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5143500" cx="9144000"/>
  <p:notesSz cx="6858000" cy="9144000"/>
  <p:embeddedFontLst>
    <p:embeddedFont>
      <p:font typeface="Inter"/>
      <p:regular r:id="rId32"/>
      <p:bold r:id="rId33"/>
      <p:italic r:id="rId34"/>
      <p:boldItalic r:id="rId35"/>
    </p:embeddedFont>
    <p:embeddedFont>
      <p:font typeface="Inter Tight"/>
      <p:regular r:id="rId36"/>
      <p:bold r:id="rId37"/>
      <p:italic r:id="rId38"/>
      <p:boldItalic r:id="rId39"/>
    </p:embeddedFont>
    <p:embeddedFont>
      <p:font typeface="Inter Tight SemiBold"/>
      <p:regular r:id="rId40"/>
      <p:bold r:id="rId41"/>
      <p:italic r:id="rId42"/>
      <p:boldItalic r:id="rId43"/>
    </p:embeddedFont>
    <p:embeddedFont>
      <p:font typeface="Caveat SemiBold"/>
      <p:regular r:id="rId44"/>
      <p:bold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InterTightSemiBold-regular.fntdata"/><Relationship Id="rId20" Type="http://schemas.openxmlformats.org/officeDocument/2006/relationships/slide" Target="slides/slide15.xml"/><Relationship Id="rId42" Type="http://schemas.openxmlformats.org/officeDocument/2006/relationships/font" Target="fonts/InterTightSemiBold-italic.fntdata"/><Relationship Id="rId41" Type="http://schemas.openxmlformats.org/officeDocument/2006/relationships/font" Target="fonts/InterTightSemiBold-bold.fntdata"/><Relationship Id="rId22" Type="http://schemas.openxmlformats.org/officeDocument/2006/relationships/slide" Target="slides/slide17.xml"/><Relationship Id="rId44" Type="http://schemas.openxmlformats.org/officeDocument/2006/relationships/font" Target="fonts/CaveatSemiBold-regular.fntdata"/><Relationship Id="rId21" Type="http://schemas.openxmlformats.org/officeDocument/2006/relationships/slide" Target="slides/slide16.xml"/><Relationship Id="rId43" Type="http://schemas.openxmlformats.org/officeDocument/2006/relationships/font" Target="fonts/InterTightSemiBold-boldItalic.fntdata"/><Relationship Id="rId24" Type="http://schemas.openxmlformats.org/officeDocument/2006/relationships/slide" Target="slides/slide19.xml"/><Relationship Id="rId23" Type="http://schemas.openxmlformats.org/officeDocument/2006/relationships/slide" Target="slides/slide18.xml"/><Relationship Id="rId45" Type="http://schemas.openxmlformats.org/officeDocument/2006/relationships/font" Target="fonts/CaveatSemiBold-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Inter-bold.fntdata"/><Relationship Id="rId10" Type="http://schemas.openxmlformats.org/officeDocument/2006/relationships/slide" Target="slides/slide5.xml"/><Relationship Id="rId32" Type="http://schemas.openxmlformats.org/officeDocument/2006/relationships/font" Target="fonts/Inter-regular.fntdata"/><Relationship Id="rId13" Type="http://schemas.openxmlformats.org/officeDocument/2006/relationships/slide" Target="slides/slide8.xml"/><Relationship Id="rId35" Type="http://schemas.openxmlformats.org/officeDocument/2006/relationships/font" Target="fonts/Inter-boldItalic.fntdata"/><Relationship Id="rId12" Type="http://schemas.openxmlformats.org/officeDocument/2006/relationships/slide" Target="slides/slide7.xml"/><Relationship Id="rId34" Type="http://schemas.openxmlformats.org/officeDocument/2006/relationships/font" Target="fonts/Inter-italic.fntdata"/><Relationship Id="rId15" Type="http://schemas.openxmlformats.org/officeDocument/2006/relationships/slide" Target="slides/slide10.xml"/><Relationship Id="rId37" Type="http://schemas.openxmlformats.org/officeDocument/2006/relationships/font" Target="fonts/InterTight-bold.fntdata"/><Relationship Id="rId14" Type="http://schemas.openxmlformats.org/officeDocument/2006/relationships/slide" Target="slides/slide9.xml"/><Relationship Id="rId36" Type="http://schemas.openxmlformats.org/officeDocument/2006/relationships/font" Target="fonts/InterTight-regular.fntdata"/><Relationship Id="rId17" Type="http://schemas.openxmlformats.org/officeDocument/2006/relationships/slide" Target="slides/slide12.xml"/><Relationship Id="rId39" Type="http://schemas.openxmlformats.org/officeDocument/2006/relationships/font" Target="fonts/InterTight-boldItalic.fntdata"/><Relationship Id="rId16" Type="http://schemas.openxmlformats.org/officeDocument/2006/relationships/slide" Target="slides/slide11.xml"/><Relationship Id="rId38" Type="http://schemas.openxmlformats.org/officeDocument/2006/relationships/font" Target="fonts/InterTight-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JH</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3c249f2d822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3c249f2d822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3c249f2d822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6" name="Google Shape;616;g3c249f2d822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Symbiotic and inextricable integration of identities between people and more-than-human beings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 now iconic phrase that echoed throughout the world upon the first river being </a:t>
            </a:r>
            <a:r>
              <a:rPr lang="en"/>
              <a:t>acknowledged</a:t>
            </a:r>
            <a:r>
              <a:rPr lang="en"/>
              <a:t> as a legal person and to this day embodies the cosmological foundations of the Rights of Nature movement from the mountains of New Zealand to the streets of New York City.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3c249f2d822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7" name="Google Shape;627;g3c249f2d822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Similarly, the noun “aniriq” - and please correct me if there any Nunnavut Inuktitut speakers or scholars in the room - encapsulates a cosmology in a noun. A worldview in a word. Living with the land, walking </a:t>
            </a:r>
            <a:r>
              <a:rPr lang="en"/>
              <a:t>carefully across sentient rocks, and respecting the diverse communities who make up our more-than-human world.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2acee411c2d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2acee411c2d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DB: all of the previous elements of speech point to this. We are not other, we are *one* another.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2acee411c2d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2" name="Google Shape;652;g2acee411c2d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DB: Heritage studies, at its core, asks - if anthropology is who we are, and archaeology is what we make, then heritage asks how and why we do so.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But the heritage studies of today is considerably far from its material culture-focused predecessors. Moving from a preservationist preoccupation following the global decismation of two world wars (not to mention the colonial atrocities that preceded them), contemporary heritage studies explores who we are by looking at how we portray ourselves in the world.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From the 1980s, but gaining momentum in the 2000s, heritage </a:t>
            </a:r>
            <a:r>
              <a:rPr lang="en"/>
              <a:t>scholars began thinking less of heritage as a noun and more of heritage as a *verb*. It hurts the brain a little though, doesn’t it - how do we _heritage_? What that means, according to Laurajane Smith, ## Sorensen, and John Carman, is that we must shift focus to the processes through which we create, and engage with heritage. Heritage is a process.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processual turn, in turn, offered an adept tool for “exfoliating” (to borrow a perfect verb from Torgir Rinke Bangstad and Dora Pettursdottir) long-held and siloed binaries. We are not “nature” or “culture” if we are constantly creating and recreating both through the psychological, emotional, and sociological actions that allow us to draw the lines in the sand in the first place.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Importantly, contemporary Heritage Studies - although a great deal of it continues to address human concerns - now widely rejects the static and staid values that arose from the Renaissance in conjunction with an ideal of cultural heritage as the immovable, pristine, and irreplaceable statues of pre-world war Europe. As ## daringly continues to argue - there is always more archaeology to find.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Finally, heritage is constantly, unconsciously curated by every member of a culture, every day, because they are adapting to the inevitable changes in their surroundings, time periods, and both internal and external influences.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Sound familiar?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To me, when I started learning about ecolinguistics, these foundational tenets of Heritage Studies sounded a lot to me like language. And the way we use language to not only navigate but negotiate, notice, and innovate (???? - OTHER VERB??) the world around us. </a:t>
            </a:r>
            <a:endParaRPr/>
          </a:p>
          <a:p>
            <a:pPr indent="0" lvl="0" marL="0" rtl="0" algn="l">
              <a:spcBef>
                <a:spcPts val="0"/>
              </a:spcBef>
              <a:spcAft>
                <a:spcPts val="0"/>
              </a:spcAft>
              <a:buNone/>
            </a:pPr>
            <a:r>
              <a:t/>
            </a:r>
            <a:endParaRPr/>
          </a:p>
          <a:p>
            <a:pPr indent="0" lvl="0" marL="457200" rtl="0" algn="l">
              <a:spcBef>
                <a:spcPts val="0"/>
              </a:spcBef>
              <a:spcAft>
                <a:spcPts val="0"/>
              </a:spcAft>
              <a:buNone/>
            </a:pPr>
            <a:r>
              <a:rPr lang="en"/>
              <a:t>Moreover, heritage is underpinned by culturally relative worldviews, and by exploring the ways in which different beings communicate their lived experiences in the world around them as elements of cultural heritage, we can better understand our perceptions of self _AS_ the world around us. In turn, Olga Bialostocka’s 2017 argument that language IS heritage becomes crucial to our cultural, linguistic, and ecological identity.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3c249f2d822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5" name="Google Shape;665;g3c249f2d822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DB: For my Masters thesis, I sized up the ideological, linguistic, and cosmological identities of UNESCO’s Natural Heritage and the - at that time - emergent Rights of Nature eco-social movement. I asked whether, given their shared goal of protecting nature, whether these two extremely different entities had any intersections, or, potentially, mutually beneficial overlaps in which they might </a:t>
            </a:r>
            <a:r>
              <a:rPr lang="en"/>
              <a:t>strengthen</a:t>
            </a:r>
            <a:r>
              <a:rPr lang="en"/>
              <a:t> their individual causes together.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 key </a:t>
            </a:r>
            <a:r>
              <a:rPr lang="en"/>
              <a:t>difference, I found, was the foundational “stories” upon which each is built. One takes a predominantly human OR natural perspective that particular aspects of nature warrant protections because they are _particularly_ special, either for natural or human reasons. The other argues that we are all part of a wider and far more elegantly - and eloquently - entangled more-than-human whole in which all parts are essential.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more-than-human epistemology, as coined by David Abrams (####), I found, again liquefies the borders of how we perceive heritage -- we are constant co-creators of more-than-human heritage: “ QUOTE MY DEFINITION FROM MY THESIS HERE”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My concept of a more-than-human heritage speaks (puns always intended) directly to ecolinguistics - as we inevitably co-create our processes through which we engage in (and with) the more-than-human world around us, so too are our languages inextricably intertwined with the ecologies in which they evolve.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Ecolinguistics is a form of more-than-human heritage.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3c249f2d822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7" name="Google Shape;677;g3c249f2d822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3c249f2d822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3" name="Google Shape;683;g3c249f2d822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JH</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3c26604b293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6" name="Google Shape;696;g3c26604b293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JH</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3c26604b293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3c26604b293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JH</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10f9e629ec3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10f9e629ec3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JH</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3c249f2d822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0" name="Google Shape;720;g3c249f2d822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2acee411c2d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6" name="Google Shape;726;g2acee411c2d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3c249f2d822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7" name="Google Shape;737;g3c249f2d822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By integrating heritage studies, ecolinguistics can expand its scope to better address the cultural, material, and historical dimensions of language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By drawing on the processual perspective of heritage studies, linguistic research would be underpinned by an understanding of language as a living practice shaped by interactions with place, history, and identity. This shift is particularly relevant for minoritized language communities facing both linguistic and environmental pressures. A heritage-informed eco/linguistics recognizes language as integral to ecocultural identity, deeply connected to landscapes, traditions, and ways of knowing. </a:t>
            </a:r>
            <a:endParaRPr/>
          </a:p>
          <a:p>
            <a:pPr indent="0" lvl="0" marL="0" rtl="0" algn="l">
              <a:spcBef>
                <a:spcPts val="0"/>
              </a:spcBef>
              <a:spcAft>
                <a:spcPts val="0"/>
              </a:spcAft>
              <a:buNone/>
            </a:pPr>
            <a:r>
              <a:rPr lang="en"/>
              <a:t>the deconstruction of borders, informed by heritage studies, challenges hierarchical structures in linguistics that prioritize languages over dialects. A focus on the mundane promotes a much needed decolonial approach to knowledge production, and ecolinguists can apply this by seeking ecological wisdom in marginalized communities, such as Roma people, miners, and speakers of Liverpool English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Languages are not static objects to preserve, but dynamic ways of knowing to cultivate-offering a transformative vision for both disciplines, grounded in the past yet aimed at informing a better future in alignment with the more-than-human world.</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3c249f2d822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9" name="Google Shape;749;g3c249f2d822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3c26604b293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5" name="Google Shape;755;g3c26604b293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JH: We thus </a:t>
            </a:r>
            <a:r>
              <a:rPr lang="en"/>
              <a:t>redefine</a:t>
            </a:r>
            <a:r>
              <a:rPr lang="en"/>
              <a:t> </a:t>
            </a:r>
            <a:r>
              <a:rPr lang="en"/>
              <a:t>language, and languages, as dynamic ways of knowing…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DB: If language is heritage, then we as linguists are also responsible for the ethical continuation of a profound form of heritage. We must also ask the question of how we attune ourselves, and our discipline, to better hear the calls of more-than-human voices.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g2acee411c2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6" name="Google Shape;766;g2acee411c2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g3c60e7c11d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1" name="Google Shape;771;g3c60e7c11d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2acee411c2d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2acee411c2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21258269c9b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21258269c9b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JH</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3c249f2d822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3c249f2d822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DB</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3c249f2d822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3c249f2d822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2acee411c2d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2acee411c2d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dk1"/>
                </a:solidFill>
                <a:latin typeface="Times New Roman"/>
                <a:ea typeface="Times New Roman"/>
                <a:cs typeface="Times New Roman"/>
                <a:sym typeface="Times New Roman"/>
              </a:rPr>
              <a:t>JH-&gt; eco</a:t>
            </a:r>
            <a:endParaRPr>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a:solidFill>
                  <a:schemeClr val="dk1"/>
                </a:solidFill>
                <a:latin typeface="Times New Roman"/>
                <a:ea typeface="Times New Roman"/>
                <a:cs typeface="Times New Roman"/>
                <a:sym typeface="Times New Roman"/>
              </a:rPr>
              <a:t>DB-&gt; Identity and HS</a:t>
            </a:r>
            <a:endParaRPr>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a:solidFill>
                  <a:schemeClr val="dk1"/>
                </a:solidFill>
                <a:latin typeface="Times New Roman"/>
                <a:ea typeface="Times New Roman"/>
                <a:cs typeface="Times New Roman"/>
                <a:sym typeface="Times New Roman"/>
              </a:rPr>
              <a:t>We draw from ecocutural identity, foundational econarratives, environmental psychology and Tim Ingold’s concepts of enmeshment and movement </a:t>
            </a:r>
            <a:endParaRPr>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Recognizing language, identity, and environment as inextricably linked, the erosion of one destabilizes the others. The way language embeds individuals and communities within the living world reinforces a sense of belonging and continuity. Language does not merely describe reality, it actively constructs it (Halliday [1990] 1992), shaping relationships with both human and more-than-human environments.</a:t>
            </a:r>
            <a:endParaRPr>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24459266da8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9" name="Google Shape;589;g24459266da8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JH-&gt; This is why - what we’re trying to address of how language sustains relations </a:t>
            </a:r>
            <a:endParaRPr/>
          </a:p>
          <a:p>
            <a:pPr indent="0" lvl="0" marL="0" rtl="0" algn="l">
              <a:spcBef>
                <a:spcPts val="0"/>
              </a:spcBef>
              <a:spcAft>
                <a:spcPts val="0"/>
              </a:spcAft>
              <a:buNone/>
            </a:pPr>
            <a:r>
              <a:rPr lang="en"/>
              <a:t>Intentionality, reciprocity and distributed language</a:t>
            </a:r>
            <a:endParaRPr/>
          </a:p>
          <a:p>
            <a:pPr indent="0" lvl="0" marL="0" rtl="0" algn="l">
              <a:spcBef>
                <a:spcPts val="0"/>
              </a:spcBef>
              <a:spcAft>
                <a:spcPts val="0"/>
              </a:spcAft>
              <a:buNone/>
            </a:pPr>
            <a:r>
              <a:rPr lang="en"/>
              <a:t>Also in line with “</a:t>
            </a:r>
            <a:r>
              <a:rPr lang="en" sz="1200">
                <a:solidFill>
                  <a:schemeClr val="dk1"/>
                </a:solidFill>
                <a:latin typeface="Times New Roman"/>
                <a:ea typeface="Times New Roman"/>
                <a:cs typeface="Times New Roman"/>
                <a:sym typeface="Times New Roman"/>
              </a:rPr>
              <a:t>More-than-human theory not only critiques anthropocentric hierarchies but also advances new ontologies that recognize the agency, relationality, and intrinsic worth of more-than-human kin”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3c249f2d822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2" name="Google Shape;602;g3c249f2d822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DB - now that we have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hyperlink" Target="https://bit.ly/3A1uf1Q" TargetMode="External"/><Relationship Id="rId4" Type="http://schemas.openxmlformats.org/officeDocument/2006/relationships/hyperlink" Target="http://bit.ly/2TyoMsr" TargetMode="External"/><Relationship Id="rId5" Type="http://schemas.openxmlformats.org/officeDocument/2006/relationships/hyperlink" Target="http://bit.ly/2TtBDfr" TargetMode="Externa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pic>
        <p:nvPicPr>
          <p:cNvPr id="9" name="Google Shape;9;p2"/>
          <p:cNvPicPr preferRelativeResize="0"/>
          <p:nvPr/>
        </p:nvPicPr>
        <p:blipFill>
          <a:blip r:embed="rId2">
            <a:alphaModFix amt="40000"/>
          </a:blip>
          <a:stretch>
            <a:fillRect/>
          </a:stretch>
        </p:blipFill>
        <p:spPr>
          <a:xfrm>
            <a:off x="1" y="672"/>
            <a:ext cx="9143998" cy="5142154"/>
          </a:xfrm>
          <a:prstGeom prst="rect">
            <a:avLst/>
          </a:prstGeom>
          <a:noFill/>
          <a:ln>
            <a:noFill/>
          </a:ln>
        </p:spPr>
      </p:pic>
      <p:sp>
        <p:nvSpPr>
          <p:cNvPr id="10" name="Google Shape;10;p2"/>
          <p:cNvSpPr txBox="1"/>
          <p:nvPr>
            <p:ph type="ctrTitle"/>
          </p:nvPr>
        </p:nvSpPr>
        <p:spPr>
          <a:xfrm>
            <a:off x="1446450" y="1431125"/>
            <a:ext cx="6251100" cy="1795800"/>
          </a:xfrm>
          <a:prstGeom prst="rect">
            <a:avLst/>
          </a:prstGeom>
        </p:spPr>
        <p:txBody>
          <a:bodyPr anchorCtr="0" anchor="b" bIns="91425" lIns="91425" spcFirstLastPara="1" rIns="91425" wrap="square" tIns="91425">
            <a:noAutofit/>
          </a:bodyPr>
          <a:lstStyle>
            <a:lvl1pPr lvl="0" algn="ctr">
              <a:spcBef>
                <a:spcPts val="0"/>
              </a:spcBef>
              <a:spcAft>
                <a:spcPts val="0"/>
              </a:spcAft>
              <a:buClr>
                <a:srgbClr val="191919"/>
              </a:buClr>
              <a:buSzPts val="5200"/>
              <a:buNone/>
              <a:defRPr sz="5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sp>
        <p:nvSpPr>
          <p:cNvPr id="11" name="Google Shape;11;p2"/>
          <p:cNvSpPr txBox="1"/>
          <p:nvPr>
            <p:ph idx="1" type="subTitle"/>
          </p:nvPr>
        </p:nvSpPr>
        <p:spPr>
          <a:xfrm>
            <a:off x="1446450" y="3302875"/>
            <a:ext cx="6251100" cy="409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200"/>
              <a:buNone/>
              <a:defRPr sz="14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grpSp>
        <p:nvGrpSpPr>
          <p:cNvPr id="12" name="Google Shape;12;p2"/>
          <p:cNvGrpSpPr/>
          <p:nvPr/>
        </p:nvGrpSpPr>
        <p:grpSpPr>
          <a:xfrm>
            <a:off x="-170910" y="-151734"/>
            <a:ext cx="9485821" cy="5437188"/>
            <a:chOff x="-341817" y="-151734"/>
            <a:chExt cx="9485821" cy="5437188"/>
          </a:xfrm>
        </p:grpSpPr>
        <p:grpSp>
          <p:nvGrpSpPr>
            <p:cNvPr id="13" name="Google Shape;13;p2"/>
            <p:cNvGrpSpPr/>
            <p:nvPr/>
          </p:nvGrpSpPr>
          <p:grpSpPr>
            <a:xfrm>
              <a:off x="-341817" y="-151734"/>
              <a:ext cx="3435045" cy="2199868"/>
              <a:chOff x="4565160" y="1185840"/>
              <a:chExt cx="1503236" cy="962701"/>
            </a:xfrm>
          </p:grpSpPr>
          <p:sp>
            <p:nvSpPr>
              <p:cNvPr id="14" name="Google Shape;14;p2"/>
              <p:cNvSpPr/>
              <p:nvPr/>
            </p:nvSpPr>
            <p:spPr>
              <a:xfrm>
                <a:off x="4565160" y="1185840"/>
                <a:ext cx="1441104" cy="885478"/>
              </a:xfrm>
              <a:custGeom>
                <a:rect b="b" l="l" r="r" t="t"/>
                <a:pathLst>
                  <a:path extrusionOk="0" h="892169" w="1441104">
                    <a:moveTo>
                      <a:pt x="1441104" y="0"/>
                    </a:moveTo>
                    <a:cubicBezTo>
                      <a:pt x="1439590" y="2353"/>
                      <a:pt x="1438123" y="4724"/>
                      <a:pt x="1436703" y="7125"/>
                    </a:cubicBezTo>
                    <a:cubicBezTo>
                      <a:pt x="1433684" y="12192"/>
                      <a:pt x="1430836" y="17374"/>
                      <a:pt x="1428112" y="22641"/>
                    </a:cubicBezTo>
                    <a:cubicBezTo>
                      <a:pt x="1424759" y="29080"/>
                      <a:pt x="1421616" y="35643"/>
                      <a:pt x="1418606" y="42310"/>
                    </a:cubicBezTo>
                    <a:cubicBezTo>
                      <a:pt x="1414567" y="51206"/>
                      <a:pt x="1410776" y="60255"/>
                      <a:pt x="1407081" y="69361"/>
                    </a:cubicBezTo>
                    <a:cubicBezTo>
                      <a:pt x="1397603" y="92659"/>
                      <a:pt x="1388745" y="116300"/>
                      <a:pt x="1378134" y="138608"/>
                    </a:cubicBezTo>
                    <a:cubicBezTo>
                      <a:pt x="1362932" y="170136"/>
                      <a:pt x="1345235" y="203387"/>
                      <a:pt x="1321289" y="229124"/>
                    </a:cubicBezTo>
                    <a:cubicBezTo>
                      <a:pt x="1305744" y="245831"/>
                      <a:pt x="1287580" y="259356"/>
                      <a:pt x="1265749" y="267186"/>
                    </a:cubicBezTo>
                    <a:cubicBezTo>
                      <a:pt x="1258653" y="270062"/>
                      <a:pt x="1251337" y="272215"/>
                      <a:pt x="1243879" y="273863"/>
                    </a:cubicBezTo>
                    <a:cubicBezTo>
                      <a:pt x="1195978" y="284493"/>
                      <a:pt x="1142143" y="274768"/>
                      <a:pt x="1101652" y="307457"/>
                    </a:cubicBezTo>
                    <a:cubicBezTo>
                      <a:pt x="1094889" y="313677"/>
                      <a:pt x="1088660" y="320478"/>
                      <a:pt x="1082564" y="327431"/>
                    </a:cubicBezTo>
                    <a:cubicBezTo>
                      <a:pt x="1069296" y="342567"/>
                      <a:pt x="1056637" y="358369"/>
                      <a:pt x="1040254" y="370056"/>
                    </a:cubicBezTo>
                    <a:cubicBezTo>
                      <a:pt x="1003773" y="397726"/>
                      <a:pt x="960425" y="414004"/>
                      <a:pt x="916362" y="422386"/>
                    </a:cubicBezTo>
                    <a:cubicBezTo>
                      <a:pt x="884253" y="428244"/>
                      <a:pt x="851459" y="426072"/>
                      <a:pt x="819055" y="425444"/>
                    </a:cubicBezTo>
                    <a:cubicBezTo>
                      <a:pt x="732111" y="420805"/>
                      <a:pt x="638051" y="444465"/>
                      <a:pt x="557546" y="399983"/>
                    </a:cubicBezTo>
                    <a:cubicBezTo>
                      <a:pt x="493633" y="366551"/>
                      <a:pt x="509883" y="297475"/>
                      <a:pt x="476783" y="244259"/>
                    </a:cubicBezTo>
                    <a:cubicBezTo>
                      <a:pt x="457952" y="215522"/>
                      <a:pt x="422072" y="184661"/>
                      <a:pt x="386944" y="195710"/>
                    </a:cubicBezTo>
                    <a:cubicBezTo>
                      <a:pt x="365751" y="207607"/>
                      <a:pt x="355768" y="235039"/>
                      <a:pt x="344776" y="258089"/>
                    </a:cubicBezTo>
                    <a:cubicBezTo>
                      <a:pt x="342738" y="262347"/>
                      <a:pt x="340671" y="266452"/>
                      <a:pt x="338499" y="270281"/>
                    </a:cubicBezTo>
                    <a:cubicBezTo>
                      <a:pt x="325260" y="297142"/>
                      <a:pt x="311849" y="323926"/>
                      <a:pt x="297228" y="349977"/>
                    </a:cubicBezTo>
                    <a:cubicBezTo>
                      <a:pt x="295199" y="353578"/>
                      <a:pt x="293160" y="357168"/>
                      <a:pt x="291084" y="360740"/>
                    </a:cubicBezTo>
                    <a:cubicBezTo>
                      <a:pt x="263233" y="409175"/>
                      <a:pt x="228752" y="453904"/>
                      <a:pt x="208026" y="506492"/>
                    </a:cubicBezTo>
                    <a:cubicBezTo>
                      <a:pt x="203378" y="517055"/>
                      <a:pt x="201473" y="527904"/>
                      <a:pt x="201558" y="538763"/>
                    </a:cubicBezTo>
                    <a:cubicBezTo>
                      <a:pt x="201673" y="553431"/>
                      <a:pt x="205454" y="568081"/>
                      <a:pt x="211112" y="581978"/>
                    </a:cubicBezTo>
                    <a:cubicBezTo>
                      <a:pt x="214970" y="591483"/>
                      <a:pt x="219723" y="600637"/>
                      <a:pt x="224761" y="609200"/>
                    </a:cubicBezTo>
                    <a:cubicBezTo>
                      <a:pt x="253822" y="657139"/>
                      <a:pt x="289112" y="707441"/>
                      <a:pt x="289789" y="766505"/>
                    </a:cubicBezTo>
                    <a:cubicBezTo>
                      <a:pt x="289884" y="792013"/>
                      <a:pt x="280330" y="816359"/>
                      <a:pt x="268653" y="838314"/>
                    </a:cubicBezTo>
                    <a:cubicBezTo>
                      <a:pt x="249126" y="877672"/>
                      <a:pt x="204387" y="892169"/>
                      <a:pt x="164640" y="882948"/>
                    </a:cubicBezTo>
                    <a:cubicBezTo>
                      <a:pt x="149181" y="879967"/>
                      <a:pt x="135417" y="873547"/>
                      <a:pt x="123111" y="864784"/>
                    </a:cubicBezTo>
                    <a:cubicBezTo>
                      <a:pt x="116100" y="859803"/>
                      <a:pt x="109566" y="854059"/>
                      <a:pt x="103461" y="847763"/>
                    </a:cubicBezTo>
                    <a:cubicBezTo>
                      <a:pt x="97384" y="841515"/>
                      <a:pt x="91735" y="834714"/>
                      <a:pt x="86458" y="827580"/>
                    </a:cubicBezTo>
                    <a:cubicBezTo>
                      <a:pt x="76238" y="813759"/>
                      <a:pt x="67427" y="798652"/>
                      <a:pt x="59703" y="783717"/>
                    </a:cubicBezTo>
                    <a:cubicBezTo>
                      <a:pt x="50949" y="768106"/>
                      <a:pt x="38767" y="754599"/>
                      <a:pt x="23441" y="745998"/>
                    </a:cubicBezTo>
                    <a:cubicBezTo>
                      <a:pt x="15954" y="741588"/>
                      <a:pt x="8068" y="738264"/>
                      <a:pt x="0" y="735444"/>
                    </a:cubicBezTo>
                    <a:lnTo>
                      <a:pt x="0" y="716871"/>
                    </a:lnTo>
                    <a:cubicBezTo>
                      <a:pt x="21336" y="723948"/>
                      <a:pt x="41701" y="733663"/>
                      <a:pt x="57302" y="750941"/>
                    </a:cubicBezTo>
                    <a:cubicBezTo>
                      <a:pt x="69247" y="763762"/>
                      <a:pt x="77019" y="779859"/>
                      <a:pt x="85620" y="795137"/>
                    </a:cubicBezTo>
                    <a:cubicBezTo>
                      <a:pt x="89487" y="801986"/>
                      <a:pt x="93745" y="808682"/>
                      <a:pt x="98374" y="815073"/>
                    </a:cubicBezTo>
                    <a:cubicBezTo>
                      <a:pt x="103261" y="821808"/>
                      <a:pt x="108566" y="828208"/>
                      <a:pt x="114281" y="834057"/>
                    </a:cubicBezTo>
                    <a:cubicBezTo>
                      <a:pt x="119682" y="839591"/>
                      <a:pt x="125435" y="844648"/>
                      <a:pt x="131559" y="849059"/>
                    </a:cubicBezTo>
                    <a:cubicBezTo>
                      <a:pt x="148361" y="861193"/>
                      <a:pt x="167869" y="868518"/>
                      <a:pt x="189881" y="867708"/>
                    </a:cubicBezTo>
                    <a:cubicBezTo>
                      <a:pt x="235782" y="868918"/>
                      <a:pt x="259375" y="830818"/>
                      <a:pt x="270129" y="788908"/>
                    </a:cubicBezTo>
                    <a:cubicBezTo>
                      <a:pt x="276844" y="761800"/>
                      <a:pt x="270310" y="733301"/>
                      <a:pt x="259947" y="708146"/>
                    </a:cubicBezTo>
                    <a:cubicBezTo>
                      <a:pt x="252012" y="688915"/>
                      <a:pt x="241783" y="670855"/>
                      <a:pt x="231715" y="652786"/>
                    </a:cubicBezTo>
                    <a:cubicBezTo>
                      <a:pt x="220199" y="634413"/>
                      <a:pt x="208007" y="616153"/>
                      <a:pt x="198844" y="596370"/>
                    </a:cubicBezTo>
                    <a:cubicBezTo>
                      <a:pt x="194929" y="587940"/>
                      <a:pt x="191576" y="579234"/>
                      <a:pt x="189043" y="570138"/>
                    </a:cubicBezTo>
                    <a:cubicBezTo>
                      <a:pt x="186833" y="563270"/>
                      <a:pt x="185499" y="556384"/>
                      <a:pt x="184928" y="549516"/>
                    </a:cubicBezTo>
                    <a:cubicBezTo>
                      <a:pt x="181489" y="508864"/>
                      <a:pt x="204292" y="468668"/>
                      <a:pt x="226743" y="432540"/>
                    </a:cubicBezTo>
                    <a:cubicBezTo>
                      <a:pt x="234334" y="420329"/>
                      <a:pt x="241878" y="408584"/>
                      <a:pt x="248364" y="397450"/>
                    </a:cubicBezTo>
                    <a:cubicBezTo>
                      <a:pt x="257423" y="383438"/>
                      <a:pt x="266148" y="369208"/>
                      <a:pt x="274549" y="354787"/>
                    </a:cubicBezTo>
                    <a:cubicBezTo>
                      <a:pt x="281550" y="342757"/>
                      <a:pt x="288341" y="330594"/>
                      <a:pt x="294932" y="318306"/>
                    </a:cubicBezTo>
                    <a:cubicBezTo>
                      <a:pt x="303743" y="301876"/>
                      <a:pt x="312201" y="285245"/>
                      <a:pt x="320345" y="268443"/>
                    </a:cubicBezTo>
                    <a:cubicBezTo>
                      <a:pt x="330594" y="250450"/>
                      <a:pt x="338404" y="228048"/>
                      <a:pt x="349863" y="209521"/>
                    </a:cubicBezTo>
                    <a:cubicBezTo>
                      <a:pt x="358597" y="195405"/>
                      <a:pt x="369446" y="183537"/>
                      <a:pt x="385124" y="177613"/>
                    </a:cubicBezTo>
                    <a:cubicBezTo>
                      <a:pt x="429073" y="166926"/>
                      <a:pt x="471135" y="201892"/>
                      <a:pt x="493566" y="238782"/>
                    </a:cubicBezTo>
                    <a:cubicBezTo>
                      <a:pt x="522913" y="285636"/>
                      <a:pt x="510397" y="355864"/>
                      <a:pt x="564947" y="384058"/>
                    </a:cubicBezTo>
                    <a:cubicBezTo>
                      <a:pt x="644423" y="427187"/>
                      <a:pt x="737140" y="402336"/>
                      <a:pt x="822750" y="407775"/>
                    </a:cubicBezTo>
                    <a:cubicBezTo>
                      <a:pt x="894179" y="412918"/>
                      <a:pt x="966835" y="401974"/>
                      <a:pt x="1026776" y="358302"/>
                    </a:cubicBezTo>
                    <a:cubicBezTo>
                      <a:pt x="1039396" y="349625"/>
                      <a:pt x="1049912" y="338547"/>
                      <a:pt x="1060037" y="327050"/>
                    </a:cubicBezTo>
                    <a:cubicBezTo>
                      <a:pt x="1068343" y="317621"/>
                      <a:pt x="1076392" y="307905"/>
                      <a:pt x="1085145" y="298980"/>
                    </a:cubicBezTo>
                    <a:cubicBezTo>
                      <a:pt x="1154706" y="233582"/>
                      <a:pt x="1253557" y="295485"/>
                      <a:pt x="1319355" y="204730"/>
                    </a:cubicBezTo>
                    <a:cubicBezTo>
                      <a:pt x="1349788" y="166307"/>
                      <a:pt x="1367514" y="120444"/>
                      <a:pt x="1386202" y="75105"/>
                    </a:cubicBezTo>
                    <a:cubicBezTo>
                      <a:pt x="1390745" y="64084"/>
                      <a:pt x="1395346" y="53092"/>
                      <a:pt x="1400204" y="42243"/>
                    </a:cubicBezTo>
                    <a:cubicBezTo>
                      <a:pt x="1403052" y="35871"/>
                      <a:pt x="1405995" y="29547"/>
                      <a:pt x="1409062" y="23298"/>
                    </a:cubicBezTo>
                    <a:cubicBezTo>
                      <a:pt x="1411634" y="18050"/>
                      <a:pt x="1414301" y="12849"/>
                      <a:pt x="1417082" y="7715"/>
                    </a:cubicBezTo>
                    <a:cubicBezTo>
                      <a:pt x="1418492" y="5124"/>
                      <a:pt x="1419920" y="2553"/>
                      <a:pt x="1421378" y="0"/>
                    </a:cubicBezTo>
                    <a:lnTo>
                      <a:pt x="1441066"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a:off x="4565160" y="1185840"/>
                <a:ext cx="1401985" cy="787289"/>
              </a:xfrm>
              <a:custGeom>
                <a:rect b="b" l="l" r="r" t="t"/>
                <a:pathLst>
                  <a:path extrusionOk="0" h="787289" w="1401985">
                    <a:moveTo>
                      <a:pt x="1401966" y="0"/>
                    </a:moveTo>
                    <a:cubicBezTo>
                      <a:pt x="1400642" y="3029"/>
                      <a:pt x="1399337" y="6048"/>
                      <a:pt x="1398041" y="9077"/>
                    </a:cubicBezTo>
                    <a:cubicBezTo>
                      <a:pt x="1395832" y="14211"/>
                      <a:pt x="1393641" y="19355"/>
                      <a:pt x="1391479" y="24508"/>
                    </a:cubicBezTo>
                    <a:cubicBezTo>
                      <a:pt x="1388840" y="30766"/>
                      <a:pt x="1386221" y="37033"/>
                      <a:pt x="1383630" y="43310"/>
                    </a:cubicBezTo>
                    <a:cubicBezTo>
                      <a:pt x="1378182" y="56474"/>
                      <a:pt x="1372829" y="69685"/>
                      <a:pt x="1367542" y="82915"/>
                    </a:cubicBezTo>
                    <a:cubicBezTo>
                      <a:pt x="1366428" y="85696"/>
                      <a:pt x="1365314" y="88478"/>
                      <a:pt x="1364199" y="91269"/>
                    </a:cubicBezTo>
                    <a:cubicBezTo>
                      <a:pt x="1355579" y="112519"/>
                      <a:pt x="1347873" y="134207"/>
                      <a:pt x="1337920" y="154838"/>
                    </a:cubicBezTo>
                    <a:cubicBezTo>
                      <a:pt x="1320775" y="191195"/>
                      <a:pt x="1296705" y="228638"/>
                      <a:pt x="1258710" y="242802"/>
                    </a:cubicBezTo>
                    <a:cubicBezTo>
                      <a:pt x="1245803" y="247907"/>
                      <a:pt x="1232002" y="249688"/>
                      <a:pt x="1218362" y="251174"/>
                    </a:cubicBezTo>
                    <a:cubicBezTo>
                      <a:pt x="1198321" y="253174"/>
                      <a:pt x="1178138" y="252841"/>
                      <a:pt x="1158040" y="251993"/>
                    </a:cubicBezTo>
                    <a:cubicBezTo>
                      <a:pt x="1140428" y="251127"/>
                      <a:pt x="1123350" y="250012"/>
                      <a:pt x="1106824" y="250765"/>
                    </a:cubicBezTo>
                    <a:cubicBezTo>
                      <a:pt x="1079611" y="251993"/>
                      <a:pt x="1053951" y="258280"/>
                      <a:pt x="1030024" y="279035"/>
                    </a:cubicBezTo>
                    <a:cubicBezTo>
                      <a:pt x="1023957" y="284207"/>
                      <a:pt x="1018175" y="289703"/>
                      <a:pt x="1012527" y="295361"/>
                    </a:cubicBezTo>
                    <a:cubicBezTo>
                      <a:pt x="1003906" y="303990"/>
                      <a:pt x="995582" y="312972"/>
                      <a:pt x="987000" y="321650"/>
                    </a:cubicBezTo>
                    <a:cubicBezTo>
                      <a:pt x="984837" y="323841"/>
                      <a:pt x="982647" y="326022"/>
                      <a:pt x="980446" y="328193"/>
                    </a:cubicBezTo>
                    <a:cubicBezTo>
                      <a:pt x="957529" y="350606"/>
                      <a:pt x="931859" y="371123"/>
                      <a:pt x="901065" y="379324"/>
                    </a:cubicBezTo>
                    <a:cubicBezTo>
                      <a:pt x="849592" y="392201"/>
                      <a:pt x="796261" y="392544"/>
                      <a:pt x="743655" y="394878"/>
                    </a:cubicBezTo>
                    <a:cubicBezTo>
                      <a:pt x="701573" y="396450"/>
                      <a:pt x="657349" y="399736"/>
                      <a:pt x="617772" y="381819"/>
                    </a:cubicBezTo>
                    <a:cubicBezTo>
                      <a:pt x="596732" y="372304"/>
                      <a:pt x="579720" y="354587"/>
                      <a:pt x="569290" y="333337"/>
                    </a:cubicBezTo>
                    <a:cubicBezTo>
                      <a:pt x="562413" y="319421"/>
                      <a:pt x="558079" y="304343"/>
                      <a:pt x="552650" y="289789"/>
                    </a:cubicBezTo>
                    <a:cubicBezTo>
                      <a:pt x="543487" y="264509"/>
                      <a:pt x="531466" y="240516"/>
                      <a:pt x="518322" y="217294"/>
                    </a:cubicBezTo>
                    <a:cubicBezTo>
                      <a:pt x="494862" y="175689"/>
                      <a:pt x="459572" y="140303"/>
                      <a:pt x="416262" y="122901"/>
                    </a:cubicBezTo>
                    <a:cubicBezTo>
                      <a:pt x="397955" y="115700"/>
                      <a:pt x="378543" y="109919"/>
                      <a:pt x="358816" y="111195"/>
                    </a:cubicBezTo>
                    <a:cubicBezTo>
                      <a:pt x="358721" y="111195"/>
                      <a:pt x="358607" y="111214"/>
                      <a:pt x="358511" y="111223"/>
                    </a:cubicBezTo>
                    <a:cubicBezTo>
                      <a:pt x="343100" y="112728"/>
                      <a:pt x="327746" y="119348"/>
                      <a:pt x="316830" y="131007"/>
                    </a:cubicBezTo>
                    <a:cubicBezTo>
                      <a:pt x="309591" y="138970"/>
                      <a:pt x="305391" y="149333"/>
                      <a:pt x="302876" y="159877"/>
                    </a:cubicBezTo>
                    <a:cubicBezTo>
                      <a:pt x="299714" y="172698"/>
                      <a:pt x="298133" y="185833"/>
                      <a:pt x="296285" y="198901"/>
                    </a:cubicBezTo>
                    <a:cubicBezTo>
                      <a:pt x="294780" y="209169"/>
                      <a:pt x="293103" y="219399"/>
                      <a:pt x="291417" y="229638"/>
                    </a:cubicBezTo>
                    <a:cubicBezTo>
                      <a:pt x="290732" y="233944"/>
                      <a:pt x="290055" y="238258"/>
                      <a:pt x="289370" y="242564"/>
                    </a:cubicBezTo>
                    <a:cubicBezTo>
                      <a:pt x="287464" y="254460"/>
                      <a:pt x="285455" y="266348"/>
                      <a:pt x="282635" y="278054"/>
                    </a:cubicBezTo>
                    <a:cubicBezTo>
                      <a:pt x="280492" y="286922"/>
                      <a:pt x="278101" y="295742"/>
                      <a:pt x="275482" y="304476"/>
                    </a:cubicBezTo>
                    <a:cubicBezTo>
                      <a:pt x="270186" y="322136"/>
                      <a:pt x="263938" y="339490"/>
                      <a:pt x="256775" y="356406"/>
                    </a:cubicBezTo>
                    <a:cubicBezTo>
                      <a:pt x="250041" y="371608"/>
                      <a:pt x="243602" y="386963"/>
                      <a:pt x="236153" y="401812"/>
                    </a:cubicBezTo>
                    <a:cubicBezTo>
                      <a:pt x="229505" y="415204"/>
                      <a:pt x="221580" y="427796"/>
                      <a:pt x="213474" y="440246"/>
                    </a:cubicBezTo>
                    <a:cubicBezTo>
                      <a:pt x="210102" y="445418"/>
                      <a:pt x="206702" y="450580"/>
                      <a:pt x="203349" y="455762"/>
                    </a:cubicBezTo>
                    <a:cubicBezTo>
                      <a:pt x="185928" y="483937"/>
                      <a:pt x="167364" y="511816"/>
                      <a:pt x="155038" y="542887"/>
                    </a:cubicBezTo>
                    <a:cubicBezTo>
                      <a:pt x="149476" y="556879"/>
                      <a:pt x="148533" y="572700"/>
                      <a:pt x="152457" y="587292"/>
                    </a:cubicBezTo>
                    <a:cubicBezTo>
                      <a:pt x="153676" y="591407"/>
                      <a:pt x="155067" y="595446"/>
                      <a:pt x="156591" y="599427"/>
                    </a:cubicBezTo>
                    <a:cubicBezTo>
                      <a:pt x="161801" y="613058"/>
                      <a:pt x="168488" y="626050"/>
                      <a:pt x="174393" y="639347"/>
                    </a:cubicBezTo>
                    <a:cubicBezTo>
                      <a:pt x="174584" y="639766"/>
                      <a:pt x="174774" y="640185"/>
                      <a:pt x="174955" y="640604"/>
                    </a:cubicBezTo>
                    <a:cubicBezTo>
                      <a:pt x="179975" y="651967"/>
                      <a:pt x="184642" y="663502"/>
                      <a:pt x="188805" y="675237"/>
                    </a:cubicBezTo>
                    <a:cubicBezTo>
                      <a:pt x="194101" y="690229"/>
                      <a:pt x="198739" y="705983"/>
                      <a:pt x="197949" y="722138"/>
                    </a:cubicBezTo>
                    <a:cubicBezTo>
                      <a:pt x="197482" y="735273"/>
                      <a:pt x="194500" y="748455"/>
                      <a:pt x="188262" y="759933"/>
                    </a:cubicBezTo>
                    <a:cubicBezTo>
                      <a:pt x="179556" y="775430"/>
                      <a:pt x="163011" y="787289"/>
                      <a:pt x="145552" y="786794"/>
                    </a:cubicBezTo>
                    <a:cubicBezTo>
                      <a:pt x="144475" y="786765"/>
                      <a:pt x="143389" y="786689"/>
                      <a:pt x="142313" y="786565"/>
                    </a:cubicBezTo>
                    <a:cubicBezTo>
                      <a:pt x="138960" y="786194"/>
                      <a:pt x="135722" y="785470"/>
                      <a:pt x="132579" y="784470"/>
                    </a:cubicBezTo>
                    <a:cubicBezTo>
                      <a:pt x="128321" y="783107"/>
                      <a:pt x="124244" y="781212"/>
                      <a:pt x="120320" y="778955"/>
                    </a:cubicBezTo>
                    <a:cubicBezTo>
                      <a:pt x="109795" y="772906"/>
                      <a:pt x="100365" y="764257"/>
                      <a:pt x="91364" y="756256"/>
                    </a:cubicBezTo>
                    <a:cubicBezTo>
                      <a:pt x="86477" y="751742"/>
                      <a:pt x="81591" y="747217"/>
                      <a:pt x="76324" y="743188"/>
                    </a:cubicBezTo>
                    <a:cubicBezTo>
                      <a:pt x="66637" y="735873"/>
                      <a:pt x="56207" y="729739"/>
                      <a:pt x="46092" y="723100"/>
                    </a:cubicBezTo>
                    <a:cubicBezTo>
                      <a:pt x="42415" y="720709"/>
                      <a:pt x="38681" y="718385"/>
                      <a:pt x="34900" y="716175"/>
                    </a:cubicBezTo>
                    <a:cubicBezTo>
                      <a:pt x="24174" y="710194"/>
                      <a:pt x="12449" y="706412"/>
                      <a:pt x="724" y="703221"/>
                    </a:cubicBezTo>
                    <a:cubicBezTo>
                      <a:pt x="486" y="703155"/>
                      <a:pt x="248" y="703097"/>
                      <a:pt x="0" y="703040"/>
                    </a:cubicBezTo>
                    <a:lnTo>
                      <a:pt x="0" y="693172"/>
                    </a:lnTo>
                    <a:cubicBezTo>
                      <a:pt x="4962" y="694439"/>
                      <a:pt x="9896" y="695839"/>
                      <a:pt x="14783" y="697402"/>
                    </a:cubicBezTo>
                    <a:cubicBezTo>
                      <a:pt x="23346" y="700335"/>
                      <a:pt x="31909" y="703517"/>
                      <a:pt x="39814" y="708098"/>
                    </a:cubicBezTo>
                    <a:cubicBezTo>
                      <a:pt x="50959" y="714766"/>
                      <a:pt x="61922" y="721776"/>
                      <a:pt x="72857" y="728824"/>
                    </a:cubicBezTo>
                    <a:cubicBezTo>
                      <a:pt x="88230" y="738749"/>
                      <a:pt x="100346" y="753047"/>
                      <a:pt x="114929" y="764067"/>
                    </a:cubicBezTo>
                    <a:cubicBezTo>
                      <a:pt x="117596" y="766124"/>
                      <a:pt x="120415" y="768106"/>
                      <a:pt x="123349" y="769887"/>
                    </a:cubicBezTo>
                    <a:cubicBezTo>
                      <a:pt x="126663" y="771897"/>
                      <a:pt x="130121" y="773649"/>
                      <a:pt x="133702" y="774945"/>
                    </a:cubicBezTo>
                    <a:cubicBezTo>
                      <a:pt x="137731" y="776421"/>
                      <a:pt x="141894" y="777326"/>
                      <a:pt x="146161" y="777421"/>
                    </a:cubicBezTo>
                    <a:cubicBezTo>
                      <a:pt x="147980" y="777459"/>
                      <a:pt x="149828" y="777345"/>
                      <a:pt x="151686" y="777069"/>
                    </a:cubicBezTo>
                    <a:cubicBezTo>
                      <a:pt x="164154" y="774811"/>
                      <a:pt x="174946" y="765762"/>
                      <a:pt x="181118" y="754361"/>
                    </a:cubicBezTo>
                    <a:cubicBezTo>
                      <a:pt x="186966" y="743236"/>
                      <a:pt x="188805" y="730387"/>
                      <a:pt x="188728" y="717823"/>
                    </a:cubicBezTo>
                    <a:cubicBezTo>
                      <a:pt x="188443" y="702859"/>
                      <a:pt x="183499" y="688515"/>
                      <a:pt x="178584" y="674618"/>
                    </a:cubicBezTo>
                    <a:cubicBezTo>
                      <a:pt x="175851" y="666864"/>
                      <a:pt x="172812" y="659225"/>
                      <a:pt x="169602" y="651662"/>
                    </a:cubicBezTo>
                    <a:cubicBezTo>
                      <a:pt x="164725" y="640156"/>
                      <a:pt x="159458" y="628812"/>
                      <a:pt x="154238" y="617468"/>
                    </a:cubicBezTo>
                    <a:cubicBezTo>
                      <a:pt x="153705" y="616258"/>
                      <a:pt x="153162" y="615048"/>
                      <a:pt x="152629" y="613829"/>
                    </a:cubicBezTo>
                    <a:cubicBezTo>
                      <a:pt x="149019" y="605590"/>
                      <a:pt x="145637" y="597189"/>
                      <a:pt x="143475" y="588388"/>
                    </a:cubicBezTo>
                    <a:cubicBezTo>
                      <a:pt x="136598" y="558898"/>
                      <a:pt x="146123" y="538401"/>
                      <a:pt x="159487" y="513293"/>
                    </a:cubicBezTo>
                    <a:cubicBezTo>
                      <a:pt x="171993" y="489833"/>
                      <a:pt x="186080" y="467411"/>
                      <a:pt x="200654" y="445332"/>
                    </a:cubicBezTo>
                    <a:cubicBezTo>
                      <a:pt x="204645" y="439274"/>
                      <a:pt x="208693" y="433235"/>
                      <a:pt x="212741" y="427206"/>
                    </a:cubicBezTo>
                    <a:cubicBezTo>
                      <a:pt x="223990" y="409432"/>
                      <a:pt x="233067" y="390306"/>
                      <a:pt x="241906" y="371142"/>
                    </a:cubicBezTo>
                    <a:cubicBezTo>
                      <a:pt x="256042" y="340652"/>
                      <a:pt x="267729" y="308791"/>
                      <a:pt x="274768" y="275711"/>
                    </a:cubicBezTo>
                    <a:cubicBezTo>
                      <a:pt x="276149" y="269253"/>
                      <a:pt x="277349" y="262757"/>
                      <a:pt x="278349" y="256203"/>
                    </a:cubicBezTo>
                    <a:cubicBezTo>
                      <a:pt x="281130" y="240059"/>
                      <a:pt x="283521" y="223818"/>
                      <a:pt x="285769" y="207569"/>
                    </a:cubicBezTo>
                    <a:cubicBezTo>
                      <a:pt x="286769" y="200177"/>
                      <a:pt x="287674" y="192719"/>
                      <a:pt x="288722" y="185290"/>
                    </a:cubicBezTo>
                    <a:cubicBezTo>
                      <a:pt x="290779" y="170707"/>
                      <a:pt x="293437" y="156210"/>
                      <a:pt x="298590" y="142456"/>
                    </a:cubicBezTo>
                    <a:cubicBezTo>
                      <a:pt x="308077" y="117043"/>
                      <a:pt x="334442" y="103070"/>
                      <a:pt x="359378" y="101365"/>
                    </a:cubicBezTo>
                    <a:cubicBezTo>
                      <a:pt x="359731" y="101336"/>
                      <a:pt x="360093" y="101327"/>
                      <a:pt x="360445" y="101308"/>
                    </a:cubicBezTo>
                    <a:cubicBezTo>
                      <a:pt x="377962" y="100413"/>
                      <a:pt x="395288" y="104651"/>
                      <a:pt x="411813" y="110423"/>
                    </a:cubicBezTo>
                    <a:cubicBezTo>
                      <a:pt x="447132" y="122596"/>
                      <a:pt x="477936" y="146495"/>
                      <a:pt x="502091" y="175832"/>
                    </a:cubicBezTo>
                    <a:cubicBezTo>
                      <a:pt x="512588" y="188776"/>
                      <a:pt x="521056" y="203330"/>
                      <a:pt x="529171" y="217980"/>
                    </a:cubicBezTo>
                    <a:cubicBezTo>
                      <a:pt x="544011" y="244107"/>
                      <a:pt x="556498" y="271663"/>
                      <a:pt x="566156" y="300333"/>
                    </a:cubicBezTo>
                    <a:cubicBezTo>
                      <a:pt x="573014" y="320859"/>
                      <a:pt x="581215" y="341786"/>
                      <a:pt x="596694" y="356902"/>
                    </a:cubicBezTo>
                    <a:cubicBezTo>
                      <a:pt x="634079" y="393973"/>
                      <a:pt x="695906" y="388487"/>
                      <a:pt x="743750" y="387086"/>
                    </a:cubicBezTo>
                    <a:cubicBezTo>
                      <a:pt x="777421" y="385439"/>
                      <a:pt x="811101" y="383772"/>
                      <a:pt x="844648" y="380248"/>
                    </a:cubicBezTo>
                    <a:cubicBezTo>
                      <a:pt x="864146" y="378076"/>
                      <a:pt x="883720" y="375495"/>
                      <a:pt x="902675" y="370122"/>
                    </a:cubicBezTo>
                    <a:cubicBezTo>
                      <a:pt x="928630" y="362779"/>
                      <a:pt x="950205" y="346558"/>
                      <a:pt x="969854" y="327917"/>
                    </a:cubicBezTo>
                    <a:cubicBezTo>
                      <a:pt x="979856" y="318449"/>
                      <a:pt x="989352" y="308353"/>
                      <a:pt x="998668" y="298485"/>
                    </a:cubicBezTo>
                    <a:cubicBezTo>
                      <a:pt x="999363" y="297761"/>
                      <a:pt x="1000049" y="297037"/>
                      <a:pt x="1000754" y="296323"/>
                    </a:cubicBezTo>
                    <a:cubicBezTo>
                      <a:pt x="1013927" y="282626"/>
                      <a:pt x="1027738" y="269272"/>
                      <a:pt x="1044074" y="259852"/>
                    </a:cubicBezTo>
                    <a:cubicBezTo>
                      <a:pt x="1066743" y="246574"/>
                      <a:pt x="1092946" y="242735"/>
                      <a:pt x="1118664" y="242821"/>
                    </a:cubicBezTo>
                    <a:cubicBezTo>
                      <a:pt x="1121769" y="242821"/>
                      <a:pt x="1124865" y="242897"/>
                      <a:pt x="1127951" y="243011"/>
                    </a:cubicBezTo>
                    <a:cubicBezTo>
                      <a:pt x="1161898" y="244183"/>
                      <a:pt x="1196302" y="247059"/>
                      <a:pt x="1230030" y="242049"/>
                    </a:cubicBezTo>
                    <a:cubicBezTo>
                      <a:pt x="1241346" y="240497"/>
                      <a:pt x="1252547" y="237754"/>
                      <a:pt x="1263006" y="232886"/>
                    </a:cubicBezTo>
                    <a:cubicBezTo>
                      <a:pt x="1287704" y="221704"/>
                      <a:pt x="1305858" y="199377"/>
                      <a:pt x="1319917" y="175974"/>
                    </a:cubicBezTo>
                    <a:cubicBezTo>
                      <a:pt x="1334243" y="151676"/>
                      <a:pt x="1344930" y="125911"/>
                      <a:pt x="1355236" y="99603"/>
                    </a:cubicBezTo>
                    <a:cubicBezTo>
                      <a:pt x="1357036" y="95098"/>
                      <a:pt x="1358827" y="90583"/>
                      <a:pt x="1360618" y="86068"/>
                    </a:cubicBezTo>
                    <a:cubicBezTo>
                      <a:pt x="1366171" y="72028"/>
                      <a:pt x="1371705" y="57960"/>
                      <a:pt x="1377420" y="43977"/>
                    </a:cubicBezTo>
                    <a:cubicBezTo>
                      <a:pt x="1379992" y="37671"/>
                      <a:pt x="1382592" y="31366"/>
                      <a:pt x="1385268" y="25098"/>
                    </a:cubicBezTo>
                    <a:cubicBezTo>
                      <a:pt x="1387450" y="19945"/>
                      <a:pt x="1389679" y="14821"/>
                      <a:pt x="1391945" y="9715"/>
                    </a:cubicBezTo>
                    <a:cubicBezTo>
                      <a:pt x="1393384" y="6477"/>
                      <a:pt x="1394851" y="3239"/>
                      <a:pt x="1396327" y="19"/>
                    </a:cubicBezTo>
                    <a:lnTo>
                      <a:pt x="1401985" y="19"/>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4565160" y="1185840"/>
                <a:ext cx="1352159" cy="710346"/>
              </a:xfrm>
              <a:custGeom>
                <a:rect b="b" l="l" r="r" t="t"/>
                <a:pathLst>
                  <a:path extrusionOk="0" h="710346" w="1352159">
                    <a:moveTo>
                      <a:pt x="1352007" y="15288"/>
                    </a:moveTo>
                    <a:cubicBezTo>
                      <a:pt x="1351855" y="20069"/>
                      <a:pt x="1351541" y="24832"/>
                      <a:pt x="1351074" y="29575"/>
                    </a:cubicBezTo>
                    <a:cubicBezTo>
                      <a:pt x="1350464" y="36004"/>
                      <a:pt x="1349597" y="42405"/>
                      <a:pt x="1348511" y="48778"/>
                    </a:cubicBezTo>
                    <a:cubicBezTo>
                      <a:pt x="1345702" y="65408"/>
                      <a:pt x="1341444" y="81801"/>
                      <a:pt x="1336481" y="97898"/>
                    </a:cubicBezTo>
                    <a:cubicBezTo>
                      <a:pt x="1334976" y="102813"/>
                      <a:pt x="1333395" y="107690"/>
                      <a:pt x="1331776" y="112538"/>
                    </a:cubicBezTo>
                    <a:cubicBezTo>
                      <a:pt x="1325794" y="130445"/>
                      <a:pt x="1320384" y="148609"/>
                      <a:pt x="1312831" y="165887"/>
                    </a:cubicBezTo>
                    <a:cubicBezTo>
                      <a:pt x="1306020" y="181051"/>
                      <a:pt x="1297915" y="196082"/>
                      <a:pt x="1286542" y="208036"/>
                    </a:cubicBezTo>
                    <a:cubicBezTo>
                      <a:pt x="1271816" y="218656"/>
                      <a:pt x="1254662" y="225790"/>
                      <a:pt x="1236793" y="227495"/>
                    </a:cubicBezTo>
                    <a:cubicBezTo>
                      <a:pt x="1208932" y="230457"/>
                      <a:pt x="1181843" y="221809"/>
                      <a:pt x="1154335" y="218580"/>
                    </a:cubicBezTo>
                    <a:cubicBezTo>
                      <a:pt x="1151373" y="218237"/>
                      <a:pt x="1148410" y="217942"/>
                      <a:pt x="1145439" y="217742"/>
                    </a:cubicBezTo>
                    <a:cubicBezTo>
                      <a:pt x="1101433" y="214284"/>
                      <a:pt x="1055561" y="222209"/>
                      <a:pt x="1017946" y="247412"/>
                    </a:cubicBezTo>
                    <a:cubicBezTo>
                      <a:pt x="1000249" y="259594"/>
                      <a:pt x="985028" y="275034"/>
                      <a:pt x="968959" y="289379"/>
                    </a:cubicBezTo>
                    <a:cubicBezTo>
                      <a:pt x="962816" y="294865"/>
                      <a:pt x="956548" y="300190"/>
                      <a:pt x="949966" y="305114"/>
                    </a:cubicBezTo>
                    <a:cubicBezTo>
                      <a:pt x="942794" y="310582"/>
                      <a:pt x="935364" y="315639"/>
                      <a:pt x="927745" y="320345"/>
                    </a:cubicBezTo>
                    <a:cubicBezTo>
                      <a:pt x="898227" y="338585"/>
                      <a:pt x="865765" y="351549"/>
                      <a:pt x="833142" y="362264"/>
                    </a:cubicBezTo>
                    <a:cubicBezTo>
                      <a:pt x="809654" y="369437"/>
                      <a:pt x="785593" y="374704"/>
                      <a:pt x="761343" y="378143"/>
                    </a:cubicBezTo>
                    <a:cubicBezTo>
                      <a:pt x="725376" y="383067"/>
                      <a:pt x="684476" y="383581"/>
                      <a:pt x="653872" y="360264"/>
                    </a:cubicBezTo>
                    <a:cubicBezTo>
                      <a:pt x="639518" y="349291"/>
                      <a:pt x="628517" y="334289"/>
                      <a:pt x="618811" y="318868"/>
                    </a:cubicBezTo>
                    <a:cubicBezTo>
                      <a:pt x="601075" y="290703"/>
                      <a:pt x="586016" y="259480"/>
                      <a:pt x="572624" y="229124"/>
                    </a:cubicBezTo>
                    <a:cubicBezTo>
                      <a:pt x="557193" y="193862"/>
                      <a:pt x="539458" y="163392"/>
                      <a:pt x="511169" y="137951"/>
                    </a:cubicBezTo>
                    <a:cubicBezTo>
                      <a:pt x="471002" y="102032"/>
                      <a:pt x="434216" y="81648"/>
                      <a:pt x="380886" y="76962"/>
                    </a:cubicBezTo>
                    <a:cubicBezTo>
                      <a:pt x="376409" y="76581"/>
                      <a:pt x="371808" y="76305"/>
                      <a:pt x="367093" y="76143"/>
                    </a:cubicBezTo>
                    <a:cubicBezTo>
                      <a:pt x="350625" y="75571"/>
                      <a:pt x="332842" y="76381"/>
                      <a:pt x="315039" y="78905"/>
                    </a:cubicBezTo>
                    <a:cubicBezTo>
                      <a:pt x="299133" y="81143"/>
                      <a:pt x="283216" y="84744"/>
                      <a:pt x="268186" y="89916"/>
                    </a:cubicBezTo>
                    <a:cubicBezTo>
                      <a:pt x="247440" y="97069"/>
                      <a:pt x="228419" y="107232"/>
                      <a:pt x="213550" y="120987"/>
                    </a:cubicBezTo>
                    <a:cubicBezTo>
                      <a:pt x="187462" y="144066"/>
                      <a:pt x="179337" y="170221"/>
                      <a:pt x="190500" y="204530"/>
                    </a:cubicBezTo>
                    <a:cubicBezTo>
                      <a:pt x="200863" y="235648"/>
                      <a:pt x="210931" y="267186"/>
                      <a:pt x="213227" y="300295"/>
                    </a:cubicBezTo>
                    <a:cubicBezTo>
                      <a:pt x="217389" y="343919"/>
                      <a:pt x="210769" y="400926"/>
                      <a:pt x="190500" y="439665"/>
                    </a:cubicBezTo>
                    <a:cubicBezTo>
                      <a:pt x="188595" y="443227"/>
                      <a:pt x="186623" y="446742"/>
                      <a:pt x="184566" y="450199"/>
                    </a:cubicBezTo>
                    <a:cubicBezTo>
                      <a:pt x="173841" y="468278"/>
                      <a:pt x="161020" y="484918"/>
                      <a:pt x="146542" y="499872"/>
                    </a:cubicBezTo>
                    <a:cubicBezTo>
                      <a:pt x="142027" y="504577"/>
                      <a:pt x="137503" y="509435"/>
                      <a:pt x="133198" y="514512"/>
                    </a:cubicBezTo>
                    <a:cubicBezTo>
                      <a:pt x="120796" y="529123"/>
                      <a:pt x="110176" y="545506"/>
                      <a:pt x="106737" y="564985"/>
                    </a:cubicBezTo>
                    <a:cubicBezTo>
                      <a:pt x="100870" y="590750"/>
                      <a:pt x="118681" y="612800"/>
                      <a:pt x="127606" y="635270"/>
                    </a:cubicBezTo>
                    <a:cubicBezTo>
                      <a:pt x="128987" y="638794"/>
                      <a:pt x="130426" y="642919"/>
                      <a:pt x="131693" y="647367"/>
                    </a:cubicBezTo>
                    <a:cubicBezTo>
                      <a:pt x="135941" y="662207"/>
                      <a:pt x="138370" y="680666"/>
                      <a:pt x="131150" y="692477"/>
                    </a:cubicBezTo>
                    <a:cubicBezTo>
                      <a:pt x="130350" y="693801"/>
                      <a:pt x="129426" y="695030"/>
                      <a:pt x="128359" y="696173"/>
                    </a:cubicBezTo>
                    <a:cubicBezTo>
                      <a:pt x="121929" y="703221"/>
                      <a:pt x="113271" y="708365"/>
                      <a:pt x="104013" y="709765"/>
                    </a:cubicBezTo>
                    <a:cubicBezTo>
                      <a:pt x="100660" y="710174"/>
                      <a:pt x="97250" y="710346"/>
                      <a:pt x="93869" y="710184"/>
                    </a:cubicBezTo>
                    <a:cubicBezTo>
                      <a:pt x="73657" y="708241"/>
                      <a:pt x="54635" y="699630"/>
                      <a:pt x="36157" y="691305"/>
                    </a:cubicBezTo>
                    <a:cubicBezTo>
                      <a:pt x="24003" y="685667"/>
                      <a:pt x="12230" y="679085"/>
                      <a:pt x="0" y="673608"/>
                    </a:cubicBezTo>
                    <a:lnTo>
                      <a:pt x="0" y="663216"/>
                    </a:lnTo>
                    <a:cubicBezTo>
                      <a:pt x="9658" y="667388"/>
                      <a:pt x="19012" y="672322"/>
                      <a:pt x="28442" y="677037"/>
                    </a:cubicBezTo>
                    <a:cubicBezTo>
                      <a:pt x="43644" y="684733"/>
                      <a:pt x="59436" y="691315"/>
                      <a:pt x="75524" y="696439"/>
                    </a:cubicBezTo>
                    <a:cubicBezTo>
                      <a:pt x="88897" y="700478"/>
                      <a:pt x="103175" y="703364"/>
                      <a:pt x="115491" y="694734"/>
                    </a:cubicBezTo>
                    <a:cubicBezTo>
                      <a:pt x="118843" y="692306"/>
                      <a:pt x="122196" y="689486"/>
                      <a:pt x="124196" y="685695"/>
                    </a:cubicBezTo>
                    <a:cubicBezTo>
                      <a:pt x="127330" y="677780"/>
                      <a:pt x="126673" y="668865"/>
                      <a:pt x="125387" y="660597"/>
                    </a:cubicBezTo>
                    <a:cubicBezTo>
                      <a:pt x="123834" y="651729"/>
                      <a:pt x="121025" y="643138"/>
                      <a:pt x="117367" y="634975"/>
                    </a:cubicBezTo>
                    <a:cubicBezTo>
                      <a:pt x="112624" y="624764"/>
                      <a:pt x="106956" y="615020"/>
                      <a:pt x="102603" y="604609"/>
                    </a:cubicBezTo>
                    <a:cubicBezTo>
                      <a:pt x="98812" y="595103"/>
                      <a:pt x="95821" y="584921"/>
                      <a:pt x="95964" y="574529"/>
                    </a:cubicBezTo>
                    <a:cubicBezTo>
                      <a:pt x="96431" y="564252"/>
                      <a:pt x="98974" y="554117"/>
                      <a:pt x="102613" y="544592"/>
                    </a:cubicBezTo>
                    <a:cubicBezTo>
                      <a:pt x="110271" y="525685"/>
                      <a:pt x="123701" y="510902"/>
                      <a:pt x="137246" y="496367"/>
                    </a:cubicBezTo>
                    <a:cubicBezTo>
                      <a:pt x="141789" y="491500"/>
                      <a:pt x="146342" y="486661"/>
                      <a:pt x="150695" y="481698"/>
                    </a:cubicBezTo>
                    <a:cubicBezTo>
                      <a:pt x="157582" y="473288"/>
                      <a:pt x="164173" y="464649"/>
                      <a:pt x="170136" y="455619"/>
                    </a:cubicBezTo>
                    <a:cubicBezTo>
                      <a:pt x="178632" y="442741"/>
                      <a:pt x="185823" y="429073"/>
                      <a:pt x="190729" y="414109"/>
                    </a:cubicBezTo>
                    <a:cubicBezTo>
                      <a:pt x="203435" y="370484"/>
                      <a:pt x="207588" y="323612"/>
                      <a:pt x="199406" y="278625"/>
                    </a:cubicBezTo>
                    <a:cubicBezTo>
                      <a:pt x="194700" y="250869"/>
                      <a:pt x="183718" y="224961"/>
                      <a:pt x="176736" y="197863"/>
                    </a:cubicBezTo>
                    <a:cubicBezTo>
                      <a:pt x="173574" y="184575"/>
                      <a:pt x="172850" y="170402"/>
                      <a:pt x="176508" y="157153"/>
                    </a:cubicBezTo>
                    <a:cubicBezTo>
                      <a:pt x="182070" y="135369"/>
                      <a:pt x="197577" y="118100"/>
                      <a:pt x="214875" y="105489"/>
                    </a:cubicBezTo>
                    <a:cubicBezTo>
                      <a:pt x="231496" y="93345"/>
                      <a:pt x="249822" y="84668"/>
                      <a:pt x="268996" y="78629"/>
                    </a:cubicBezTo>
                    <a:cubicBezTo>
                      <a:pt x="285817" y="73323"/>
                      <a:pt x="303295" y="70037"/>
                      <a:pt x="320869" y="68218"/>
                    </a:cubicBezTo>
                    <a:cubicBezTo>
                      <a:pt x="333823" y="66875"/>
                      <a:pt x="346834" y="66323"/>
                      <a:pt x="359674" y="66342"/>
                    </a:cubicBezTo>
                    <a:cubicBezTo>
                      <a:pt x="363226" y="66399"/>
                      <a:pt x="366789" y="66542"/>
                      <a:pt x="370332" y="66751"/>
                    </a:cubicBezTo>
                    <a:cubicBezTo>
                      <a:pt x="385477" y="67675"/>
                      <a:pt x="400574" y="70037"/>
                      <a:pt x="415366" y="73533"/>
                    </a:cubicBezTo>
                    <a:cubicBezTo>
                      <a:pt x="427253" y="76038"/>
                      <a:pt x="438750" y="80200"/>
                      <a:pt x="449961" y="84992"/>
                    </a:cubicBezTo>
                    <a:cubicBezTo>
                      <a:pt x="468601" y="93126"/>
                      <a:pt x="485937" y="104299"/>
                      <a:pt x="502101" y="116929"/>
                    </a:cubicBezTo>
                    <a:cubicBezTo>
                      <a:pt x="517293" y="128768"/>
                      <a:pt x="531505" y="142075"/>
                      <a:pt x="543620" y="157363"/>
                    </a:cubicBezTo>
                    <a:cubicBezTo>
                      <a:pt x="574653" y="196939"/>
                      <a:pt x="590036" y="246402"/>
                      <a:pt x="613248" y="290846"/>
                    </a:cubicBezTo>
                    <a:cubicBezTo>
                      <a:pt x="624183" y="311563"/>
                      <a:pt x="635698" y="332623"/>
                      <a:pt x="652091" y="349187"/>
                    </a:cubicBezTo>
                    <a:cubicBezTo>
                      <a:pt x="686800" y="379266"/>
                      <a:pt x="738121" y="375333"/>
                      <a:pt x="779802" y="367579"/>
                    </a:cubicBezTo>
                    <a:cubicBezTo>
                      <a:pt x="822722" y="359626"/>
                      <a:pt x="865041" y="345681"/>
                      <a:pt x="904151" y="325879"/>
                    </a:cubicBezTo>
                    <a:cubicBezTo>
                      <a:pt x="909999" y="323031"/>
                      <a:pt x="915743" y="319973"/>
                      <a:pt x="921334" y="316630"/>
                    </a:cubicBezTo>
                    <a:cubicBezTo>
                      <a:pt x="924954" y="314468"/>
                      <a:pt x="928506" y="312172"/>
                      <a:pt x="931993" y="309753"/>
                    </a:cubicBezTo>
                    <a:cubicBezTo>
                      <a:pt x="942432" y="302552"/>
                      <a:pt x="952452" y="294694"/>
                      <a:pt x="961863" y="286093"/>
                    </a:cubicBezTo>
                    <a:cubicBezTo>
                      <a:pt x="962044" y="285921"/>
                      <a:pt x="962215" y="285750"/>
                      <a:pt x="962397" y="285579"/>
                    </a:cubicBezTo>
                    <a:cubicBezTo>
                      <a:pt x="981332" y="267624"/>
                      <a:pt x="999944" y="248622"/>
                      <a:pt x="1022242" y="235401"/>
                    </a:cubicBezTo>
                    <a:cubicBezTo>
                      <a:pt x="1025566" y="233429"/>
                      <a:pt x="1028976" y="231581"/>
                      <a:pt x="1032491" y="229886"/>
                    </a:cubicBezTo>
                    <a:cubicBezTo>
                      <a:pt x="1039844" y="226152"/>
                      <a:pt x="1047417" y="222914"/>
                      <a:pt x="1055151" y="220151"/>
                    </a:cubicBezTo>
                    <a:lnTo>
                      <a:pt x="1055151" y="220151"/>
                    </a:lnTo>
                    <a:cubicBezTo>
                      <a:pt x="1064085" y="216932"/>
                      <a:pt x="1073239" y="214360"/>
                      <a:pt x="1082497" y="212427"/>
                    </a:cubicBezTo>
                    <a:cubicBezTo>
                      <a:pt x="1109053" y="207312"/>
                      <a:pt x="1136437" y="208036"/>
                      <a:pt x="1163060" y="212427"/>
                    </a:cubicBezTo>
                    <a:cubicBezTo>
                      <a:pt x="1164793" y="212712"/>
                      <a:pt x="1166536" y="213017"/>
                      <a:pt x="1168260" y="213331"/>
                    </a:cubicBezTo>
                    <a:cubicBezTo>
                      <a:pt x="1200617" y="219570"/>
                      <a:pt x="1233954" y="230086"/>
                      <a:pt x="1265273" y="214141"/>
                    </a:cubicBezTo>
                    <a:cubicBezTo>
                      <a:pt x="1271359" y="210969"/>
                      <a:pt x="1277245" y="207359"/>
                      <a:pt x="1282789" y="203235"/>
                    </a:cubicBezTo>
                    <a:cubicBezTo>
                      <a:pt x="1295019" y="189833"/>
                      <a:pt x="1302868" y="172974"/>
                      <a:pt x="1309697" y="156077"/>
                    </a:cubicBezTo>
                    <a:cubicBezTo>
                      <a:pt x="1316164" y="138084"/>
                      <a:pt x="1322804" y="120196"/>
                      <a:pt x="1328604" y="102070"/>
                    </a:cubicBezTo>
                    <a:cubicBezTo>
                      <a:pt x="1333262" y="87563"/>
                      <a:pt x="1337358" y="72885"/>
                      <a:pt x="1340415" y="57874"/>
                    </a:cubicBezTo>
                    <a:cubicBezTo>
                      <a:pt x="1340910" y="55350"/>
                      <a:pt x="1341368" y="52826"/>
                      <a:pt x="1341787" y="50311"/>
                    </a:cubicBezTo>
                    <a:cubicBezTo>
                      <a:pt x="1342882" y="43815"/>
                      <a:pt x="1343740" y="37328"/>
                      <a:pt x="1344368" y="30851"/>
                    </a:cubicBezTo>
                    <a:cubicBezTo>
                      <a:pt x="1344835" y="26060"/>
                      <a:pt x="1345187" y="21250"/>
                      <a:pt x="1345406" y="16450"/>
                    </a:cubicBezTo>
                    <a:cubicBezTo>
                      <a:pt x="1345654" y="10982"/>
                      <a:pt x="1345749" y="5515"/>
                      <a:pt x="1345692" y="0"/>
                    </a:cubicBezTo>
                    <a:lnTo>
                      <a:pt x="1351950" y="0"/>
                    </a:lnTo>
                    <a:cubicBezTo>
                      <a:pt x="1352150" y="5105"/>
                      <a:pt x="1352159" y="10201"/>
                      <a:pt x="1351979" y="1528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4565160" y="1185840"/>
                <a:ext cx="1503236" cy="962701"/>
              </a:xfrm>
              <a:custGeom>
                <a:rect b="b" l="l" r="r" t="t"/>
                <a:pathLst>
                  <a:path extrusionOk="0" h="962701" w="1503236">
                    <a:moveTo>
                      <a:pt x="1503226" y="0"/>
                    </a:moveTo>
                    <a:cubicBezTo>
                      <a:pt x="1500245" y="2562"/>
                      <a:pt x="1497339" y="5153"/>
                      <a:pt x="1494482" y="7763"/>
                    </a:cubicBezTo>
                    <a:cubicBezTo>
                      <a:pt x="1488777" y="12992"/>
                      <a:pt x="1483290" y="18336"/>
                      <a:pt x="1478033" y="23889"/>
                    </a:cubicBezTo>
                    <a:cubicBezTo>
                      <a:pt x="1471393" y="30880"/>
                      <a:pt x="1465088" y="38186"/>
                      <a:pt x="1459097" y="45987"/>
                    </a:cubicBezTo>
                    <a:cubicBezTo>
                      <a:pt x="1455182" y="51064"/>
                      <a:pt x="1451410" y="56340"/>
                      <a:pt x="1447743" y="61874"/>
                    </a:cubicBezTo>
                    <a:cubicBezTo>
                      <a:pt x="1441495" y="71314"/>
                      <a:pt x="1435580" y="81496"/>
                      <a:pt x="1429950" y="92631"/>
                    </a:cubicBezTo>
                    <a:cubicBezTo>
                      <a:pt x="1422359" y="107432"/>
                      <a:pt x="1416034" y="122882"/>
                      <a:pt x="1409167" y="138055"/>
                    </a:cubicBezTo>
                    <a:cubicBezTo>
                      <a:pt x="1399947" y="159068"/>
                      <a:pt x="1389783" y="180194"/>
                      <a:pt x="1377401" y="199568"/>
                    </a:cubicBezTo>
                    <a:cubicBezTo>
                      <a:pt x="1365380" y="218370"/>
                      <a:pt x="1351264" y="235515"/>
                      <a:pt x="1333872" y="249307"/>
                    </a:cubicBezTo>
                    <a:cubicBezTo>
                      <a:pt x="1307030" y="269262"/>
                      <a:pt x="1275912" y="281111"/>
                      <a:pt x="1246403" y="295847"/>
                    </a:cubicBezTo>
                    <a:cubicBezTo>
                      <a:pt x="1216676" y="311182"/>
                      <a:pt x="1187910" y="328498"/>
                      <a:pt x="1159012" y="345453"/>
                    </a:cubicBezTo>
                    <a:cubicBezTo>
                      <a:pt x="1135847" y="359645"/>
                      <a:pt x="1113968" y="375190"/>
                      <a:pt x="1091279" y="390077"/>
                    </a:cubicBezTo>
                    <a:cubicBezTo>
                      <a:pt x="1062981" y="409327"/>
                      <a:pt x="1032072" y="424186"/>
                      <a:pt x="999820" y="434540"/>
                    </a:cubicBezTo>
                    <a:cubicBezTo>
                      <a:pt x="973236" y="443665"/>
                      <a:pt x="945261" y="447923"/>
                      <a:pt x="917295" y="446846"/>
                    </a:cubicBezTo>
                    <a:cubicBezTo>
                      <a:pt x="885901" y="445856"/>
                      <a:pt x="854659" y="442112"/>
                      <a:pt x="823370" y="439464"/>
                    </a:cubicBezTo>
                    <a:cubicBezTo>
                      <a:pt x="802462" y="437521"/>
                      <a:pt x="781431" y="436407"/>
                      <a:pt x="760476" y="438445"/>
                    </a:cubicBezTo>
                    <a:cubicBezTo>
                      <a:pt x="746170" y="439617"/>
                      <a:pt x="731920" y="441865"/>
                      <a:pt x="717909" y="445075"/>
                    </a:cubicBezTo>
                    <a:cubicBezTo>
                      <a:pt x="692248" y="451314"/>
                      <a:pt x="667303" y="460705"/>
                      <a:pt x="641252" y="465163"/>
                    </a:cubicBezTo>
                    <a:cubicBezTo>
                      <a:pt x="615677" y="469306"/>
                      <a:pt x="588197" y="469021"/>
                      <a:pt x="564814" y="456105"/>
                    </a:cubicBezTo>
                    <a:cubicBezTo>
                      <a:pt x="531924" y="438722"/>
                      <a:pt x="513188" y="403584"/>
                      <a:pt x="494290" y="372056"/>
                    </a:cubicBezTo>
                    <a:cubicBezTo>
                      <a:pt x="482584" y="352044"/>
                      <a:pt x="472192" y="331518"/>
                      <a:pt x="456209" y="314954"/>
                    </a:cubicBezTo>
                    <a:cubicBezTo>
                      <a:pt x="445960" y="305295"/>
                      <a:pt x="432978" y="296418"/>
                      <a:pt x="418729" y="296761"/>
                    </a:cubicBezTo>
                    <a:cubicBezTo>
                      <a:pt x="399250" y="297742"/>
                      <a:pt x="380429" y="308972"/>
                      <a:pt x="364760" y="320450"/>
                    </a:cubicBezTo>
                    <a:cubicBezTo>
                      <a:pt x="357407" y="325993"/>
                      <a:pt x="350444" y="331994"/>
                      <a:pt x="343805" y="338347"/>
                    </a:cubicBezTo>
                    <a:cubicBezTo>
                      <a:pt x="327593" y="353863"/>
                      <a:pt x="313268" y="371475"/>
                      <a:pt x="299790" y="389706"/>
                    </a:cubicBezTo>
                    <a:cubicBezTo>
                      <a:pt x="296742" y="393830"/>
                      <a:pt x="293732" y="397993"/>
                      <a:pt x="290751" y="402155"/>
                    </a:cubicBezTo>
                    <a:cubicBezTo>
                      <a:pt x="271520" y="428063"/>
                      <a:pt x="254203" y="454990"/>
                      <a:pt x="243307" y="485804"/>
                    </a:cubicBezTo>
                    <a:cubicBezTo>
                      <a:pt x="239163" y="497386"/>
                      <a:pt x="236277" y="509159"/>
                      <a:pt x="235477" y="521046"/>
                    </a:cubicBezTo>
                    <a:cubicBezTo>
                      <a:pt x="234753" y="531686"/>
                      <a:pt x="235706" y="542430"/>
                      <a:pt x="238916" y="553203"/>
                    </a:cubicBezTo>
                    <a:cubicBezTo>
                      <a:pt x="239154" y="554069"/>
                      <a:pt x="239401" y="554927"/>
                      <a:pt x="239668" y="555784"/>
                    </a:cubicBezTo>
                    <a:cubicBezTo>
                      <a:pt x="244840" y="572805"/>
                      <a:pt x="254137" y="587997"/>
                      <a:pt x="263261" y="602961"/>
                    </a:cubicBezTo>
                    <a:cubicBezTo>
                      <a:pt x="269510" y="613296"/>
                      <a:pt x="275692" y="623678"/>
                      <a:pt x="281340" y="634394"/>
                    </a:cubicBezTo>
                    <a:cubicBezTo>
                      <a:pt x="317144" y="703355"/>
                      <a:pt x="337595" y="790299"/>
                      <a:pt x="304981" y="864680"/>
                    </a:cubicBezTo>
                    <a:cubicBezTo>
                      <a:pt x="300257" y="875243"/>
                      <a:pt x="295284" y="885730"/>
                      <a:pt x="289150" y="895483"/>
                    </a:cubicBezTo>
                    <a:cubicBezTo>
                      <a:pt x="279235" y="910590"/>
                      <a:pt x="267357" y="924458"/>
                      <a:pt x="253346" y="935507"/>
                    </a:cubicBezTo>
                    <a:cubicBezTo>
                      <a:pt x="246431" y="940956"/>
                      <a:pt x="239335" y="946214"/>
                      <a:pt x="231638" y="950414"/>
                    </a:cubicBezTo>
                    <a:cubicBezTo>
                      <a:pt x="215760" y="958739"/>
                      <a:pt x="197891" y="962701"/>
                      <a:pt x="180165" y="962225"/>
                    </a:cubicBezTo>
                    <a:cubicBezTo>
                      <a:pt x="151076" y="960387"/>
                      <a:pt x="126235" y="943537"/>
                      <a:pt x="107328" y="921077"/>
                    </a:cubicBezTo>
                    <a:cubicBezTo>
                      <a:pt x="103670" y="916810"/>
                      <a:pt x="100251" y="912362"/>
                      <a:pt x="97012" y="907780"/>
                    </a:cubicBezTo>
                    <a:cubicBezTo>
                      <a:pt x="89725" y="897512"/>
                      <a:pt x="83334" y="886558"/>
                      <a:pt x="77229" y="875433"/>
                    </a:cubicBezTo>
                    <a:cubicBezTo>
                      <a:pt x="71952" y="865813"/>
                      <a:pt x="66885" y="856040"/>
                      <a:pt x="61636" y="846468"/>
                    </a:cubicBezTo>
                    <a:cubicBezTo>
                      <a:pt x="61608" y="846411"/>
                      <a:pt x="61570" y="846344"/>
                      <a:pt x="61541" y="846287"/>
                    </a:cubicBezTo>
                    <a:cubicBezTo>
                      <a:pt x="55540" y="835095"/>
                      <a:pt x="49282" y="824036"/>
                      <a:pt x="42996" y="813016"/>
                    </a:cubicBezTo>
                    <a:cubicBezTo>
                      <a:pt x="39291" y="806729"/>
                      <a:pt x="35700" y="800367"/>
                      <a:pt x="31747" y="794242"/>
                    </a:cubicBezTo>
                    <a:cubicBezTo>
                      <a:pt x="27946" y="789346"/>
                      <a:pt x="23860" y="784708"/>
                      <a:pt x="19498" y="780355"/>
                    </a:cubicBezTo>
                    <a:cubicBezTo>
                      <a:pt x="13402" y="774535"/>
                      <a:pt x="6925" y="768972"/>
                      <a:pt x="0" y="764143"/>
                    </a:cubicBezTo>
                    <a:lnTo>
                      <a:pt x="0" y="755533"/>
                    </a:lnTo>
                    <a:cubicBezTo>
                      <a:pt x="9392" y="761152"/>
                      <a:pt x="18031" y="768344"/>
                      <a:pt x="25708" y="776773"/>
                    </a:cubicBezTo>
                    <a:cubicBezTo>
                      <a:pt x="29737" y="781060"/>
                      <a:pt x="33633" y="785498"/>
                      <a:pt x="37224" y="790194"/>
                    </a:cubicBezTo>
                    <a:cubicBezTo>
                      <a:pt x="40643" y="795414"/>
                      <a:pt x="43901" y="800719"/>
                      <a:pt x="47177" y="806025"/>
                    </a:cubicBezTo>
                    <a:cubicBezTo>
                      <a:pt x="54483" y="817902"/>
                      <a:pt x="61236" y="830142"/>
                      <a:pt x="67866" y="842458"/>
                    </a:cubicBezTo>
                    <a:cubicBezTo>
                      <a:pt x="72819" y="851640"/>
                      <a:pt x="77714" y="860850"/>
                      <a:pt x="82734" y="869985"/>
                    </a:cubicBezTo>
                    <a:cubicBezTo>
                      <a:pt x="87525" y="878691"/>
                      <a:pt x="92431" y="887320"/>
                      <a:pt x="97631" y="895779"/>
                    </a:cubicBezTo>
                    <a:cubicBezTo>
                      <a:pt x="98736" y="897627"/>
                      <a:pt x="99889" y="899465"/>
                      <a:pt x="101070" y="901265"/>
                    </a:cubicBezTo>
                    <a:cubicBezTo>
                      <a:pt x="107213" y="910647"/>
                      <a:pt x="114262" y="919372"/>
                      <a:pt x="121996" y="927354"/>
                    </a:cubicBezTo>
                    <a:cubicBezTo>
                      <a:pt x="137836" y="942727"/>
                      <a:pt x="155667" y="953233"/>
                      <a:pt x="177432" y="955462"/>
                    </a:cubicBezTo>
                    <a:cubicBezTo>
                      <a:pt x="191157" y="956386"/>
                      <a:pt x="204930" y="953929"/>
                      <a:pt x="217884" y="949204"/>
                    </a:cubicBezTo>
                    <a:cubicBezTo>
                      <a:pt x="223904" y="947147"/>
                      <a:pt x="229629" y="944242"/>
                      <a:pt x="235020" y="940775"/>
                    </a:cubicBezTo>
                    <a:cubicBezTo>
                      <a:pt x="243802" y="935060"/>
                      <a:pt x="252308" y="928840"/>
                      <a:pt x="259947" y="921544"/>
                    </a:cubicBezTo>
                    <a:cubicBezTo>
                      <a:pt x="267414" y="914305"/>
                      <a:pt x="274044" y="906151"/>
                      <a:pt x="280140" y="897627"/>
                    </a:cubicBezTo>
                    <a:cubicBezTo>
                      <a:pt x="289760" y="883453"/>
                      <a:pt x="296970" y="867632"/>
                      <a:pt x="303047" y="851506"/>
                    </a:cubicBezTo>
                    <a:cubicBezTo>
                      <a:pt x="312268" y="827151"/>
                      <a:pt x="314725" y="800862"/>
                      <a:pt x="314049" y="774840"/>
                    </a:cubicBezTo>
                    <a:cubicBezTo>
                      <a:pt x="313687" y="744950"/>
                      <a:pt x="306286" y="715775"/>
                      <a:pt x="296580" y="687838"/>
                    </a:cubicBezTo>
                    <a:cubicBezTo>
                      <a:pt x="288922" y="665836"/>
                      <a:pt x="278854" y="643976"/>
                      <a:pt x="267205" y="624154"/>
                    </a:cubicBezTo>
                    <a:cubicBezTo>
                      <a:pt x="254841" y="602942"/>
                      <a:pt x="240449" y="582892"/>
                      <a:pt x="232610" y="560108"/>
                    </a:cubicBezTo>
                    <a:cubicBezTo>
                      <a:pt x="228886" y="549326"/>
                      <a:pt x="226638" y="537924"/>
                      <a:pt x="226781" y="525494"/>
                    </a:cubicBezTo>
                    <a:lnTo>
                      <a:pt x="226781" y="525094"/>
                    </a:lnTo>
                    <a:cubicBezTo>
                      <a:pt x="227076" y="504273"/>
                      <a:pt x="234153" y="484280"/>
                      <a:pt x="242859" y="465801"/>
                    </a:cubicBezTo>
                    <a:cubicBezTo>
                      <a:pt x="253508" y="443522"/>
                      <a:pt x="267129" y="422967"/>
                      <a:pt x="281073" y="402850"/>
                    </a:cubicBezTo>
                    <a:cubicBezTo>
                      <a:pt x="286960" y="394383"/>
                      <a:pt x="292922" y="385963"/>
                      <a:pt x="299085" y="377704"/>
                    </a:cubicBezTo>
                    <a:cubicBezTo>
                      <a:pt x="309220" y="364074"/>
                      <a:pt x="319869" y="350863"/>
                      <a:pt x="331508" y="338595"/>
                    </a:cubicBezTo>
                    <a:cubicBezTo>
                      <a:pt x="335156" y="334909"/>
                      <a:pt x="339147" y="331013"/>
                      <a:pt x="343424" y="327108"/>
                    </a:cubicBezTo>
                    <a:cubicBezTo>
                      <a:pt x="370399" y="302400"/>
                      <a:pt x="408518" y="276768"/>
                      <a:pt x="441779" y="294418"/>
                    </a:cubicBezTo>
                    <a:cubicBezTo>
                      <a:pt x="453781" y="300590"/>
                      <a:pt x="464315" y="309715"/>
                      <a:pt x="472459" y="320831"/>
                    </a:cubicBezTo>
                    <a:cubicBezTo>
                      <a:pt x="480231" y="331584"/>
                      <a:pt x="487013" y="343129"/>
                      <a:pt x="493452" y="354797"/>
                    </a:cubicBezTo>
                    <a:cubicBezTo>
                      <a:pt x="508845" y="381743"/>
                      <a:pt x="523265" y="409385"/>
                      <a:pt x="544744" y="431530"/>
                    </a:cubicBezTo>
                    <a:cubicBezTo>
                      <a:pt x="565032" y="450933"/>
                      <a:pt x="588216" y="460248"/>
                      <a:pt x="615639" y="459086"/>
                    </a:cubicBezTo>
                    <a:cubicBezTo>
                      <a:pt x="649938" y="458305"/>
                      <a:pt x="682190" y="444551"/>
                      <a:pt x="715451" y="437350"/>
                    </a:cubicBezTo>
                    <a:cubicBezTo>
                      <a:pt x="735111" y="433178"/>
                      <a:pt x="755152" y="431082"/>
                      <a:pt x="775173" y="430273"/>
                    </a:cubicBezTo>
                    <a:cubicBezTo>
                      <a:pt x="816388" y="429473"/>
                      <a:pt x="857307" y="436445"/>
                      <a:pt x="898407" y="438579"/>
                    </a:cubicBezTo>
                    <a:cubicBezTo>
                      <a:pt x="919486" y="440112"/>
                      <a:pt x="940698" y="439722"/>
                      <a:pt x="961606" y="436350"/>
                    </a:cubicBezTo>
                    <a:cubicBezTo>
                      <a:pt x="987771" y="431740"/>
                      <a:pt x="1012812" y="421843"/>
                      <a:pt x="1037139" y="410994"/>
                    </a:cubicBezTo>
                    <a:cubicBezTo>
                      <a:pt x="1050293" y="404927"/>
                      <a:pt x="1063190" y="397897"/>
                      <a:pt x="1075430" y="390068"/>
                    </a:cubicBezTo>
                    <a:cubicBezTo>
                      <a:pt x="1102414" y="372542"/>
                      <a:pt x="1128331" y="353225"/>
                      <a:pt x="1155735" y="336385"/>
                    </a:cubicBezTo>
                    <a:cubicBezTo>
                      <a:pt x="1184386" y="319011"/>
                      <a:pt x="1212971" y="301314"/>
                      <a:pt x="1243041" y="286722"/>
                    </a:cubicBezTo>
                    <a:cubicBezTo>
                      <a:pt x="1273550" y="272129"/>
                      <a:pt x="1305792" y="260175"/>
                      <a:pt x="1332624" y="238554"/>
                    </a:cubicBezTo>
                    <a:cubicBezTo>
                      <a:pt x="1343063" y="229400"/>
                      <a:pt x="1352302" y="218980"/>
                      <a:pt x="1360618" y="207750"/>
                    </a:cubicBezTo>
                    <a:cubicBezTo>
                      <a:pt x="1370847" y="193967"/>
                      <a:pt x="1379668" y="178965"/>
                      <a:pt x="1387545" y="163649"/>
                    </a:cubicBezTo>
                    <a:cubicBezTo>
                      <a:pt x="1398470" y="142427"/>
                      <a:pt x="1406671" y="119834"/>
                      <a:pt x="1416510" y="98069"/>
                    </a:cubicBezTo>
                    <a:cubicBezTo>
                      <a:pt x="1421997" y="86192"/>
                      <a:pt x="1428197" y="74686"/>
                      <a:pt x="1435055" y="63617"/>
                    </a:cubicBezTo>
                    <a:cubicBezTo>
                      <a:pt x="1439085" y="57112"/>
                      <a:pt x="1443342" y="50759"/>
                      <a:pt x="1447829" y="44577"/>
                    </a:cubicBezTo>
                    <a:cubicBezTo>
                      <a:pt x="1449191" y="42682"/>
                      <a:pt x="1450581" y="40796"/>
                      <a:pt x="1452001" y="38938"/>
                    </a:cubicBezTo>
                    <a:cubicBezTo>
                      <a:pt x="1456182" y="33452"/>
                      <a:pt x="1460611" y="28213"/>
                      <a:pt x="1465231" y="23174"/>
                    </a:cubicBezTo>
                    <a:cubicBezTo>
                      <a:pt x="1470212" y="17726"/>
                      <a:pt x="1475423" y="12516"/>
                      <a:pt x="1480804" y="7496"/>
                    </a:cubicBezTo>
                    <a:cubicBezTo>
                      <a:pt x="1483519" y="4953"/>
                      <a:pt x="1486281" y="2448"/>
                      <a:pt x="1489072" y="10"/>
                    </a:cubicBezTo>
                    <a:lnTo>
                      <a:pt x="1503236" y="1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4565160" y="1185840"/>
                <a:ext cx="1306744" cy="660598"/>
              </a:xfrm>
              <a:custGeom>
                <a:rect b="b" l="l" r="r" t="t"/>
                <a:pathLst>
                  <a:path extrusionOk="0" h="662254" w="1306744">
                    <a:moveTo>
                      <a:pt x="1306744" y="41138"/>
                    </a:moveTo>
                    <a:cubicBezTo>
                      <a:pt x="1306725" y="47844"/>
                      <a:pt x="1306592" y="54550"/>
                      <a:pt x="1306287" y="61246"/>
                    </a:cubicBezTo>
                    <a:cubicBezTo>
                      <a:pt x="1305821" y="71857"/>
                      <a:pt x="1304944" y="82448"/>
                      <a:pt x="1303468" y="92993"/>
                    </a:cubicBezTo>
                    <a:cubicBezTo>
                      <a:pt x="1302306" y="101584"/>
                      <a:pt x="1301020" y="110214"/>
                      <a:pt x="1299448" y="118786"/>
                    </a:cubicBezTo>
                    <a:cubicBezTo>
                      <a:pt x="1296276" y="136227"/>
                      <a:pt x="1291904" y="153419"/>
                      <a:pt x="1284903" y="169583"/>
                    </a:cubicBezTo>
                    <a:cubicBezTo>
                      <a:pt x="1276093" y="188871"/>
                      <a:pt x="1259348" y="204435"/>
                      <a:pt x="1239469" y="209902"/>
                    </a:cubicBezTo>
                    <a:cubicBezTo>
                      <a:pt x="1227001" y="213455"/>
                      <a:pt x="1213923" y="212331"/>
                      <a:pt x="1201417" y="209560"/>
                    </a:cubicBezTo>
                    <a:cubicBezTo>
                      <a:pt x="1193292" y="207597"/>
                      <a:pt x="1185329" y="204997"/>
                      <a:pt x="1177385" y="202263"/>
                    </a:cubicBezTo>
                    <a:cubicBezTo>
                      <a:pt x="1168451" y="199206"/>
                      <a:pt x="1159554" y="195996"/>
                      <a:pt x="1150525" y="193405"/>
                    </a:cubicBezTo>
                    <a:cubicBezTo>
                      <a:pt x="1138009" y="189519"/>
                      <a:pt x="1125245" y="186414"/>
                      <a:pt x="1112358" y="184204"/>
                    </a:cubicBezTo>
                    <a:cubicBezTo>
                      <a:pt x="1105548" y="183032"/>
                      <a:pt x="1098690" y="182108"/>
                      <a:pt x="1091822" y="181461"/>
                    </a:cubicBezTo>
                    <a:cubicBezTo>
                      <a:pt x="1075106" y="179870"/>
                      <a:pt x="1058256" y="179861"/>
                      <a:pt x="1041559" y="181661"/>
                    </a:cubicBezTo>
                    <a:cubicBezTo>
                      <a:pt x="1026186" y="183537"/>
                      <a:pt x="1011060" y="188214"/>
                      <a:pt x="997591" y="196301"/>
                    </a:cubicBezTo>
                    <a:cubicBezTo>
                      <a:pt x="994696" y="198215"/>
                      <a:pt x="991905" y="200244"/>
                      <a:pt x="989190" y="202387"/>
                    </a:cubicBezTo>
                    <a:cubicBezTo>
                      <a:pt x="979427" y="210064"/>
                      <a:pt x="970683" y="219056"/>
                      <a:pt x="962216" y="228343"/>
                    </a:cubicBezTo>
                    <a:cubicBezTo>
                      <a:pt x="955853" y="235334"/>
                      <a:pt x="949633" y="242478"/>
                      <a:pt x="943251" y="249365"/>
                    </a:cubicBezTo>
                    <a:cubicBezTo>
                      <a:pt x="941270" y="251603"/>
                      <a:pt x="939279" y="253851"/>
                      <a:pt x="937289" y="256089"/>
                    </a:cubicBezTo>
                    <a:lnTo>
                      <a:pt x="937289" y="256089"/>
                    </a:lnTo>
                    <a:cubicBezTo>
                      <a:pt x="931326" y="262823"/>
                      <a:pt x="925344" y="269529"/>
                      <a:pt x="919124" y="275987"/>
                    </a:cubicBezTo>
                    <a:cubicBezTo>
                      <a:pt x="914191" y="281178"/>
                      <a:pt x="909076" y="286169"/>
                      <a:pt x="903818" y="290979"/>
                    </a:cubicBezTo>
                    <a:cubicBezTo>
                      <a:pt x="884882" y="308239"/>
                      <a:pt x="863918" y="323012"/>
                      <a:pt x="841696" y="335261"/>
                    </a:cubicBezTo>
                    <a:cubicBezTo>
                      <a:pt x="812483" y="351444"/>
                      <a:pt x="781307" y="367170"/>
                      <a:pt x="747598" y="367484"/>
                    </a:cubicBezTo>
                    <a:cubicBezTo>
                      <a:pt x="729329" y="367627"/>
                      <a:pt x="710451" y="364979"/>
                      <a:pt x="694096" y="356016"/>
                    </a:cubicBezTo>
                    <a:cubicBezTo>
                      <a:pt x="650843" y="330165"/>
                      <a:pt x="636584" y="269748"/>
                      <a:pt x="619277" y="224314"/>
                    </a:cubicBezTo>
                    <a:cubicBezTo>
                      <a:pt x="603723" y="184728"/>
                      <a:pt x="581539" y="147304"/>
                      <a:pt x="551669" y="117843"/>
                    </a:cubicBezTo>
                    <a:cubicBezTo>
                      <a:pt x="544316" y="110747"/>
                      <a:pt x="536038" y="104842"/>
                      <a:pt x="527456" y="99508"/>
                    </a:cubicBezTo>
                    <a:cubicBezTo>
                      <a:pt x="500663" y="82696"/>
                      <a:pt x="471135" y="71161"/>
                      <a:pt x="440922" y="63151"/>
                    </a:cubicBezTo>
                    <a:cubicBezTo>
                      <a:pt x="419462" y="57731"/>
                      <a:pt x="397564" y="55369"/>
                      <a:pt x="375618" y="53445"/>
                    </a:cubicBezTo>
                    <a:cubicBezTo>
                      <a:pt x="362836" y="52321"/>
                      <a:pt x="350034" y="51349"/>
                      <a:pt x="337290" y="50016"/>
                    </a:cubicBezTo>
                    <a:cubicBezTo>
                      <a:pt x="335804" y="49863"/>
                      <a:pt x="334308" y="49730"/>
                      <a:pt x="332813" y="49568"/>
                    </a:cubicBezTo>
                    <a:cubicBezTo>
                      <a:pt x="313230" y="47635"/>
                      <a:pt x="293646" y="45453"/>
                      <a:pt x="274025" y="43853"/>
                    </a:cubicBezTo>
                    <a:cubicBezTo>
                      <a:pt x="266414" y="43234"/>
                      <a:pt x="258813" y="42701"/>
                      <a:pt x="251184" y="42310"/>
                    </a:cubicBezTo>
                    <a:cubicBezTo>
                      <a:pt x="210617" y="40119"/>
                      <a:pt x="161915" y="47473"/>
                      <a:pt x="139103" y="87030"/>
                    </a:cubicBezTo>
                    <a:cubicBezTo>
                      <a:pt x="132788" y="98174"/>
                      <a:pt x="129235" y="110700"/>
                      <a:pt x="127349" y="123463"/>
                    </a:cubicBezTo>
                    <a:cubicBezTo>
                      <a:pt x="125416" y="136884"/>
                      <a:pt x="126625" y="150571"/>
                      <a:pt x="129883" y="163659"/>
                    </a:cubicBezTo>
                    <a:cubicBezTo>
                      <a:pt x="132779" y="174927"/>
                      <a:pt x="136808" y="185842"/>
                      <a:pt x="140818" y="196720"/>
                    </a:cubicBezTo>
                    <a:cubicBezTo>
                      <a:pt x="150971" y="223323"/>
                      <a:pt x="161354" y="249860"/>
                      <a:pt x="169431" y="277263"/>
                    </a:cubicBezTo>
                    <a:cubicBezTo>
                      <a:pt x="180137" y="311429"/>
                      <a:pt x="185699" y="346243"/>
                      <a:pt x="179308" y="381972"/>
                    </a:cubicBezTo>
                    <a:cubicBezTo>
                      <a:pt x="176184" y="401183"/>
                      <a:pt x="170259" y="419795"/>
                      <a:pt x="162725" y="437598"/>
                    </a:cubicBezTo>
                    <a:cubicBezTo>
                      <a:pt x="154876" y="456257"/>
                      <a:pt x="145456" y="474631"/>
                      <a:pt x="131550" y="489147"/>
                    </a:cubicBezTo>
                    <a:cubicBezTo>
                      <a:pt x="116767" y="504244"/>
                      <a:pt x="98650" y="515026"/>
                      <a:pt x="82325" y="528114"/>
                    </a:cubicBezTo>
                    <a:cubicBezTo>
                      <a:pt x="76476" y="532705"/>
                      <a:pt x="71095" y="537924"/>
                      <a:pt x="66684" y="544039"/>
                    </a:cubicBezTo>
                    <a:cubicBezTo>
                      <a:pt x="62646" y="549373"/>
                      <a:pt x="59512" y="555546"/>
                      <a:pt x="58322" y="562299"/>
                    </a:cubicBezTo>
                    <a:cubicBezTo>
                      <a:pt x="56893" y="571729"/>
                      <a:pt x="60188" y="580930"/>
                      <a:pt x="63475" y="589569"/>
                    </a:cubicBezTo>
                    <a:cubicBezTo>
                      <a:pt x="66703" y="597741"/>
                      <a:pt x="70132" y="605885"/>
                      <a:pt x="72276" y="614458"/>
                    </a:cubicBezTo>
                    <a:cubicBezTo>
                      <a:pt x="74543" y="624497"/>
                      <a:pt x="76457" y="635737"/>
                      <a:pt x="72009" y="645405"/>
                    </a:cubicBezTo>
                    <a:cubicBezTo>
                      <a:pt x="66075" y="657901"/>
                      <a:pt x="51235" y="662254"/>
                      <a:pt x="38767" y="660816"/>
                    </a:cubicBezTo>
                    <a:cubicBezTo>
                      <a:pt x="25165" y="659359"/>
                      <a:pt x="12440" y="653777"/>
                      <a:pt x="0" y="647995"/>
                    </a:cubicBezTo>
                    <a:lnTo>
                      <a:pt x="0" y="639251"/>
                    </a:lnTo>
                    <a:cubicBezTo>
                      <a:pt x="6725" y="642537"/>
                      <a:pt x="13516" y="645576"/>
                      <a:pt x="20345" y="648310"/>
                    </a:cubicBezTo>
                    <a:cubicBezTo>
                      <a:pt x="29080" y="651596"/>
                      <a:pt x="37814" y="654158"/>
                      <a:pt x="47063" y="653358"/>
                    </a:cubicBezTo>
                    <a:cubicBezTo>
                      <a:pt x="52959" y="652596"/>
                      <a:pt x="59322" y="650377"/>
                      <a:pt x="63255" y="645471"/>
                    </a:cubicBezTo>
                    <a:cubicBezTo>
                      <a:pt x="67227" y="640451"/>
                      <a:pt x="67113" y="633784"/>
                      <a:pt x="66532" y="627650"/>
                    </a:cubicBezTo>
                    <a:cubicBezTo>
                      <a:pt x="64351" y="605819"/>
                      <a:pt x="48797" y="587378"/>
                      <a:pt x="49587" y="565023"/>
                    </a:cubicBezTo>
                    <a:cubicBezTo>
                      <a:pt x="49959" y="554984"/>
                      <a:pt x="54702" y="545678"/>
                      <a:pt x="60770" y="538105"/>
                    </a:cubicBezTo>
                    <a:cubicBezTo>
                      <a:pt x="66151" y="530866"/>
                      <a:pt x="73133" y="525285"/>
                      <a:pt x="80077" y="519808"/>
                    </a:cubicBezTo>
                    <a:cubicBezTo>
                      <a:pt x="95250" y="507825"/>
                      <a:pt x="112043" y="497957"/>
                      <a:pt x="125806" y="484099"/>
                    </a:cubicBezTo>
                    <a:cubicBezTo>
                      <a:pt x="130854" y="478784"/>
                      <a:pt x="135312" y="472907"/>
                      <a:pt x="139436" y="466792"/>
                    </a:cubicBezTo>
                    <a:cubicBezTo>
                      <a:pt x="146695" y="455762"/>
                      <a:pt x="152000" y="443446"/>
                      <a:pt x="157058" y="431206"/>
                    </a:cubicBezTo>
                    <a:cubicBezTo>
                      <a:pt x="168831" y="401765"/>
                      <a:pt x="177413" y="369599"/>
                      <a:pt x="173898" y="337423"/>
                    </a:cubicBezTo>
                    <a:cubicBezTo>
                      <a:pt x="167316" y="284293"/>
                      <a:pt x="144656" y="236430"/>
                      <a:pt x="127711" y="186547"/>
                    </a:cubicBezTo>
                    <a:cubicBezTo>
                      <a:pt x="120948" y="166688"/>
                      <a:pt x="115548" y="145561"/>
                      <a:pt x="117881" y="124320"/>
                    </a:cubicBezTo>
                    <a:cubicBezTo>
                      <a:pt x="120929" y="95964"/>
                      <a:pt x="133607" y="69780"/>
                      <a:pt x="156686" y="53826"/>
                    </a:cubicBezTo>
                    <a:cubicBezTo>
                      <a:pt x="186471" y="33299"/>
                      <a:pt x="223818" y="31004"/>
                      <a:pt x="258432" y="33547"/>
                    </a:cubicBezTo>
                    <a:cubicBezTo>
                      <a:pt x="264424" y="33966"/>
                      <a:pt x="270424" y="34404"/>
                      <a:pt x="276416" y="34871"/>
                    </a:cubicBezTo>
                    <a:cubicBezTo>
                      <a:pt x="297466" y="36471"/>
                      <a:pt x="318506" y="38281"/>
                      <a:pt x="339538" y="40167"/>
                    </a:cubicBezTo>
                    <a:cubicBezTo>
                      <a:pt x="352873" y="41367"/>
                      <a:pt x="366208" y="42605"/>
                      <a:pt x="379543" y="43844"/>
                    </a:cubicBezTo>
                    <a:cubicBezTo>
                      <a:pt x="379676" y="43844"/>
                      <a:pt x="379800" y="43872"/>
                      <a:pt x="379933" y="43872"/>
                    </a:cubicBezTo>
                    <a:cubicBezTo>
                      <a:pt x="399107" y="45672"/>
                      <a:pt x="418281" y="47825"/>
                      <a:pt x="437169" y="51873"/>
                    </a:cubicBezTo>
                    <a:cubicBezTo>
                      <a:pt x="449151" y="54445"/>
                      <a:pt x="460867" y="58198"/>
                      <a:pt x="472507" y="62074"/>
                    </a:cubicBezTo>
                    <a:cubicBezTo>
                      <a:pt x="509207" y="74876"/>
                      <a:pt x="545801" y="93402"/>
                      <a:pt x="571271" y="124749"/>
                    </a:cubicBezTo>
                    <a:cubicBezTo>
                      <a:pt x="596913" y="155429"/>
                      <a:pt x="616734" y="191510"/>
                      <a:pt x="630031" y="229800"/>
                    </a:cubicBezTo>
                    <a:cubicBezTo>
                      <a:pt x="641061" y="262499"/>
                      <a:pt x="650310" y="297142"/>
                      <a:pt x="670074" y="325412"/>
                    </a:cubicBezTo>
                    <a:cubicBezTo>
                      <a:pt x="685057" y="346262"/>
                      <a:pt x="703945" y="355968"/>
                      <a:pt x="728282" y="359721"/>
                    </a:cubicBezTo>
                    <a:cubicBezTo>
                      <a:pt x="753923" y="364150"/>
                      <a:pt x="778954" y="359235"/>
                      <a:pt x="802672" y="348891"/>
                    </a:cubicBezTo>
                    <a:cubicBezTo>
                      <a:pt x="838095" y="333661"/>
                      <a:pt x="872071" y="313792"/>
                      <a:pt x="900655" y="286893"/>
                    </a:cubicBezTo>
                    <a:cubicBezTo>
                      <a:pt x="901179" y="286417"/>
                      <a:pt x="901694" y="285931"/>
                      <a:pt x="902199" y="285436"/>
                    </a:cubicBezTo>
                    <a:cubicBezTo>
                      <a:pt x="914010" y="274368"/>
                      <a:pt x="924935" y="262490"/>
                      <a:pt x="935698" y="250441"/>
                    </a:cubicBezTo>
                    <a:cubicBezTo>
                      <a:pt x="943384" y="241840"/>
                      <a:pt x="950985" y="233162"/>
                      <a:pt x="958768" y="224609"/>
                    </a:cubicBezTo>
                    <a:cubicBezTo>
                      <a:pt x="961368" y="221752"/>
                      <a:pt x="963987" y="218894"/>
                      <a:pt x="966635" y="216075"/>
                    </a:cubicBezTo>
                    <a:cubicBezTo>
                      <a:pt x="972407" y="210017"/>
                      <a:pt x="978208" y="203873"/>
                      <a:pt x="984590" y="198501"/>
                    </a:cubicBezTo>
                    <a:cubicBezTo>
                      <a:pt x="987704" y="195872"/>
                      <a:pt x="990952" y="193434"/>
                      <a:pt x="994410" y="191281"/>
                    </a:cubicBezTo>
                    <a:cubicBezTo>
                      <a:pt x="1017832" y="176632"/>
                      <a:pt x="1045807" y="173117"/>
                      <a:pt x="1072629" y="173946"/>
                    </a:cubicBezTo>
                    <a:cubicBezTo>
                      <a:pt x="1081526" y="174088"/>
                      <a:pt x="1090403" y="174755"/>
                      <a:pt x="1099214" y="175879"/>
                    </a:cubicBezTo>
                    <a:cubicBezTo>
                      <a:pt x="1106014" y="176736"/>
                      <a:pt x="1112787" y="177860"/>
                      <a:pt x="1119512" y="179213"/>
                    </a:cubicBezTo>
                    <a:cubicBezTo>
                      <a:pt x="1133275" y="181975"/>
                      <a:pt x="1146896" y="185661"/>
                      <a:pt x="1160288" y="189900"/>
                    </a:cubicBezTo>
                    <a:cubicBezTo>
                      <a:pt x="1168184" y="192300"/>
                      <a:pt x="1175985" y="195091"/>
                      <a:pt x="1183843" y="197653"/>
                    </a:cubicBezTo>
                    <a:cubicBezTo>
                      <a:pt x="1192768" y="200568"/>
                      <a:pt x="1201750" y="203197"/>
                      <a:pt x="1211027" y="204645"/>
                    </a:cubicBezTo>
                    <a:cubicBezTo>
                      <a:pt x="1217390" y="205588"/>
                      <a:pt x="1223848" y="206121"/>
                      <a:pt x="1230259" y="205397"/>
                    </a:cubicBezTo>
                    <a:cubicBezTo>
                      <a:pt x="1238441" y="204378"/>
                      <a:pt x="1246337" y="201378"/>
                      <a:pt x="1253500" y="197129"/>
                    </a:cubicBezTo>
                    <a:cubicBezTo>
                      <a:pt x="1273026" y="185604"/>
                      <a:pt x="1283341" y="164716"/>
                      <a:pt x="1289066" y="142694"/>
                    </a:cubicBezTo>
                    <a:cubicBezTo>
                      <a:pt x="1290857" y="135922"/>
                      <a:pt x="1292428" y="129102"/>
                      <a:pt x="1293819" y="122225"/>
                    </a:cubicBezTo>
                    <a:cubicBezTo>
                      <a:pt x="1297734" y="102822"/>
                      <a:pt x="1300077" y="83087"/>
                      <a:pt x="1301077" y="63275"/>
                    </a:cubicBezTo>
                    <a:cubicBezTo>
                      <a:pt x="1301325" y="58369"/>
                      <a:pt x="1301486" y="53464"/>
                      <a:pt x="1301572" y="48558"/>
                    </a:cubicBezTo>
                    <a:cubicBezTo>
                      <a:pt x="1301601" y="46701"/>
                      <a:pt x="1301601" y="44825"/>
                      <a:pt x="1301601" y="42967"/>
                    </a:cubicBezTo>
                    <a:cubicBezTo>
                      <a:pt x="1301629" y="37319"/>
                      <a:pt x="1301572" y="31671"/>
                      <a:pt x="1301486" y="26022"/>
                    </a:cubicBezTo>
                    <a:cubicBezTo>
                      <a:pt x="1301353" y="17345"/>
                      <a:pt x="1301144" y="8677"/>
                      <a:pt x="1301001" y="0"/>
                    </a:cubicBezTo>
                    <a:lnTo>
                      <a:pt x="1305821" y="0"/>
                    </a:lnTo>
                    <a:cubicBezTo>
                      <a:pt x="1306106" y="8220"/>
                      <a:pt x="1306392" y="16440"/>
                      <a:pt x="1306544" y="24660"/>
                    </a:cubicBezTo>
                    <a:cubicBezTo>
                      <a:pt x="1306659" y="30156"/>
                      <a:pt x="1306716" y="35662"/>
                      <a:pt x="1306697" y="4115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 name="Google Shape;19;p2"/>
            <p:cNvGrpSpPr/>
            <p:nvPr/>
          </p:nvGrpSpPr>
          <p:grpSpPr>
            <a:xfrm>
              <a:off x="7487915" y="2886284"/>
              <a:ext cx="1656088" cy="2399169"/>
              <a:chOff x="8768880" y="3550680"/>
              <a:chExt cx="805216" cy="1166457"/>
            </a:xfrm>
          </p:grpSpPr>
          <p:sp>
            <p:nvSpPr>
              <p:cNvPr id="20" name="Google Shape;20;p2"/>
              <p:cNvSpPr/>
              <p:nvPr/>
            </p:nvSpPr>
            <p:spPr>
              <a:xfrm>
                <a:off x="8993880" y="3772800"/>
                <a:ext cx="580216" cy="944337"/>
              </a:xfrm>
              <a:custGeom>
                <a:rect b="b" l="l" r="r" t="t"/>
                <a:pathLst>
                  <a:path extrusionOk="0" h="944337" w="580216">
                    <a:moveTo>
                      <a:pt x="579632" y="213444"/>
                    </a:moveTo>
                    <a:lnTo>
                      <a:pt x="579632" y="225702"/>
                    </a:lnTo>
                    <a:cubicBezTo>
                      <a:pt x="575155" y="223312"/>
                      <a:pt x="570622" y="221026"/>
                      <a:pt x="566030" y="218806"/>
                    </a:cubicBezTo>
                    <a:cubicBezTo>
                      <a:pt x="565401" y="218492"/>
                      <a:pt x="564745" y="218178"/>
                      <a:pt x="564116" y="217863"/>
                    </a:cubicBezTo>
                    <a:cubicBezTo>
                      <a:pt x="563316" y="217463"/>
                      <a:pt x="562487" y="217092"/>
                      <a:pt x="561696" y="216720"/>
                    </a:cubicBezTo>
                    <a:cubicBezTo>
                      <a:pt x="558705" y="215320"/>
                      <a:pt x="555677" y="213958"/>
                      <a:pt x="552657" y="212615"/>
                    </a:cubicBezTo>
                    <a:cubicBezTo>
                      <a:pt x="547837" y="210482"/>
                      <a:pt x="542989" y="208367"/>
                      <a:pt x="538122" y="206348"/>
                    </a:cubicBezTo>
                    <a:cubicBezTo>
                      <a:pt x="532045" y="203757"/>
                      <a:pt x="525949" y="201242"/>
                      <a:pt x="519853" y="198766"/>
                    </a:cubicBezTo>
                    <a:cubicBezTo>
                      <a:pt x="508994" y="194346"/>
                      <a:pt x="498127" y="189984"/>
                      <a:pt x="487325" y="185536"/>
                    </a:cubicBezTo>
                    <a:cubicBezTo>
                      <a:pt x="472047" y="179240"/>
                      <a:pt x="456940" y="172705"/>
                      <a:pt x="442253" y="165438"/>
                    </a:cubicBezTo>
                    <a:cubicBezTo>
                      <a:pt x="432585" y="160647"/>
                      <a:pt x="423098" y="155541"/>
                      <a:pt x="413916" y="149960"/>
                    </a:cubicBezTo>
                    <a:cubicBezTo>
                      <a:pt x="377483" y="126585"/>
                      <a:pt x="347860" y="96820"/>
                      <a:pt x="316304" y="69140"/>
                    </a:cubicBezTo>
                    <a:cubicBezTo>
                      <a:pt x="294149" y="50043"/>
                      <a:pt x="270774" y="29773"/>
                      <a:pt x="239761" y="21248"/>
                    </a:cubicBezTo>
                    <a:cubicBezTo>
                      <a:pt x="209376" y="13181"/>
                      <a:pt x="178153" y="9018"/>
                      <a:pt x="146425" y="8275"/>
                    </a:cubicBezTo>
                    <a:cubicBezTo>
                      <a:pt x="136224" y="8047"/>
                      <a:pt x="125956" y="8333"/>
                      <a:pt x="115898" y="9904"/>
                    </a:cubicBezTo>
                    <a:cubicBezTo>
                      <a:pt x="110250" y="10990"/>
                      <a:pt x="103925" y="13438"/>
                      <a:pt x="101868" y="18286"/>
                    </a:cubicBezTo>
                    <a:cubicBezTo>
                      <a:pt x="99562" y="24411"/>
                      <a:pt x="102553" y="30802"/>
                      <a:pt x="104515" y="36698"/>
                    </a:cubicBezTo>
                    <a:cubicBezTo>
                      <a:pt x="110078" y="49614"/>
                      <a:pt x="116831" y="62158"/>
                      <a:pt x="121994" y="75208"/>
                    </a:cubicBezTo>
                    <a:cubicBezTo>
                      <a:pt x="132795" y="100868"/>
                      <a:pt x="143063" y="127147"/>
                      <a:pt x="161075" y="150007"/>
                    </a:cubicBezTo>
                    <a:cubicBezTo>
                      <a:pt x="199299" y="198270"/>
                      <a:pt x="268860" y="217282"/>
                      <a:pt x="319828" y="253858"/>
                    </a:cubicBezTo>
                    <a:cubicBezTo>
                      <a:pt x="328982" y="260126"/>
                      <a:pt x="337306" y="267260"/>
                      <a:pt x="344660" y="274985"/>
                    </a:cubicBezTo>
                    <a:cubicBezTo>
                      <a:pt x="350308" y="281110"/>
                      <a:pt x="354613" y="288015"/>
                      <a:pt x="358433" y="295026"/>
                    </a:cubicBezTo>
                    <a:cubicBezTo>
                      <a:pt x="369577" y="315523"/>
                      <a:pt x="373482" y="337955"/>
                      <a:pt x="378416" y="359910"/>
                    </a:cubicBezTo>
                    <a:cubicBezTo>
                      <a:pt x="384798" y="385627"/>
                      <a:pt x="388398" y="411907"/>
                      <a:pt x="385484" y="438167"/>
                    </a:cubicBezTo>
                    <a:cubicBezTo>
                      <a:pt x="384655" y="447006"/>
                      <a:pt x="382950" y="455788"/>
                      <a:pt x="380607" y="464447"/>
                    </a:cubicBezTo>
                    <a:cubicBezTo>
                      <a:pt x="375816" y="481582"/>
                      <a:pt x="366862" y="497660"/>
                      <a:pt x="357318" y="513253"/>
                    </a:cubicBezTo>
                    <a:cubicBezTo>
                      <a:pt x="347117" y="530217"/>
                      <a:pt x="333744" y="545723"/>
                      <a:pt x="319342" y="560373"/>
                    </a:cubicBezTo>
                    <a:cubicBezTo>
                      <a:pt x="289748" y="590786"/>
                      <a:pt x="254458" y="616732"/>
                      <a:pt x="219939" y="643126"/>
                    </a:cubicBezTo>
                    <a:cubicBezTo>
                      <a:pt x="200727" y="658518"/>
                      <a:pt x="183135" y="675025"/>
                      <a:pt x="166885" y="692447"/>
                    </a:cubicBezTo>
                    <a:cubicBezTo>
                      <a:pt x="148759" y="711659"/>
                      <a:pt x="134014" y="732985"/>
                      <a:pt x="115460" y="751911"/>
                    </a:cubicBezTo>
                    <a:cubicBezTo>
                      <a:pt x="108421" y="758750"/>
                      <a:pt x="101210" y="765484"/>
                      <a:pt x="93142" y="771494"/>
                    </a:cubicBezTo>
                    <a:cubicBezTo>
                      <a:pt x="80655" y="780991"/>
                      <a:pt x="66749" y="789059"/>
                      <a:pt x="53919" y="798203"/>
                    </a:cubicBezTo>
                    <a:cubicBezTo>
                      <a:pt x="44022" y="805527"/>
                      <a:pt x="34850" y="813481"/>
                      <a:pt x="26724" y="822177"/>
                    </a:cubicBezTo>
                    <a:cubicBezTo>
                      <a:pt x="22705" y="826368"/>
                      <a:pt x="18914" y="830759"/>
                      <a:pt x="16123" y="835607"/>
                    </a:cubicBezTo>
                    <a:cubicBezTo>
                      <a:pt x="9656" y="847237"/>
                      <a:pt x="3693" y="861801"/>
                      <a:pt x="8970" y="874260"/>
                    </a:cubicBezTo>
                    <a:cubicBezTo>
                      <a:pt x="12132" y="882099"/>
                      <a:pt x="17295" y="889252"/>
                      <a:pt x="22686" y="896158"/>
                    </a:cubicBezTo>
                    <a:cubicBezTo>
                      <a:pt x="29439" y="905140"/>
                      <a:pt x="37135" y="913436"/>
                      <a:pt x="45403" y="921332"/>
                    </a:cubicBezTo>
                    <a:cubicBezTo>
                      <a:pt x="53385" y="928943"/>
                      <a:pt x="61910" y="936182"/>
                      <a:pt x="70635" y="943259"/>
                    </a:cubicBezTo>
                    <a:lnTo>
                      <a:pt x="60710" y="943259"/>
                    </a:lnTo>
                    <a:cubicBezTo>
                      <a:pt x="53042" y="937049"/>
                      <a:pt x="45574" y="930600"/>
                      <a:pt x="38583" y="923904"/>
                    </a:cubicBezTo>
                    <a:cubicBezTo>
                      <a:pt x="23791" y="909712"/>
                      <a:pt x="11104" y="894196"/>
                      <a:pt x="2750" y="876327"/>
                    </a:cubicBezTo>
                    <a:cubicBezTo>
                      <a:pt x="-469" y="869402"/>
                      <a:pt x="-584" y="861792"/>
                      <a:pt x="978" y="854543"/>
                    </a:cubicBezTo>
                    <a:cubicBezTo>
                      <a:pt x="2922" y="845304"/>
                      <a:pt x="6655" y="836331"/>
                      <a:pt x="12037" y="828121"/>
                    </a:cubicBezTo>
                    <a:cubicBezTo>
                      <a:pt x="15828" y="822501"/>
                      <a:pt x="20877" y="817577"/>
                      <a:pt x="25953" y="812757"/>
                    </a:cubicBezTo>
                    <a:cubicBezTo>
                      <a:pt x="36612" y="802641"/>
                      <a:pt x="48499" y="793431"/>
                      <a:pt x="61272" y="785192"/>
                    </a:cubicBezTo>
                    <a:cubicBezTo>
                      <a:pt x="73445" y="777095"/>
                      <a:pt x="85132" y="769656"/>
                      <a:pt x="95733" y="760531"/>
                    </a:cubicBezTo>
                    <a:cubicBezTo>
                      <a:pt x="102830" y="754321"/>
                      <a:pt x="109649" y="747873"/>
                      <a:pt x="115803" y="741005"/>
                    </a:cubicBezTo>
                    <a:cubicBezTo>
                      <a:pt x="133367" y="721107"/>
                      <a:pt x="149130" y="700124"/>
                      <a:pt x="167600" y="680797"/>
                    </a:cubicBezTo>
                    <a:cubicBezTo>
                      <a:pt x="187469" y="659328"/>
                      <a:pt x="210271" y="639945"/>
                      <a:pt x="234217" y="621704"/>
                    </a:cubicBezTo>
                    <a:cubicBezTo>
                      <a:pt x="269593" y="593853"/>
                      <a:pt x="304969" y="565259"/>
                      <a:pt x="332144" y="531417"/>
                    </a:cubicBezTo>
                    <a:cubicBezTo>
                      <a:pt x="346307" y="513624"/>
                      <a:pt x="357433" y="494155"/>
                      <a:pt x="366129" y="474057"/>
                    </a:cubicBezTo>
                    <a:cubicBezTo>
                      <a:pt x="375425" y="451426"/>
                      <a:pt x="376759" y="427166"/>
                      <a:pt x="375397" y="403420"/>
                    </a:cubicBezTo>
                    <a:cubicBezTo>
                      <a:pt x="374139" y="386799"/>
                      <a:pt x="370320" y="370378"/>
                      <a:pt x="366729" y="354014"/>
                    </a:cubicBezTo>
                    <a:cubicBezTo>
                      <a:pt x="362309" y="334116"/>
                      <a:pt x="357633" y="313933"/>
                      <a:pt x="346831" y="295635"/>
                    </a:cubicBezTo>
                    <a:cubicBezTo>
                      <a:pt x="340336" y="283691"/>
                      <a:pt x="329982" y="273604"/>
                      <a:pt x="318294" y="264965"/>
                    </a:cubicBezTo>
                    <a:cubicBezTo>
                      <a:pt x="267155" y="226845"/>
                      <a:pt x="197394" y="207148"/>
                      <a:pt x="156712" y="159485"/>
                    </a:cubicBezTo>
                    <a:cubicBezTo>
                      <a:pt x="134110" y="132748"/>
                      <a:pt x="123699" y="100706"/>
                      <a:pt x="109535" y="70569"/>
                    </a:cubicBezTo>
                    <a:cubicBezTo>
                      <a:pt x="103944" y="58224"/>
                      <a:pt x="97733" y="45994"/>
                      <a:pt x="93971" y="33107"/>
                    </a:cubicBezTo>
                    <a:cubicBezTo>
                      <a:pt x="91780" y="25982"/>
                      <a:pt x="91152" y="17886"/>
                      <a:pt x="96362" y="11552"/>
                    </a:cubicBezTo>
                    <a:cubicBezTo>
                      <a:pt x="103515" y="3399"/>
                      <a:pt x="116431" y="1541"/>
                      <a:pt x="127747" y="636"/>
                    </a:cubicBezTo>
                    <a:cubicBezTo>
                      <a:pt x="151521" y="-1078"/>
                      <a:pt x="175467" y="893"/>
                      <a:pt x="199013" y="3913"/>
                    </a:cubicBezTo>
                    <a:cubicBezTo>
                      <a:pt x="226607" y="7618"/>
                      <a:pt x="255372" y="12266"/>
                      <a:pt x="278232" y="26544"/>
                    </a:cubicBezTo>
                    <a:cubicBezTo>
                      <a:pt x="326867" y="56986"/>
                      <a:pt x="360785" y="100325"/>
                      <a:pt x="406658" y="133329"/>
                    </a:cubicBezTo>
                    <a:cubicBezTo>
                      <a:pt x="418717" y="142025"/>
                      <a:pt x="431804" y="149464"/>
                      <a:pt x="445482" y="156132"/>
                    </a:cubicBezTo>
                    <a:cubicBezTo>
                      <a:pt x="460103" y="163285"/>
                      <a:pt x="475362" y="169591"/>
                      <a:pt x="490697" y="175687"/>
                    </a:cubicBezTo>
                    <a:cubicBezTo>
                      <a:pt x="498079" y="178592"/>
                      <a:pt x="505461" y="181478"/>
                      <a:pt x="512785" y="184383"/>
                    </a:cubicBezTo>
                    <a:cubicBezTo>
                      <a:pt x="515862" y="185583"/>
                      <a:pt x="518910" y="186774"/>
                      <a:pt x="521996" y="188002"/>
                    </a:cubicBezTo>
                    <a:cubicBezTo>
                      <a:pt x="527816" y="190308"/>
                      <a:pt x="533598" y="192651"/>
                      <a:pt x="539360" y="195042"/>
                    </a:cubicBezTo>
                    <a:cubicBezTo>
                      <a:pt x="539989" y="195299"/>
                      <a:pt x="540589" y="195556"/>
                      <a:pt x="541217" y="195813"/>
                    </a:cubicBezTo>
                    <a:cubicBezTo>
                      <a:pt x="548114" y="198690"/>
                      <a:pt x="554934" y="201661"/>
                      <a:pt x="561687" y="204767"/>
                    </a:cubicBezTo>
                    <a:cubicBezTo>
                      <a:pt x="563116" y="205424"/>
                      <a:pt x="564506" y="206052"/>
                      <a:pt x="565906" y="206729"/>
                    </a:cubicBezTo>
                    <a:cubicBezTo>
                      <a:pt x="570526" y="208862"/>
                      <a:pt x="575117" y="211120"/>
                      <a:pt x="579622" y="213425"/>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8959680" y="3733560"/>
                <a:ext cx="613432" cy="982732"/>
              </a:xfrm>
              <a:custGeom>
                <a:rect b="b" l="l" r="r" t="t"/>
                <a:pathLst>
                  <a:path extrusionOk="0" h="982732" w="616515">
                    <a:moveTo>
                      <a:pt x="613547" y="88157"/>
                    </a:moveTo>
                    <a:lnTo>
                      <a:pt x="613547" y="97311"/>
                    </a:lnTo>
                    <a:cubicBezTo>
                      <a:pt x="608527" y="97025"/>
                      <a:pt x="603564" y="96625"/>
                      <a:pt x="598612" y="96082"/>
                    </a:cubicBezTo>
                    <a:cubicBezTo>
                      <a:pt x="597611" y="95996"/>
                      <a:pt x="596621" y="95882"/>
                      <a:pt x="595621" y="95768"/>
                    </a:cubicBezTo>
                    <a:cubicBezTo>
                      <a:pt x="591716" y="95339"/>
                      <a:pt x="587810" y="94825"/>
                      <a:pt x="583934" y="94282"/>
                    </a:cubicBezTo>
                    <a:cubicBezTo>
                      <a:pt x="579943" y="93739"/>
                      <a:pt x="575951" y="93139"/>
                      <a:pt x="571989" y="92539"/>
                    </a:cubicBezTo>
                    <a:cubicBezTo>
                      <a:pt x="570474" y="92310"/>
                      <a:pt x="568970" y="92053"/>
                      <a:pt x="567455" y="91825"/>
                    </a:cubicBezTo>
                    <a:cubicBezTo>
                      <a:pt x="562978" y="91110"/>
                      <a:pt x="558502" y="90367"/>
                      <a:pt x="554025" y="89577"/>
                    </a:cubicBezTo>
                    <a:cubicBezTo>
                      <a:pt x="541538" y="87472"/>
                      <a:pt x="529108" y="85157"/>
                      <a:pt x="516706" y="82709"/>
                    </a:cubicBezTo>
                    <a:cubicBezTo>
                      <a:pt x="502904" y="80004"/>
                      <a:pt x="489140" y="77118"/>
                      <a:pt x="475424" y="74070"/>
                    </a:cubicBezTo>
                    <a:cubicBezTo>
                      <a:pt x="458461" y="70336"/>
                      <a:pt x="441554" y="66374"/>
                      <a:pt x="424714" y="62297"/>
                    </a:cubicBezTo>
                    <a:cubicBezTo>
                      <a:pt x="391928" y="54344"/>
                      <a:pt x="359315" y="45876"/>
                      <a:pt x="326730" y="37408"/>
                    </a:cubicBezTo>
                    <a:cubicBezTo>
                      <a:pt x="293488" y="28998"/>
                      <a:pt x="259741" y="21587"/>
                      <a:pt x="225241" y="17768"/>
                    </a:cubicBezTo>
                    <a:cubicBezTo>
                      <a:pt x="196418" y="14948"/>
                      <a:pt x="131105" y="8328"/>
                      <a:pt x="107188" y="20816"/>
                    </a:cubicBezTo>
                    <a:cubicBezTo>
                      <a:pt x="95101" y="27169"/>
                      <a:pt x="98035" y="39170"/>
                      <a:pt x="103483" y="48295"/>
                    </a:cubicBezTo>
                    <a:cubicBezTo>
                      <a:pt x="112408" y="62240"/>
                      <a:pt x="120533" y="76518"/>
                      <a:pt x="126771" y="91482"/>
                    </a:cubicBezTo>
                    <a:cubicBezTo>
                      <a:pt x="144955" y="134268"/>
                      <a:pt x="162691" y="178140"/>
                      <a:pt x="195275" y="215087"/>
                    </a:cubicBezTo>
                    <a:cubicBezTo>
                      <a:pt x="212239" y="234128"/>
                      <a:pt x="234328" y="249435"/>
                      <a:pt x="253654" y="266713"/>
                    </a:cubicBezTo>
                    <a:cubicBezTo>
                      <a:pt x="271047" y="281762"/>
                      <a:pt x="286925" y="298012"/>
                      <a:pt x="301803" y="314862"/>
                    </a:cubicBezTo>
                    <a:cubicBezTo>
                      <a:pt x="317910" y="333045"/>
                      <a:pt x="332445" y="352495"/>
                      <a:pt x="341398" y="373955"/>
                    </a:cubicBezTo>
                    <a:cubicBezTo>
                      <a:pt x="346047" y="385442"/>
                      <a:pt x="349209" y="397301"/>
                      <a:pt x="351323" y="409274"/>
                    </a:cubicBezTo>
                    <a:cubicBezTo>
                      <a:pt x="354543" y="432877"/>
                      <a:pt x="352066" y="456994"/>
                      <a:pt x="343856" y="479740"/>
                    </a:cubicBezTo>
                    <a:cubicBezTo>
                      <a:pt x="337274" y="499580"/>
                      <a:pt x="328006" y="518764"/>
                      <a:pt x="316919" y="537156"/>
                    </a:cubicBezTo>
                    <a:cubicBezTo>
                      <a:pt x="291430" y="581943"/>
                      <a:pt x="257941" y="623053"/>
                      <a:pt x="220307" y="661277"/>
                    </a:cubicBezTo>
                    <a:cubicBezTo>
                      <a:pt x="205743" y="676755"/>
                      <a:pt x="192142" y="692919"/>
                      <a:pt x="180912" y="710254"/>
                    </a:cubicBezTo>
                    <a:cubicBezTo>
                      <a:pt x="170930" y="725818"/>
                      <a:pt x="161842" y="741810"/>
                      <a:pt x="150813" y="756889"/>
                    </a:cubicBezTo>
                    <a:cubicBezTo>
                      <a:pt x="134792" y="778186"/>
                      <a:pt x="115408" y="797627"/>
                      <a:pt x="93624" y="814962"/>
                    </a:cubicBezTo>
                    <a:cubicBezTo>
                      <a:pt x="73555" y="832041"/>
                      <a:pt x="51943" y="848233"/>
                      <a:pt x="35522" y="867959"/>
                    </a:cubicBezTo>
                    <a:cubicBezTo>
                      <a:pt x="22978" y="883695"/>
                      <a:pt x="15396" y="900830"/>
                      <a:pt x="20016" y="920014"/>
                    </a:cubicBezTo>
                    <a:cubicBezTo>
                      <a:pt x="24950" y="938883"/>
                      <a:pt x="34036" y="956676"/>
                      <a:pt x="44247" y="973982"/>
                    </a:cubicBezTo>
                    <a:cubicBezTo>
                      <a:pt x="45904" y="976802"/>
                      <a:pt x="47581" y="979602"/>
                      <a:pt x="49295" y="982364"/>
                    </a:cubicBezTo>
                    <a:lnTo>
                      <a:pt x="28340" y="982364"/>
                    </a:lnTo>
                    <a:cubicBezTo>
                      <a:pt x="28083" y="981993"/>
                      <a:pt x="27855" y="981593"/>
                      <a:pt x="27626" y="981193"/>
                    </a:cubicBezTo>
                    <a:cubicBezTo>
                      <a:pt x="16796" y="962867"/>
                      <a:pt x="7157" y="943988"/>
                      <a:pt x="1937" y="924005"/>
                    </a:cubicBezTo>
                    <a:cubicBezTo>
                      <a:pt x="-2968" y="905421"/>
                      <a:pt x="1709" y="885914"/>
                      <a:pt x="12967" y="869531"/>
                    </a:cubicBezTo>
                    <a:cubicBezTo>
                      <a:pt x="36027" y="835432"/>
                      <a:pt x="75422" y="812457"/>
                      <a:pt x="106074" y="783578"/>
                    </a:cubicBezTo>
                    <a:cubicBezTo>
                      <a:pt x="118790" y="771319"/>
                      <a:pt x="130105" y="758032"/>
                      <a:pt x="139973" y="744068"/>
                    </a:cubicBezTo>
                    <a:cubicBezTo>
                      <a:pt x="153546" y="724542"/>
                      <a:pt x="164377" y="703730"/>
                      <a:pt x="179340" y="684918"/>
                    </a:cubicBezTo>
                    <a:cubicBezTo>
                      <a:pt x="201828" y="655266"/>
                      <a:pt x="231280" y="629873"/>
                      <a:pt x="254511" y="600650"/>
                    </a:cubicBezTo>
                    <a:cubicBezTo>
                      <a:pt x="274866" y="575447"/>
                      <a:pt x="291259" y="548253"/>
                      <a:pt x="305994" y="520516"/>
                    </a:cubicBezTo>
                    <a:cubicBezTo>
                      <a:pt x="316624" y="500904"/>
                      <a:pt x="325120" y="480464"/>
                      <a:pt x="330654" y="459423"/>
                    </a:cubicBezTo>
                    <a:cubicBezTo>
                      <a:pt x="334074" y="444116"/>
                      <a:pt x="334817" y="427952"/>
                      <a:pt x="332988" y="412903"/>
                    </a:cubicBezTo>
                    <a:cubicBezTo>
                      <a:pt x="330197" y="394967"/>
                      <a:pt x="324463" y="377270"/>
                      <a:pt x="314719" y="361077"/>
                    </a:cubicBezTo>
                    <a:cubicBezTo>
                      <a:pt x="304794" y="344113"/>
                      <a:pt x="291830" y="328578"/>
                      <a:pt x="277971" y="313728"/>
                    </a:cubicBezTo>
                    <a:cubicBezTo>
                      <a:pt x="263379" y="297765"/>
                      <a:pt x="247473" y="282686"/>
                      <a:pt x="230594" y="268370"/>
                    </a:cubicBezTo>
                    <a:cubicBezTo>
                      <a:pt x="214259" y="254264"/>
                      <a:pt x="196694" y="240977"/>
                      <a:pt x="182474" y="225298"/>
                    </a:cubicBezTo>
                    <a:cubicBezTo>
                      <a:pt x="175606" y="217602"/>
                      <a:pt x="169415" y="209449"/>
                      <a:pt x="163519" y="201238"/>
                    </a:cubicBezTo>
                    <a:cubicBezTo>
                      <a:pt x="145107" y="175016"/>
                      <a:pt x="132020" y="146479"/>
                      <a:pt x="119818" y="117942"/>
                    </a:cubicBezTo>
                    <a:cubicBezTo>
                      <a:pt x="114256" y="104312"/>
                      <a:pt x="108617" y="90691"/>
                      <a:pt x="101911" y="77404"/>
                    </a:cubicBezTo>
                    <a:cubicBezTo>
                      <a:pt x="96463" y="65717"/>
                      <a:pt x="88110" y="54915"/>
                      <a:pt x="84747" y="42599"/>
                    </a:cubicBezTo>
                    <a:cubicBezTo>
                      <a:pt x="81071" y="29312"/>
                      <a:pt x="86290" y="15405"/>
                      <a:pt x="101426" y="8700"/>
                    </a:cubicBezTo>
                    <a:cubicBezTo>
                      <a:pt x="117189" y="1518"/>
                      <a:pt x="135744" y="975"/>
                      <a:pt x="153308" y="175"/>
                    </a:cubicBezTo>
                    <a:cubicBezTo>
                      <a:pt x="171072" y="-368"/>
                      <a:pt x="188884" y="432"/>
                      <a:pt x="206591" y="1489"/>
                    </a:cubicBezTo>
                    <a:cubicBezTo>
                      <a:pt x="247158" y="3461"/>
                      <a:pt x="286982" y="10957"/>
                      <a:pt x="325577" y="21244"/>
                    </a:cubicBezTo>
                    <a:cubicBezTo>
                      <a:pt x="357876" y="29541"/>
                      <a:pt x="390090" y="38037"/>
                      <a:pt x="422389" y="46390"/>
                    </a:cubicBezTo>
                    <a:cubicBezTo>
                      <a:pt x="435334" y="49724"/>
                      <a:pt x="448307" y="53058"/>
                      <a:pt x="461242" y="56315"/>
                    </a:cubicBezTo>
                    <a:cubicBezTo>
                      <a:pt x="480768" y="61249"/>
                      <a:pt x="500351" y="66040"/>
                      <a:pt x="519992" y="70593"/>
                    </a:cubicBezTo>
                    <a:cubicBezTo>
                      <a:pt x="531136" y="73184"/>
                      <a:pt x="542281" y="75727"/>
                      <a:pt x="553492" y="78147"/>
                    </a:cubicBezTo>
                    <a:cubicBezTo>
                      <a:pt x="554035" y="78261"/>
                      <a:pt x="554577" y="78347"/>
                      <a:pt x="555120" y="78461"/>
                    </a:cubicBezTo>
                    <a:cubicBezTo>
                      <a:pt x="560797" y="79575"/>
                      <a:pt x="566465" y="80652"/>
                      <a:pt x="572170" y="81680"/>
                    </a:cubicBezTo>
                    <a:cubicBezTo>
                      <a:pt x="576104" y="82395"/>
                      <a:pt x="580038" y="83109"/>
                      <a:pt x="584000" y="83757"/>
                    </a:cubicBezTo>
                    <a:cubicBezTo>
                      <a:pt x="587877" y="84414"/>
                      <a:pt x="591725" y="85043"/>
                      <a:pt x="595601" y="85643"/>
                    </a:cubicBezTo>
                    <a:cubicBezTo>
                      <a:pt x="596573" y="85786"/>
                      <a:pt x="597535" y="85928"/>
                      <a:pt x="598506" y="86071"/>
                    </a:cubicBezTo>
                    <a:cubicBezTo>
                      <a:pt x="603498" y="86843"/>
                      <a:pt x="608518" y="87529"/>
                      <a:pt x="613528" y="88157"/>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8907480" y="3700080"/>
                <a:ext cx="665910" cy="1017038"/>
              </a:xfrm>
              <a:custGeom>
                <a:rect b="b" l="l" r="r" t="t"/>
                <a:pathLst>
                  <a:path extrusionOk="0" h="1045797" w="670942">
                    <a:moveTo>
                      <a:pt x="665745" y="1824"/>
                    </a:moveTo>
                    <a:lnTo>
                      <a:pt x="665745" y="11263"/>
                    </a:lnTo>
                    <a:cubicBezTo>
                      <a:pt x="659782" y="13168"/>
                      <a:pt x="653800" y="15025"/>
                      <a:pt x="647809" y="16826"/>
                    </a:cubicBezTo>
                    <a:cubicBezTo>
                      <a:pt x="647409" y="16940"/>
                      <a:pt x="647008" y="17054"/>
                      <a:pt x="646608" y="17168"/>
                    </a:cubicBezTo>
                    <a:cubicBezTo>
                      <a:pt x="641246" y="18768"/>
                      <a:pt x="635893" y="20302"/>
                      <a:pt x="630502" y="21759"/>
                    </a:cubicBezTo>
                    <a:cubicBezTo>
                      <a:pt x="629673" y="21988"/>
                      <a:pt x="628844" y="22217"/>
                      <a:pt x="628025" y="22445"/>
                    </a:cubicBezTo>
                    <a:cubicBezTo>
                      <a:pt x="625577" y="23103"/>
                      <a:pt x="623149" y="23760"/>
                      <a:pt x="620701" y="24388"/>
                    </a:cubicBezTo>
                    <a:cubicBezTo>
                      <a:pt x="619643" y="24617"/>
                      <a:pt x="618567" y="24874"/>
                      <a:pt x="617510" y="25103"/>
                    </a:cubicBezTo>
                    <a:cubicBezTo>
                      <a:pt x="613605" y="25960"/>
                      <a:pt x="609699" y="26789"/>
                      <a:pt x="605766" y="27522"/>
                    </a:cubicBezTo>
                    <a:cubicBezTo>
                      <a:pt x="598955" y="28836"/>
                      <a:pt x="592107" y="29999"/>
                      <a:pt x="585239" y="31027"/>
                    </a:cubicBezTo>
                    <a:cubicBezTo>
                      <a:pt x="566113" y="33904"/>
                      <a:pt x="546758" y="35761"/>
                      <a:pt x="527337" y="36904"/>
                    </a:cubicBezTo>
                    <a:cubicBezTo>
                      <a:pt x="515907" y="37590"/>
                      <a:pt x="504419" y="38047"/>
                      <a:pt x="492961" y="38333"/>
                    </a:cubicBezTo>
                    <a:cubicBezTo>
                      <a:pt x="492732" y="38333"/>
                      <a:pt x="492504" y="38333"/>
                      <a:pt x="492275" y="38361"/>
                    </a:cubicBezTo>
                    <a:cubicBezTo>
                      <a:pt x="485265" y="38561"/>
                      <a:pt x="478273" y="38647"/>
                      <a:pt x="471263" y="38561"/>
                    </a:cubicBezTo>
                    <a:cubicBezTo>
                      <a:pt x="415732" y="38161"/>
                      <a:pt x="360687" y="29894"/>
                      <a:pt x="306033" y="22083"/>
                    </a:cubicBezTo>
                    <a:cubicBezTo>
                      <a:pt x="263618" y="17149"/>
                      <a:pt x="94197" y="-19398"/>
                      <a:pt x="102579" y="44095"/>
                    </a:cubicBezTo>
                    <a:cubicBezTo>
                      <a:pt x="107627" y="59202"/>
                      <a:pt x="117686" y="72775"/>
                      <a:pt x="124591" y="87339"/>
                    </a:cubicBezTo>
                    <a:cubicBezTo>
                      <a:pt x="132830" y="103303"/>
                      <a:pt x="138678" y="120095"/>
                      <a:pt x="141926" y="137260"/>
                    </a:cubicBezTo>
                    <a:cubicBezTo>
                      <a:pt x="147147" y="160462"/>
                      <a:pt x="140812" y="183923"/>
                      <a:pt x="140069" y="207164"/>
                    </a:cubicBezTo>
                    <a:cubicBezTo>
                      <a:pt x="137735" y="249436"/>
                      <a:pt x="169578" y="286954"/>
                      <a:pt x="200762" y="317682"/>
                    </a:cubicBezTo>
                    <a:cubicBezTo>
                      <a:pt x="231147" y="345676"/>
                      <a:pt x="272971" y="362240"/>
                      <a:pt x="305414" y="388234"/>
                    </a:cubicBezTo>
                    <a:cubicBezTo>
                      <a:pt x="389881" y="457681"/>
                      <a:pt x="353248" y="528432"/>
                      <a:pt x="298717" y="601070"/>
                    </a:cubicBezTo>
                    <a:cubicBezTo>
                      <a:pt x="283954" y="621968"/>
                      <a:pt x="267790" y="642751"/>
                      <a:pt x="252198" y="663078"/>
                    </a:cubicBezTo>
                    <a:cubicBezTo>
                      <a:pt x="230443" y="691643"/>
                      <a:pt x="214964" y="722999"/>
                      <a:pt x="197038" y="753194"/>
                    </a:cubicBezTo>
                    <a:cubicBezTo>
                      <a:pt x="174436" y="787684"/>
                      <a:pt x="135659" y="811353"/>
                      <a:pt x="98769" y="834528"/>
                    </a:cubicBezTo>
                    <a:cubicBezTo>
                      <a:pt x="52392" y="861636"/>
                      <a:pt x="19035" y="880571"/>
                      <a:pt x="9996" y="931054"/>
                    </a:cubicBezTo>
                    <a:cubicBezTo>
                      <a:pt x="4776" y="959934"/>
                      <a:pt x="12158" y="988842"/>
                      <a:pt x="24388" y="1015836"/>
                    </a:cubicBezTo>
                    <a:lnTo>
                      <a:pt x="14130" y="1015836"/>
                    </a:lnTo>
                    <a:cubicBezTo>
                      <a:pt x="-3863" y="978517"/>
                      <a:pt x="-5197" y="935159"/>
                      <a:pt x="13158" y="897812"/>
                    </a:cubicBezTo>
                    <a:cubicBezTo>
                      <a:pt x="28836" y="862093"/>
                      <a:pt x="71880" y="844815"/>
                      <a:pt x="105408" y="822298"/>
                    </a:cubicBezTo>
                    <a:cubicBezTo>
                      <a:pt x="135621" y="802571"/>
                      <a:pt x="167073" y="782816"/>
                      <a:pt x="186885" y="754794"/>
                    </a:cubicBezTo>
                    <a:cubicBezTo>
                      <a:pt x="202620" y="732077"/>
                      <a:pt x="214193" y="707474"/>
                      <a:pt x="229157" y="684385"/>
                    </a:cubicBezTo>
                    <a:cubicBezTo>
                      <a:pt x="263056" y="632188"/>
                      <a:pt x="305614" y="583696"/>
                      <a:pt x="333550" y="528880"/>
                    </a:cubicBezTo>
                    <a:cubicBezTo>
                      <a:pt x="356011" y="482446"/>
                      <a:pt x="346466" y="436173"/>
                      <a:pt x="305271" y="399569"/>
                    </a:cubicBezTo>
                    <a:cubicBezTo>
                      <a:pt x="275276" y="372861"/>
                      <a:pt x="235224" y="355982"/>
                      <a:pt x="204410" y="330036"/>
                    </a:cubicBezTo>
                    <a:cubicBezTo>
                      <a:pt x="170511" y="299823"/>
                      <a:pt x="135535" y="259342"/>
                      <a:pt x="133116" y="216746"/>
                    </a:cubicBezTo>
                    <a:cubicBezTo>
                      <a:pt x="131715" y="193657"/>
                      <a:pt x="138878" y="170759"/>
                      <a:pt x="136221" y="147699"/>
                    </a:cubicBezTo>
                    <a:cubicBezTo>
                      <a:pt x="133744" y="130135"/>
                      <a:pt x="127982" y="112266"/>
                      <a:pt x="120657" y="95902"/>
                    </a:cubicBezTo>
                    <a:cubicBezTo>
                      <a:pt x="113275" y="77633"/>
                      <a:pt x="98902" y="61298"/>
                      <a:pt x="95083" y="42105"/>
                    </a:cubicBezTo>
                    <a:cubicBezTo>
                      <a:pt x="95483" y="-29961"/>
                      <a:pt x="275305" y="11120"/>
                      <a:pt x="327216" y="16644"/>
                    </a:cubicBezTo>
                    <a:cubicBezTo>
                      <a:pt x="374794" y="23969"/>
                      <a:pt x="422942" y="29075"/>
                      <a:pt x="471206" y="29532"/>
                    </a:cubicBezTo>
                    <a:cubicBezTo>
                      <a:pt x="477902" y="29589"/>
                      <a:pt x="484579" y="29560"/>
                      <a:pt x="491275" y="29446"/>
                    </a:cubicBezTo>
                    <a:cubicBezTo>
                      <a:pt x="501476" y="29246"/>
                      <a:pt x="511687" y="28846"/>
                      <a:pt x="521888" y="28189"/>
                    </a:cubicBezTo>
                    <a:cubicBezTo>
                      <a:pt x="528156" y="27789"/>
                      <a:pt x="534433" y="27303"/>
                      <a:pt x="540700" y="26703"/>
                    </a:cubicBezTo>
                    <a:cubicBezTo>
                      <a:pt x="555807" y="25646"/>
                      <a:pt x="570666" y="23684"/>
                      <a:pt x="585287" y="21083"/>
                    </a:cubicBezTo>
                    <a:cubicBezTo>
                      <a:pt x="591640" y="19940"/>
                      <a:pt x="598003" y="18721"/>
                      <a:pt x="604299" y="17349"/>
                    </a:cubicBezTo>
                    <a:cubicBezTo>
                      <a:pt x="607232" y="16721"/>
                      <a:pt x="610176" y="16092"/>
                      <a:pt x="613109" y="15406"/>
                    </a:cubicBezTo>
                    <a:cubicBezTo>
                      <a:pt x="613995" y="15206"/>
                      <a:pt x="614852" y="15035"/>
                      <a:pt x="615700" y="14835"/>
                    </a:cubicBezTo>
                    <a:cubicBezTo>
                      <a:pt x="620177" y="13778"/>
                      <a:pt x="624625" y="12701"/>
                      <a:pt x="629073" y="11615"/>
                    </a:cubicBezTo>
                    <a:cubicBezTo>
                      <a:pt x="634664" y="10215"/>
                      <a:pt x="640189" y="8767"/>
                      <a:pt x="645752" y="7281"/>
                    </a:cubicBezTo>
                    <a:cubicBezTo>
                      <a:pt x="646437" y="7110"/>
                      <a:pt x="647123" y="6910"/>
                      <a:pt x="647809" y="6738"/>
                    </a:cubicBezTo>
                    <a:cubicBezTo>
                      <a:pt x="653791" y="5138"/>
                      <a:pt x="659782" y="3490"/>
                      <a:pt x="665745" y="1833"/>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a:off x="8852040" y="3665880"/>
                <a:ext cx="721881" cy="1049988"/>
              </a:xfrm>
              <a:custGeom>
                <a:rect b="b" l="l" r="r" t="t"/>
                <a:pathLst>
                  <a:path extrusionOk="0" h="1049988" w="721881">
                    <a:moveTo>
                      <a:pt x="721300" y="38"/>
                    </a:moveTo>
                    <a:lnTo>
                      <a:pt x="721300" y="6163"/>
                    </a:lnTo>
                    <a:cubicBezTo>
                      <a:pt x="715308" y="6991"/>
                      <a:pt x="709355" y="7849"/>
                      <a:pt x="703364" y="8696"/>
                    </a:cubicBezTo>
                    <a:cubicBezTo>
                      <a:pt x="701278" y="9010"/>
                      <a:pt x="699230" y="9296"/>
                      <a:pt x="697153" y="9611"/>
                    </a:cubicBezTo>
                    <a:cubicBezTo>
                      <a:pt x="690972" y="10525"/>
                      <a:pt x="684781" y="11439"/>
                      <a:pt x="678599" y="12316"/>
                    </a:cubicBezTo>
                    <a:cubicBezTo>
                      <a:pt x="673922" y="13002"/>
                      <a:pt x="669245" y="13688"/>
                      <a:pt x="664569" y="14335"/>
                    </a:cubicBezTo>
                    <a:cubicBezTo>
                      <a:pt x="660835" y="14878"/>
                      <a:pt x="657072" y="15421"/>
                      <a:pt x="653310" y="15935"/>
                    </a:cubicBezTo>
                    <a:cubicBezTo>
                      <a:pt x="647976" y="16678"/>
                      <a:pt x="642651" y="17393"/>
                      <a:pt x="637289" y="18040"/>
                    </a:cubicBezTo>
                    <a:cubicBezTo>
                      <a:pt x="631440" y="18812"/>
                      <a:pt x="625573" y="19526"/>
                      <a:pt x="619696" y="20174"/>
                    </a:cubicBezTo>
                    <a:cubicBezTo>
                      <a:pt x="601142" y="22308"/>
                      <a:pt x="582577" y="23936"/>
                      <a:pt x="563937" y="24708"/>
                    </a:cubicBezTo>
                    <a:cubicBezTo>
                      <a:pt x="558403" y="24994"/>
                      <a:pt x="552878" y="25137"/>
                      <a:pt x="547316" y="25222"/>
                    </a:cubicBezTo>
                    <a:cubicBezTo>
                      <a:pt x="540705" y="25308"/>
                      <a:pt x="534057" y="25279"/>
                      <a:pt x="527418" y="25108"/>
                    </a:cubicBezTo>
                    <a:cubicBezTo>
                      <a:pt x="521408" y="24965"/>
                      <a:pt x="515388" y="24708"/>
                      <a:pt x="509349" y="24336"/>
                    </a:cubicBezTo>
                    <a:cubicBezTo>
                      <a:pt x="432835" y="20345"/>
                      <a:pt x="356378" y="12678"/>
                      <a:pt x="279635" y="13278"/>
                    </a:cubicBezTo>
                    <a:cubicBezTo>
                      <a:pt x="247621" y="14164"/>
                      <a:pt x="214093" y="14478"/>
                      <a:pt x="185528" y="27813"/>
                    </a:cubicBezTo>
                    <a:cubicBezTo>
                      <a:pt x="170021" y="34995"/>
                      <a:pt x="153085" y="43891"/>
                      <a:pt x="148609" y="59226"/>
                    </a:cubicBezTo>
                    <a:cubicBezTo>
                      <a:pt x="138408" y="104985"/>
                      <a:pt x="159381" y="149990"/>
                      <a:pt x="169764" y="194377"/>
                    </a:cubicBezTo>
                    <a:cubicBezTo>
                      <a:pt x="178774" y="247145"/>
                      <a:pt x="170792" y="304705"/>
                      <a:pt x="212750" y="349196"/>
                    </a:cubicBezTo>
                    <a:cubicBezTo>
                      <a:pt x="239773" y="380181"/>
                      <a:pt x="269853" y="409261"/>
                      <a:pt x="295875" y="440874"/>
                    </a:cubicBezTo>
                    <a:cubicBezTo>
                      <a:pt x="325612" y="474688"/>
                      <a:pt x="343452" y="515169"/>
                      <a:pt x="330136" y="557041"/>
                    </a:cubicBezTo>
                    <a:cubicBezTo>
                      <a:pt x="316592" y="606247"/>
                      <a:pt x="287997" y="651234"/>
                      <a:pt x="264480" y="697411"/>
                    </a:cubicBezTo>
                    <a:cubicBezTo>
                      <a:pt x="238849" y="746303"/>
                      <a:pt x="221151" y="802119"/>
                      <a:pt x="168554" y="836324"/>
                    </a:cubicBezTo>
                    <a:cubicBezTo>
                      <a:pt x="107404" y="879453"/>
                      <a:pt x="12135" y="942318"/>
                      <a:pt x="11420" y="1014441"/>
                    </a:cubicBezTo>
                    <a:cubicBezTo>
                      <a:pt x="11077" y="1026300"/>
                      <a:pt x="11192" y="1038130"/>
                      <a:pt x="11592" y="1049988"/>
                    </a:cubicBezTo>
                    <a:lnTo>
                      <a:pt x="476" y="1049988"/>
                    </a:lnTo>
                    <a:cubicBezTo>
                      <a:pt x="-581" y="1030176"/>
                      <a:pt x="-38" y="1010307"/>
                      <a:pt x="3753" y="990838"/>
                    </a:cubicBezTo>
                    <a:cubicBezTo>
                      <a:pt x="20860" y="932145"/>
                      <a:pt x="91068" y="880624"/>
                      <a:pt x="143323" y="841229"/>
                    </a:cubicBezTo>
                    <a:cubicBezTo>
                      <a:pt x="163506" y="826951"/>
                      <a:pt x="184404" y="812721"/>
                      <a:pt x="198253" y="793537"/>
                    </a:cubicBezTo>
                    <a:cubicBezTo>
                      <a:pt x="228666" y="751179"/>
                      <a:pt x="243868" y="703793"/>
                      <a:pt x="269434" y="659578"/>
                    </a:cubicBezTo>
                    <a:cubicBezTo>
                      <a:pt x="339023" y="528676"/>
                      <a:pt x="348253" y="508235"/>
                      <a:pt x="237677" y="394259"/>
                    </a:cubicBezTo>
                    <a:cubicBezTo>
                      <a:pt x="161448" y="317202"/>
                      <a:pt x="168516" y="301380"/>
                      <a:pt x="160534" y="206712"/>
                    </a:cubicBezTo>
                    <a:cubicBezTo>
                      <a:pt x="154181" y="157163"/>
                      <a:pt x="126749" y="108356"/>
                      <a:pt x="138950" y="57903"/>
                    </a:cubicBezTo>
                    <a:cubicBezTo>
                      <a:pt x="142999" y="42881"/>
                      <a:pt x="156743" y="32071"/>
                      <a:pt x="172050" y="24432"/>
                    </a:cubicBezTo>
                    <a:cubicBezTo>
                      <a:pt x="215465" y="1457"/>
                      <a:pt x="269805" y="6810"/>
                      <a:pt x="318944" y="6334"/>
                    </a:cubicBezTo>
                    <a:cubicBezTo>
                      <a:pt x="388563" y="7934"/>
                      <a:pt x="457828" y="14602"/>
                      <a:pt x="527361" y="17736"/>
                    </a:cubicBezTo>
                    <a:cubicBezTo>
                      <a:pt x="530552" y="17907"/>
                      <a:pt x="533771" y="18021"/>
                      <a:pt x="537000" y="18164"/>
                    </a:cubicBezTo>
                    <a:cubicBezTo>
                      <a:pt x="540648" y="18221"/>
                      <a:pt x="544296" y="18221"/>
                      <a:pt x="547944" y="18164"/>
                    </a:cubicBezTo>
                    <a:cubicBezTo>
                      <a:pt x="552964" y="18107"/>
                      <a:pt x="557955" y="17993"/>
                      <a:pt x="562937" y="17793"/>
                    </a:cubicBezTo>
                    <a:cubicBezTo>
                      <a:pt x="579501" y="17193"/>
                      <a:pt x="595979" y="15888"/>
                      <a:pt x="612429" y="14173"/>
                    </a:cubicBezTo>
                    <a:cubicBezTo>
                      <a:pt x="620325" y="13345"/>
                      <a:pt x="628221" y="12402"/>
                      <a:pt x="636118" y="11411"/>
                    </a:cubicBezTo>
                    <a:cubicBezTo>
                      <a:pt x="641394" y="10782"/>
                      <a:pt x="646633" y="10096"/>
                      <a:pt x="651881" y="9382"/>
                    </a:cubicBezTo>
                    <a:cubicBezTo>
                      <a:pt x="655672" y="8896"/>
                      <a:pt x="659463" y="8382"/>
                      <a:pt x="663226" y="7868"/>
                    </a:cubicBezTo>
                    <a:cubicBezTo>
                      <a:pt x="667902" y="7210"/>
                      <a:pt x="672579" y="6553"/>
                      <a:pt x="677256" y="5925"/>
                    </a:cubicBezTo>
                    <a:cubicBezTo>
                      <a:pt x="683580" y="5039"/>
                      <a:pt x="689915" y="4153"/>
                      <a:pt x="696239" y="3305"/>
                    </a:cubicBezTo>
                    <a:cubicBezTo>
                      <a:pt x="698602" y="2962"/>
                      <a:pt x="700973" y="2648"/>
                      <a:pt x="703336" y="2334"/>
                    </a:cubicBezTo>
                    <a:cubicBezTo>
                      <a:pt x="709289" y="1534"/>
                      <a:pt x="715280" y="733"/>
                      <a:pt x="72127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8801640" y="3619800"/>
                <a:ext cx="772183" cy="1096365"/>
              </a:xfrm>
              <a:custGeom>
                <a:rect b="b" l="l" r="r" t="t"/>
                <a:pathLst>
                  <a:path extrusionOk="0" h="1096365" w="772183">
                    <a:moveTo>
                      <a:pt x="771825" y="0"/>
                    </a:moveTo>
                    <a:lnTo>
                      <a:pt x="771825" y="12259"/>
                    </a:lnTo>
                    <a:cubicBezTo>
                      <a:pt x="765920" y="14344"/>
                      <a:pt x="759938" y="16278"/>
                      <a:pt x="753889" y="18136"/>
                    </a:cubicBezTo>
                    <a:cubicBezTo>
                      <a:pt x="750098" y="19278"/>
                      <a:pt x="746307" y="20383"/>
                      <a:pt x="742488" y="21441"/>
                    </a:cubicBezTo>
                    <a:cubicBezTo>
                      <a:pt x="735820" y="23326"/>
                      <a:pt x="729058" y="25032"/>
                      <a:pt x="722276" y="26632"/>
                    </a:cubicBezTo>
                    <a:cubicBezTo>
                      <a:pt x="717771" y="27717"/>
                      <a:pt x="713237" y="28737"/>
                      <a:pt x="708674" y="29680"/>
                    </a:cubicBezTo>
                    <a:cubicBezTo>
                      <a:pt x="704826" y="30508"/>
                      <a:pt x="700949" y="31280"/>
                      <a:pt x="697073" y="32013"/>
                    </a:cubicBezTo>
                    <a:cubicBezTo>
                      <a:pt x="691996" y="32985"/>
                      <a:pt x="686919" y="33899"/>
                      <a:pt x="681823" y="34747"/>
                    </a:cubicBezTo>
                    <a:cubicBezTo>
                      <a:pt x="669764" y="36738"/>
                      <a:pt x="657591" y="38395"/>
                      <a:pt x="645419" y="39795"/>
                    </a:cubicBezTo>
                    <a:cubicBezTo>
                      <a:pt x="634703" y="41024"/>
                      <a:pt x="623978" y="42015"/>
                      <a:pt x="613262" y="42786"/>
                    </a:cubicBezTo>
                    <a:cubicBezTo>
                      <a:pt x="609129" y="43101"/>
                      <a:pt x="604994" y="43386"/>
                      <a:pt x="600860" y="43615"/>
                    </a:cubicBezTo>
                    <a:cubicBezTo>
                      <a:pt x="595812" y="43929"/>
                      <a:pt x="590764" y="44186"/>
                      <a:pt x="585754" y="44415"/>
                    </a:cubicBezTo>
                    <a:cubicBezTo>
                      <a:pt x="583077" y="44587"/>
                      <a:pt x="580391" y="44729"/>
                      <a:pt x="577715" y="44843"/>
                    </a:cubicBezTo>
                    <a:cubicBezTo>
                      <a:pt x="494533" y="48635"/>
                      <a:pt x="412113" y="30813"/>
                      <a:pt x="329046" y="34242"/>
                    </a:cubicBezTo>
                    <a:cubicBezTo>
                      <a:pt x="256637" y="40710"/>
                      <a:pt x="171740" y="72247"/>
                      <a:pt x="168264" y="141456"/>
                    </a:cubicBezTo>
                    <a:cubicBezTo>
                      <a:pt x="168893" y="165344"/>
                      <a:pt x="168778" y="189233"/>
                      <a:pt x="169206" y="213122"/>
                    </a:cubicBezTo>
                    <a:cubicBezTo>
                      <a:pt x="171540" y="248298"/>
                      <a:pt x="177960" y="283226"/>
                      <a:pt x="181866" y="318287"/>
                    </a:cubicBezTo>
                    <a:cubicBezTo>
                      <a:pt x="183970" y="344567"/>
                      <a:pt x="194896" y="369627"/>
                      <a:pt x="212964" y="391182"/>
                    </a:cubicBezTo>
                    <a:cubicBezTo>
                      <a:pt x="223794" y="404041"/>
                      <a:pt x="238196" y="414299"/>
                      <a:pt x="251874" y="424939"/>
                    </a:cubicBezTo>
                    <a:cubicBezTo>
                      <a:pt x="299851" y="457581"/>
                      <a:pt x="313596" y="498891"/>
                      <a:pt x="316330" y="548716"/>
                    </a:cubicBezTo>
                    <a:cubicBezTo>
                      <a:pt x="324969" y="622268"/>
                      <a:pt x="311910" y="657301"/>
                      <a:pt x="282516" y="725262"/>
                    </a:cubicBezTo>
                    <a:cubicBezTo>
                      <a:pt x="267181" y="759838"/>
                      <a:pt x="261247" y="797385"/>
                      <a:pt x="241578" y="830542"/>
                    </a:cubicBezTo>
                    <a:cubicBezTo>
                      <a:pt x="224814" y="856316"/>
                      <a:pt x="197934" y="875814"/>
                      <a:pt x="172760" y="895712"/>
                    </a:cubicBezTo>
                    <a:cubicBezTo>
                      <a:pt x="142375" y="919601"/>
                      <a:pt x="112895" y="944318"/>
                      <a:pt x="85215" y="970397"/>
                    </a:cubicBezTo>
                    <a:cubicBezTo>
                      <a:pt x="64889" y="990495"/>
                      <a:pt x="42934" y="1010164"/>
                      <a:pt x="29199" y="1034082"/>
                    </a:cubicBezTo>
                    <a:cubicBezTo>
                      <a:pt x="18940" y="1053608"/>
                      <a:pt x="17797" y="1075163"/>
                      <a:pt x="19083" y="1096365"/>
                    </a:cubicBezTo>
                    <a:lnTo>
                      <a:pt x="271" y="1096365"/>
                    </a:lnTo>
                    <a:cubicBezTo>
                      <a:pt x="-358" y="1083450"/>
                      <a:pt x="71" y="1070477"/>
                      <a:pt x="1928" y="1057656"/>
                    </a:cubicBezTo>
                    <a:cubicBezTo>
                      <a:pt x="9625" y="1011583"/>
                      <a:pt x="53268" y="978237"/>
                      <a:pt x="87968" y="944594"/>
                    </a:cubicBezTo>
                    <a:cubicBezTo>
                      <a:pt x="118667" y="916514"/>
                      <a:pt x="152052" y="890626"/>
                      <a:pt x="185037" y="864432"/>
                    </a:cubicBezTo>
                    <a:cubicBezTo>
                      <a:pt x="204678" y="848553"/>
                      <a:pt x="223328" y="830789"/>
                      <a:pt x="232786" y="809015"/>
                    </a:cubicBezTo>
                    <a:cubicBezTo>
                      <a:pt x="242740" y="784784"/>
                      <a:pt x="249493" y="759723"/>
                      <a:pt x="258951" y="735378"/>
                    </a:cubicBezTo>
                    <a:cubicBezTo>
                      <a:pt x="272267" y="699602"/>
                      <a:pt x="290193" y="664826"/>
                      <a:pt x="297575" y="627707"/>
                    </a:cubicBezTo>
                    <a:cubicBezTo>
                      <a:pt x="302509" y="595608"/>
                      <a:pt x="298947" y="563051"/>
                      <a:pt x="295718" y="530923"/>
                    </a:cubicBezTo>
                    <a:cubicBezTo>
                      <a:pt x="287164" y="440293"/>
                      <a:pt x="221709" y="445256"/>
                      <a:pt x="181970" y="377838"/>
                    </a:cubicBezTo>
                    <a:cubicBezTo>
                      <a:pt x="168597" y="357254"/>
                      <a:pt x="164463" y="333994"/>
                      <a:pt x="162101" y="310962"/>
                    </a:cubicBezTo>
                    <a:cubicBezTo>
                      <a:pt x="156367" y="265090"/>
                      <a:pt x="148185" y="219342"/>
                      <a:pt x="150214" y="173069"/>
                    </a:cubicBezTo>
                    <a:cubicBezTo>
                      <a:pt x="148109" y="137779"/>
                      <a:pt x="149014" y="113547"/>
                      <a:pt x="172760" y="82420"/>
                    </a:cubicBezTo>
                    <a:cubicBezTo>
                      <a:pt x="210164" y="40538"/>
                      <a:pt x="275667" y="22184"/>
                      <a:pt x="336046" y="18278"/>
                    </a:cubicBezTo>
                    <a:cubicBezTo>
                      <a:pt x="395283" y="16678"/>
                      <a:pt x="453985" y="26175"/>
                      <a:pt x="512964" y="29165"/>
                    </a:cubicBezTo>
                    <a:cubicBezTo>
                      <a:pt x="534348" y="30251"/>
                      <a:pt x="555864" y="30594"/>
                      <a:pt x="577391" y="30137"/>
                    </a:cubicBezTo>
                    <a:cubicBezTo>
                      <a:pt x="585659" y="29966"/>
                      <a:pt x="593955" y="29651"/>
                      <a:pt x="602223" y="29251"/>
                    </a:cubicBezTo>
                    <a:cubicBezTo>
                      <a:pt x="606242" y="29023"/>
                      <a:pt x="610233" y="28794"/>
                      <a:pt x="614253" y="28537"/>
                    </a:cubicBezTo>
                    <a:cubicBezTo>
                      <a:pt x="622406" y="27994"/>
                      <a:pt x="630560" y="27337"/>
                      <a:pt x="638684" y="26546"/>
                    </a:cubicBezTo>
                    <a:cubicBezTo>
                      <a:pt x="652086" y="25232"/>
                      <a:pt x="665421" y="23555"/>
                      <a:pt x="678652" y="21526"/>
                    </a:cubicBezTo>
                    <a:cubicBezTo>
                      <a:pt x="683785" y="20726"/>
                      <a:pt x="688910" y="19869"/>
                      <a:pt x="694015" y="18964"/>
                    </a:cubicBezTo>
                    <a:cubicBezTo>
                      <a:pt x="698006" y="18278"/>
                      <a:pt x="701997" y="17507"/>
                      <a:pt x="705959" y="16745"/>
                    </a:cubicBezTo>
                    <a:cubicBezTo>
                      <a:pt x="710465" y="15859"/>
                      <a:pt x="714970" y="14916"/>
                      <a:pt x="719475" y="13954"/>
                    </a:cubicBezTo>
                    <a:cubicBezTo>
                      <a:pt x="726514" y="12411"/>
                      <a:pt x="733506" y="10763"/>
                      <a:pt x="740459" y="8963"/>
                    </a:cubicBezTo>
                    <a:cubicBezTo>
                      <a:pt x="744964" y="7820"/>
                      <a:pt x="749441" y="6629"/>
                      <a:pt x="753889" y="5372"/>
                    </a:cubicBezTo>
                    <a:cubicBezTo>
                      <a:pt x="759900" y="3686"/>
                      <a:pt x="765891" y="1895"/>
                      <a:pt x="771825" y="9"/>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8768880" y="3550680"/>
                <a:ext cx="804491" cy="1165232"/>
              </a:xfrm>
              <a:custGeom>
                <a:rect b="b" l="l" r="r" t="t"/>
                <a:pathLst>
                  <a:path extrusionOk="0" h="1165232" w="804491">
                    <a:moveTo>
                      <a:pt x="804491" y="0"/>
                    </a:moveTo>
                    <a:lnTo>
                      <a:pt x="804491" y="9668"/>
                    </a:lnTo>
                    <a:cubicBezTo>
                      <a:pt x="798500" y="12630"/>
                      <a:pt x="792546" y="15621"/>
                      <a:pt x="786556" y="18593"/>
                    </a:cubicBezTo>
                    <a:cubicBezTo>
                      <a:pt x="779602" y="22041"/>
                      <a:pt x="772611" y="25460"/>
                      <a:pt x="765600" y="28794"/>
                    </a:cubicBezTo>
                    <a:cubicBezTo>
                      <a:pt x="758304" y="32299"/>
                      <a:pt x="750979" y="35719"/>
                      <a:pt x="743559" y="39053"/>
                    </a:cubicBezTo>
                    <a:cubicBezTo>
                      <a:pt x="739254" y="40958"/>
                      <a:pt x="734892" y="42872"/>
                      <a:pt x="730529" y="44701"/>
                    </a:cubicBezTo>
                    <a:cubicBezTo>
                      <a:pt x="726538" y="46444"/>
                      <a:pt x="722547" y="48092"/>
                      <a:pt x="718499" y="49692"/>
                    </a:cubicBezTo>
                    <a:cubicBezTo>
                      <a:pt x="717928" y="49949"/>
                      <a:pt x="717328" y="50178"/>
                      <a:pt x="716756" y="50407"/>
                    </a:cubicBezTo>
                    <a:cubicBezTo>
                      <a:pt x="712108" y="52349"/>
                      <a:pt x="707460" y="54255"/>
                      <a:pt x="702754" y="56112"/>
                    </a:cubicBezTo>
                    <a:cubicBezTo>
                      <a:pt x="689810" y="61132"/>
                      <a:pt x="676589" y="65637"/>
                      <a:pt x="662959" y="69028"/>
                    </a:cubicBezTo>
                    <a:cubicBezTo>
                      <a:pt x="656997" y="70542"/>
                      <a:pt x="650957" y="71790"/>
                      <a:pt x="644861" y="72819"/>
                    </a:cubicBezTo>
                    <a:cubicBezTo>
                      <a:pt x="643547" y="73047"/>
                      <a:pt x="642214" y="73247"/>
                      <a:pt x="640899" y="73448"/>
                    </a:cubicBezTo>
                    <a:cubicBezTo>
                      <a:pt x="638737" y="73819"/>
                      <a:pt x="636565" y="74105"/>
                      <a:pt x="634375" y="74391"/>
                    </a:cubicBezTo>
                    <a:cubicBezTo>
                      <a:pt x="626221" y="75390"/>
                      <a:pt x="618011" y="75762"/>
                      <a:pt x="609800" y="75762"/>
                    </a:cubicBezTo>
                    <a:cubicBezTo>
                      <a:pt x="598455" y="75762"/>
                      <a:pt x="587111" y="74990"/>
                      <a:pt x="575815" y="74076"/>
                    </a:cubicBezTo>
                    <a:cubicBezTo>
                      <a:pt x="531828" y="70828"/>
                      <a:pt x="487813" y="67694"/>
                      <a:pt x="443655" y="66580"/>
                    </a:cubicBezTo>
                    <a:cubicBezTo>
                      <a:pt x="420310" y="66094"/>
                      <a:pt x="396821" y="66323"/>
                      <a:pt x="373752" y="69742"/>
                    </a:cubicBezTo>
                    <a:cubicBezTo>
                      <a:pt x="334670" y="75810"/>
                      <a:pt x="297380" y="86963"/>
                      <a:pt x="262204" y="102213"/>
                    </a:cubicBezTo>
                    <a:cubicBezTo>
                      <a:pt x="247526" y="108709"/>
                      <a:pt x="233524" y="116215"/>
                      <a:pt x="219932" y="124168"/>
                    </a:cubicBezTo>
                    <a:cubicBezTo>
                      <a:pt x="208816" y="130893"/>
                      <a:pt x="197758" y="137770"/>
                      <a:pt x="188176" y="146009"/>
                    </a:cubicBezTo>
                    <a:cubicBezTo>
                      <a:pt x="174088" y="158496"/>
                      <a:pt x="163230" y="173260"/>
                      <a:pt x="154619" y="188767"/>
                    </a:cubicBezTo>
                    <a:cubicBezTo>
                      <a:pt x="136912" y="223085"/>
                      <a:pt x="123034" y="259042"/>
                      <a:pt x="114967" y="295808"/>
                    </a:cubicBezTo>
                    <a:cubicBezTo>
                      <a:pt x="111490" y="314249"/>
                      <a:pt x="110433" y="332956"/>
                      <a:pt x="110861" y="351597"/>
                    </a:cubicBezTo>
                    <a:cubicBezTo>
                      <a:pt x="111776" y="372294"/>
                      <a:pt x="114024" y="393821"/>
                      <a:pt x="126082" y="412318"/>
                    </a:cubicBezTo>
                    <a:cubicBezTo>
                      <a:pt x="134264" y="424777"/>
                      <a:pt x="145723" y="435378"/>
                      <a:pt x="157096" y="445846"/>
                    </a:cubicBezTo>
                    <a:cubicBezTo>
                      <a:pt x="176822" y="463858"/>
                      <a:pt x="198348" y="480422"/>
                      <a:pt x="219189" y="497558"/>
                    </a:cubicBezTo>
                    <a:cubicBezTo>
                      <a:pt x="243735" y="518427"/>
                      <a:pt x="265538" y="541544"/>
                      <a:pt x="282645" y="567119"/>
                    </a:cubicBezTo>
                    <a:cubicBezTo>
                      <a:pt x="295790" y="585988"/>
                      <a:pt x="304962" y="606828"/>
                      <a:pt x="308248" y="628526"/>
                    </a:cubicBezTo>
                    <a:cubicBezTo>
                      <a:pt x="310553" y="645862"/>
                      <a:pt x="308305" y="663417"/>
                      <a:pt x="305886" y="680666"/>
                    </a:cubicBezTo>
                    <a:cubicBezTo>
                      <a:pt x="299275" y="716471"/>
                      <a:pt x="290950" y="752047"/>
                      <a:pt x="280797" y="787251"/>
                    </a:cubicBezTo>
                    <a:cubicBezTo>
                      <a:pt x="270786" y="821655"/>
                      <a:pt x="259470" y="856183"/>
                      <a:pt x="240859" y="888111"/>
                    </a:cubicBezTo>
                    <a:cubicBezTo>
                      <a:pt x="227171" y="910095"/>
                      <a:pt x="209388" y="930221"/>
                      <a:pt x="188804" y="948004"/>
                    </a:cubicBezTo>
                    <a:cubicBezTo>
                      <a:pt x="158391" y="975055"/>
                      <a:pt x="123034" y="998125"/>
                      <a:pt x="91964" y="1024433"/>
                    </a:cubicBezTo>
                    <a:cubicBezTo>
                      <a:pt x="78305" y="1036006"/>
                      <a:pt x="65484" y="1048265"/>
                      <a:pt x="53930" y="1061352"/>
                    </a:cubicBezTo>
                    <a:cubicBezTo>
                      <a:pt x="44691" y="1071639"/>
                      <a:pt x="36138" y="1082421"/>
                      <a:pt x="29670" y="1094108"/>
                    </a:cubicBezTo>
                    <a:cubicBezTo>
                      <a:pt x="22803" y="1106653"/>
                      <a:pt x="18526" y="1120026"/>
                      <a:pt x="14878" y="1133447"/>
                    </a:cubicBezTo>
                    <a:cubicBezTo>
                      <a:pt x="11916" y="1144076"/>
                      <a:pt x="9658" y="1154544"/>
                      <a:pt x="8211" y="1165232"/>
                    </a:cubicBezTo>
                    <a:lnTo>
                      <a:pt x="0" y="1165232"/>
                    </a:lnTo>
                    <a:cubicBezTo>
                      <a:pt x="828" y="1157592"/>
                      <a:pt x="2076" y="1149953"/>
                      <a:pt x="3820" y="1142429"/>
                    </a:cubicBezTo>
                    <a:cubicBezTo>
                      <a:pt x="7296" y="1126808"/>
                      <a:pt x="11916" y="1111301"/>
                      <a:pt x="19212" y="1096585"/>
                    </a:cubicBezTo>
                    <a:cubicBezTo>
                      <a:pt x="26108" y="1082612"/>
                      <a:pt x="35976" y="1069877"/>
                      <a:pt x="46806" y="1057847"/>
                    </a:cubicBezTo>
                    <a:cubicBezTo>
                      <a:pt x="59064" y="1044016"/>
                      <a:pt x="72609" y="1030996"/>
                      <a:pt x="87173" y="1018823"/>
                    </a:cubicBezTo>
                    <a:cubicBezTo>
                      <a:pt x="132273" y="981732"/>
                      <a:pt x="185014" y="949405"/>
                      <a:pt x="219218" y="904285"/>
                    </a:cubicBezTo>
                    <a:cubicBezTo>
                      <a:pt x="236896" y="881425"/>
                      <a:pt x="247298" y="855393"/>
                      <a:pt x="257023" y="829599"/>
                    </a:cubicBezTo>
                    <a:cubicBezTo>
                      <a:pt x="269167" y="795500"/>
                      <a:pt x="278463" y="760752"/>
                      <a:pt x="286159" y="725805"/>
                    </a:cubicBezTo>
                    <a:cubicBezTo>
                      <a:pt x="291722" y="701088"/>
                      <a:pt x="297361" y="676256"/>
                      <a:pt x="297875" y="651034"/>
                    </a:cubicBezTo>
                    <a:cubicBezTo>
                      <a:pt x="298561" y="638575"/>
                      <a:pt x="297075" y="626145"/>
                      <a:pt x="293513" y="614029"/>
                    </a:cubicBezTo>
                    <a:cubicBezTo>
                      <a:pt x="290093" y="602028"/>
                      <a:pt x="284359" y="590541"/>
                      <a:pt x="277549" y="579596"/>
                    </a:cubicBezTo>
                    <a:cubicBezTo>
                      <a:pt x="263071" y="556879"/>
                      <a:pt x="244878" y="535896"/>
                      <a:pt x="223780" y="517112"/>
                    </a:cubicBezTo>
                    <a:cubicBezTo>
                      <a:pt x="204311" y="499348"/>
                      <a:pt x="182185" y="483784"/>
                      <a:pt x="162230" y="466430"/>
                    </a:cubicBezTo>
                    <a:cubicBezTo>
                      <a:pt x="145580" y="451838"/>
                      <a:pt x="128388" y="437236"/>
                      <a:pt x="116024" y="419796"/>
                    </a:cubicBezTo>
                    <a:cubicBezTo>
                      <a:pt x="100089" y="397164"/>
                      <a:pt x="97974" y="370075"/>
                      <a:pt x="98231" y="344367"/>
                    </a:cubicBezTo>
                    <a:cubicBezTo>
                      <a:pt x="98546" y="328260"/>
                      <a:pt x="99603" y="312125"/>
                      <a:pt x="102622" y="296189"/>
                    </a:cubicBezTo>
                    <a:cubicBezTo>
                      <a:pt x="106213" y="277606"/>
                      <a:pt x="112262" y="259414"/>
                      <a:pt x="118786" y="241430"/>
                    </a:cubicBezTo>
                    <a:cubicBezTo>
                      <a:pt x="126997" y="219618"/>
                      <a:pt x="135493" y="197730"/>
                      <a:pt x="147751" y="177232"/>
                    </a:cubicBezTo>
                    <a:cubicBezTo>
                      <a:pt x="156077" y="164087"/>
                      <a:pt x="166049" y="151629"/>
                      <a:pt x="178165" y="140713"/>
                    </a:cubicBezTo>
                    <a:cubicBezTo>
                      <a:pt x="188480" y="131588"/>
                      <a:pt x="200653" y="124063"/>
                      <a:pt x="212912" y="116882"/>
                    </a:cubicBezTo>
                    <a:cubicBezTo>
                      <a:pt x="275425" y="80563"/>
                      <a:pt x="350634" y="56617"/>
                      <a:pt x="427377" y="57131"/>
                    </a:cubicBezTo>
                    <a:cubicBezTo>
                      <a:pt x="463896" y="57360"/>
                      <a:pt x="500329" y="59608"/>
                      <a:pt x="536705" y="61922"/>
                    </a:cubicBezTo>
                    <a:cubicBezTo>
                      <a:pt x="561080" y="63294"/>
                      <a:pt x="585425" y="66256"/>
                      <a:pt x="609885" y="66456"/>
                    </a:cubicBezTo>
                    <a:cubicBezTo>
                      <a:pt x="612362" y="66456"/>
                      <a:pt x="614877" y="66456"/>
                      <a:pt x="617353" y="66399"/>
                    </a:cubicBezTo>
                    <a:cubicBezTo>
                      <a:pt x="622659" y="66256"/>
                      <a:pt x="627926" y="65885"/>
                      <a:pt x="633174" y="65313"/>
                    </a:cubicBezTo>
                    <a:cubicBezTo>
                      <a:pt x="636394" y="64970"/>
                      <a:pt x="639613" y="64541"/>
                      <a:pt x="642814" y="64056"/>
                    </a:cubicBezTo>
                    <a:lnTo>
                      <a:pt x="642814" y="64027"/>
                    </a:lnTo>
                    <a:cubicBezTo>
                      <a:pt x="648919" y="63084"/>
                      <a:pt x="654958" y="61894"/>
                      <a:pt x="660940" y="60465"/>
                    </a:cubicBezTo>
                    <a:cubicBezTo>
                      <a:pt x="672084" y="57788"/>
                      <a:pt x="682952" y="54359"/>
                      <a:pt x="693468" y="50368"/>
                    </a:cubicBezTo>
                    <a:cubicBezTo>
                      <a:pt x="695887" y="49454"/>
                      <a:pt x="698345" y="48511"/>
                      <a:pt x="700735" y="47578"/>
                    </a:cubicBezTo>
                    <a:cubicBezTo>
                      <a:pt x="706184" y="45444"/>
                      <a:pt x="711536" y="43272"/>
                      <a:pt x="716899" y="41053"/>
                    </a:cubicBezTo>
                    <a:cubicBezTo>
                      <a:pt x="720947" y="39367"/>
                      <a:pt x="724995" y="37690"/>
                      <a:pt x="729015" y="35919"/>
                    </a:cubicBezTo>
                    <a:cubicBezTo>
                      <a:pt x="733406" y="34062"/>
                      <a:pt x="737768" y="32128"/>
                      <a:pt x="742131" y="30214"/>
                    </a:cubicBezTo>
                    <a:cubicBezTo>
                      <a:pt x="747579" y="27765"/>
                      <a:pt x="752960" y="25308"/>
                      <a:pt x="758352" y="22831"/>
                    </a:cubicBezTo>
                    <a:cubicBezTo>
                      <a:pt x="760352" y="21888"/>
                      <a:pt x="762343" y="20946"/>
                      <a:pt x="764334" y="19984"/>
                    </a:cubicBezTo>
                    <a:cubicBezTo>
                      <a:pt x="771801" y="16450"/>
                      <a:pt x="779183" y="12773"/>
                      <a:pt x="786546" y="9068"/>
                    </a:cubicBezTo>
                    <a:cubicBezTo>
                      <a:pt x="792527" y="6048"/>
                      <a:pt x="798490" y="3029"/>
                      <a:pt x="804481" y="57"/>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6" name="Google Shape;26;p2"/>
          <p:cNvGrpSpPr/>
          <p:nvPr/>
        </p:nvGrpSpPr>
        <p:grpSpPr>
          <a:xfrm>
            <a:off x="-149735" y="-410094"/>
            <a:ext cx="9321633" cy="5736192"/>
            <a:chOff x="-149735" y="-410094"/>
            <a:chExt cx="9321633" cy="5736192"/>
          </a:xfrm>
        </p:grpSpPr>
        <p:grpSp>
          <p:nvGrpSpPr>
            <p:cNvPr id="27" name="Google Shape;27;p2"/>
            <p:cNvGrpSpPr/>
            <p:nvPr/>
          </p:nvGrpSpPr>
          <p:grpSpPr>
            <a:xfrm flipH="1">
              <a:off x="-149735" y="2845648"/>
              <a:ext cx="4465127" cy="2480450"/>
              <a:chOff x="2765778" y="5292478"/>
              <a:chExt cx="2663521" cy="1479629"/>
            </a:xfrm>
          </p:grpSpPr>
          <p:sp>
            <p:nvSpPr>
              <p:cNvPr id="28" name="Google Shape;28;p2"/>
              <p:cNvSpPr/>
              <p:nvPr/>
            </p:nvSpPr>
            <p:spPr>
              <a:xfrm>
                <a:off x="2765778" y="5292478"/>
                <a:ext cx="2661192" cy="1477172"/>
              </a:xfrm>
              <a:custGeom>
                <a:rect b="b" l="l" r="r" t="t"/>
                <a:pathLst>
                  <a:path extrusionOk="0" h="1025814" w="1848050">
                    <a:moveTo>
                      <a:pt x="1848031" y="38"/>
                    </a:moveTo>
                    <a:lnTo>
                      <a:pt x="1848031" y="1025814"/>
                    </a:lnTo>
                    <a:lnTo>
                      <a:pt x="0" y="1025814"/>
                    </a:lnTo>
                    <a:cubicBezTo>
                      <a:pt x="21946" y="1009240"/>
                      <a:pt x="42605" y="990219"/>
                      <a:pt x="54102" y="964949"/>
                    </a:cubicBezTo>
                    <a:cubicBezTo>
                      <a:pt x="63875" y="942870"/>
                      <a:pt x="58569" y="918429"/>
                      <a:pt x="59055" y="895160"/>
                    </a:cubicBezTo>
                    <a:cubicBezTo>
                      <a:pt x="59169" y="877653"/>
                      <a:pt x="61970" y="859803"/>
                      <a:pt x="69533" y="843896"/>
                    </a:cubicBezTo>
                    <a:cubicBezTo>
                      <a:pt x="77819" y="828980"/>
                      <a:pt x="91554" y="818245"/>
                      <a:pt x="105613" y="809082"/>
                    </a:cubicBezTo>
                    <a:cubicBezTo>
                      <a:pt x="121929" y="798348"/>
                      <a:pt x="139408" y="789556"/>
                      <a:pt x="156448" y="780050"/>
                    </a:cubicBezTo>
                    <a:cubicBezTo>
                      <a:pt x="185947" y="763943"/>
                      <a:pt x="213827" y="744617"/>
                      <a:pt x="244992" y="731739"/>
                    </a:cubicBezTo>
                    <a:cubicBezTo>
                      <a:pt x="288007" y="713489"/>
                      <a:pt x="336442" y="714651"/>
                      <a:pt x="381781" y="722071"/>
                    </a:cubicBezTo>
                    <a:cubicBezTo>
                      <a:pt x="420329" y="728444"/>
                      <a:pt x="457238" y="741493"/>
                      <a:pt x="494652" y="752342"/>
                    </a:cubicBezTo>
                    <a:cubicBezTo>
                      <a:pt x="502596" y="754552"/>
                      <a:pt x="510654" y="756352"/>
                      <a:pt x="518770" y="757742"/>
                    </a:cubicBezTo>
                    <a:cubicBezTo>
                      <a:pt x="526275" y="759038"/>
                      <a:pt x="533838" y="759981"/>
                      <a:pt x="541439" y="760552"/>
                    </a:cubicBezTo>
                    <a:cubicBezTo>
                      <a:pt x="546764" y="760962"/>
                      <a:pt x="552098" y="761190"/>
                      <a:pt x="557451" y="761248"/>
                    </a:cubicBezTo>
                    <a:cubicBezTo>
                      <a:pt x="558632" y="761229"/>
                      <a:pt x="559803" y="761210"/>
                      <a:pt x="560984" y="761171"/>
                    </a:cubicBezTo>
                    <a:cubicBezTo>
                      <a:pt x="563242" y="761114"/>
                      <a:pt x="565499" y="761047"/>
                      <a:pt x="567757" y="760962"/>
                    </a:cubicBezTo>
                    <a:cubicBezTo>
                      <a:pt x="581901" y="760429"/>
                      <a:pt x="596046" y="759552"/>
                      <a:pt x="610152" y="761219"/>
                    </a:cubicBezTo>
                    <a:cubicBezTo>
                      <a:pt x="610686" y="761276"/>
                      <a:pt x="611219" y="761334"/>
                      <a:pt x="611753" y="761410"/>
                    </a:cubicBezTo>
                    <a:cubicBezTo>
                      <a:pt x="613801" y="761667"/>
                      <a:pt x="615848" y="761943"/>
                      <a:pt x="617887" y="762276"/>
                    </a:cubicBezTo>
                    <a:cubicBezTo>
                      <a:pt x="629050" y="764067"/>
                      <a:pt x="640013" y="766953"/>
                      <a:pt x="650748" y="770534"/>
                    </a:cubicBezTo>
                    <a:cubicBezTo>
                      <a:pt x="652396" y="771077"/>
                      <a:pt x="654044" y="771640"/>
                      <a:pt x="655673" y="772230"/>
                    </a:cubicBezTo>
                    <a:cubicBezTo>
                      <a:pt x="658530" y="773230"/>
                      <a:pt x="661378" y="774287"/>
                      <a:pt x="664197" y="775383"/>
                    </a:cubicBezTo>
                    <a:cubicBezTo>
                      <a:pt x="671446" y="778126"/>
                      <a:pt x="678599" y="781098"/>
                      <a:pt x="685667" y="784250"/>
                    </a:cubicBezTo>
                    <a:cubicBezTo>
                      <a:pt x="687686" y="785146"/>
                      <a:pt x="689705" y="786051"/>
                      <a:pt x="691715" y="786975"/>
                    </a:cubicBezTo>
                    <a:cubicBezTo>
                      <a:pt x="729186" y="804167"/>
                      <a:pt x="764829" y="825427"/>
                      <a:pt x="803577" y="839781"/>
                    </a:cubicBezTo>
                    <a:cubicBezTo>
                      <a:pt x="840924" y="852849"/>
                      <a:pt x="880653" y="859298"/>
                      <a:pt x="920182" y="859765"/>
                    </a:cubicBezTo>
                    <a:cubicBezTo>
                      <a:pt x="966902" y="860212"/>
                      <a:pt x="1012888" y="847363"/>
                      <a:pt x="1053732" y="824951"/>
                    </a:cubicBezTo>
                    <a:cubicBezTo>
                      <a:pt x="1110729" y="795890"/>
                      <a:pt x="1163631" y="759714"/>
                      <a:pt x="1219886" y="729329"/>
                    </a:cubicBezTo>
                    <a:cubicBezTo>
                      <a:pt x="1267530" y="703374"/>
                      <a:pt x="1314831" y="678399"/>
                      <a:pt x="1355065" y="641842"/>
                    </a:cubicBezTo>
                    <a:cubicBezTo>
                      <a:pt x="1366885" y="630517"/>
                      <a:pt x="1377210" y="617801"/>
                      <a:pt x="1386392" y="604285"/>
                    </a:cubicBezTo>
                    <a:cubicBezTo>
                      <a:pt x="1389202" y="600142"/>
                      <a:pt x="1391917" y="595922"/>
                      <a:pt x="1394517" y="591655"/>
                    </a:cubicBezTo>
                    <a:cubicBezTo>
                      <a:pt x="1397137" y="587178"/>
                      <a:pt x="1399689" y="582673"/>
                      <a:pt x="1402175" y="578130"/>
                    </a:cubicBezTo>
                    <a:cubicBezTo>
                      <a:pt x="1406957" y="569452"/>
                      <a:pt x="1411558" y="560670"/>
                      <a:pt x="1416053" y="551840"/>
                    </a:cubicBezTo>
                    <a:cubicBezTo>
                      <a:pt x="1426407" y="531486"/>
                      <a:pt x="1436237" y="510845"/>
                      <a:pt x="1446619" y="490509"/>
                    </a:cubicBezTo>
                    <a:cubicBezTo>
                      <a:pt x="1453286" y="477450"/>
                      <a:pt x="1460182" y="464515"/>
                      <a:pt x="1467593" y="451847"/>
                    </a:cubicBezTo>
                    <a:cubicBezTo>
                      <a:pt x="1474689" y="439503"/>
                      <a:pt x="1482052" y="427339"/>
                      <a:pt x="1489662" y="415309"/>
                    </a:cubicBezTo>
                    <a:cubicBezTo>
                      <a:pt x="1514237" y="375152"/>
                      <a:pt x="1546260" y="339395"/>
                      <a:pt x="1565129" y="295932"/>
                    </a:cubicBezTo>
                    <a:cubicBezTo>
                      <a:pt x="1570406" y="283521"/>
                      <a:pt x="1574959" y="270805"/>
                      <a:pt x="1578559" y="257804"/>
                    </a:cubicBezTo>
                    <a:cubicBezTo>
                      <a:pt x="1587408" y="226190"/>
                      <a:pt x="1591456" y="192739"/>
                      <a:pt x="1607782" y="163725"/>
                    </a:cubicBezTo>
                    <a:cubicBezTo>
                      <a:pt x="1624498" y="133255"/>
                      <a:pt x="1650121" y="108623"/>
                      <a:pt x="1676790" y="86811"/>
                    </a:cubicBezTo>
                    <a:cubicBezTo>
                      <a:pt x="1708375" y="61427"/>
                      <a:pt x="1743589" y="40577"/>
                      <a:pt x="1781813" y="26937"/>
                    </a:cubicBezTo>
                    <a:cubicBezTo>
                      <a:pt x="1794977" y="22012"/>
                      <a:pt x="1808407" y="17840"/>
                      <a:pt x="1821466" y="12678"/>
                    </a:cubicBezTo>
                    <a:cubicBezTo>
                      <a:pt x="1830638" y="9097"/>
                      <a:pt x="1839440" y="4724"/>
                      <a:pt x="1848050" y="0"/>
                    </a:cubicBezTo>
                    <a:close/>
                  </a:path>
                </a:pathLst>
              </a:custGeom>
              <a:solidFill>
                <a:srgbClr val="A4CECB">
                  <a:alpha val="23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2894448" y="5518171"/>
                <a:ext cx="2532619" cy="1253936"/>
              </a:xfrm>
              <a:custGeom>
                <a:rect b="b" l="l" r="r" t="t"/>
                <a:pathLst>
                  <a:path extrusionOk="0" h="869280" w="1758763">
                    <a:moveTo>
                      <a:pt x="1758753" y="9"/>
                    </a:moveTo>
                    <a:lnTo>
                      <a:pt x="1758753" y="869280"/>
                    </a:lnTo>
                    <a:lnTo>
                      <a:pt x="0" y="869280"/>
                    </a:lnTo>
                    <a:cubicBezTo>
                      <a:pt x="12773" y="851678"/>
                      <a:pt x="21422" y="830809"/>
                      <a:pt x="21603" y="808853"/>
                    </a:cubicBezTo>
                    <a:cubicBezTo>
                      <a:pt x="21536" y="800576"/>
                      <a:pt x="20260" y="792385"/>
                      <a:pt x="19040" y="784212"/>
                    </a:cubicBezTo>
                    <a:cubicBezTo>
                      <a:pt x="16545" y="764667"/>
                      <a:pt x="13345" y="744712"/>
                      <a:pt x="16516" y="725062"/>
                    </a:cubicBezTo>
                    <a:cubicBezTo>
                      <a:pt x="23422" y="686086"/>
                      <a:pt x="49806" y="665150"/>
                      <a:pt x="79515" y="642671"/>
                    </a:cubicBezTo>
                    <a:cubicBezTo>
                      <a:pt x="116014" y="614915"/>
                      <a:pt x="145409" y="591236"/>
                      <a:pt x="193748" y="593331"/>
                    </a:cubicBezTo>
                    <a:cubicBezTo>
                      <a:pt x="212712" y="593931"/>
                      <a:pt x="231543" y="597227"/>
                      <a:pt x="249717" y="602627"/>
                    </a:cubicBezTo>
                    <a:cubicBezTo>
                      <a:pt x="265652" y="607352"/>
                      <a:pt x="280978" y="613915"/>
                      <a:pt x="296647" y="619449"/>
                    </a:cubicBezTo>
                    <a:cubicBezTo>
                      <a:pt x="313792" y="625583"/>
                      <a:pt x="331165" y="631060"/>
                      <a:pt x="348463" y="636784"/>
                    </a:cubicBezTo>
                    <a:cubicBezTo>
                      <a:pt x="373923" y="645566"/>
                      <a:pt x="400040" y="652415"/>
                      <a:pt x="426625" y="656758"/>
                    </a:cubicBezTo>
                    <a:cubicBezTo>
                      <a:pt x="433025" y="657653"/>
                      <a:pt x="439464" y="658035"/>
                      <a:pt x="445903" y="658130"/>
                    </a:cubicBezTo>
                    <a:cubicBezTo>
                      <a:pt x="453409" y="658254"/>
                      <a:pt x="460934" y="658006"/>
                      <a:pt x="468439" y="657730"/>
                    </a:cubicBezTo>
                    <a:cubicBezTo>
                      <a:pt x="470754" y="657644"/>
                      <a:pt x="473069" y="657558"/>
                      <a:pt x="475374" y="657482"/>
                    </a:cubicBezTo>
                    <a:cubicBezTo>
                      <a:pt x="481517" y="657292"/>
                      <a:pt x="487680" y="657111"/>
                      <a:pt x="493833" y="656977"/>
                    </a:cubicBezTo>
                    <a:cubicBezTo>
                      <a:pt x="496472" y="656920"/>
                      <a:pt x="499110" y="656882"/>
                      <a:pt x="501748" y="656844"/>
                    </a:cubicBezTo>
                    <a:cubicBezTo>
                      <a:pt x="518484" y="656634"/>
                      <a:pt x="535229" y="656939"/>
                      <a:pt x="551879" y="658520"/>
                    </a:cubicBezTo>
                    <a:cubicBezTo>
                      <a:pt x="555050" y="658825"/>
                      <a:pt x="558222" y="659168"/>
                      <a:pt x="561385" y="659578"/>
                    </a:cubicBezTo>
                    <a:cubicBezTo>
                      <a:pt x="561556" y="659597"/>
                      <a:pt x="561737" y="659625"/>
                      <a:pt x="561908" y="659644"/>
                    </a:cubicBezTo>
                    <a:cubicBezTo>
                      <a:pt x="569166" y="660559"/>
                      <a:pt x="576415" y="661673"/>
                      <a:pt x="583616" y="663007"/>
                    </a:cubicBezTo>
                    <a:cubicBezTo>
                      <a:pt x="586407" y="663521"/>
                      <a:pt x="589169" y="664064"/>
                      <a:pt x="591941" y="664655"/>
                    </a:cubicBezTo>
                    <a:cubicBezTo>
                      <a:pt x="596332" y="665559"/>
                      <a:pt x="600713" y="666559"/>
                      <a:pt x="605057" y="667636"/>
                    </a:cubicBezTo>
                    <a:cubicBezTo>
                      <a:pt x="609381" y="668712"/>
                      <a:pt x="613667" y="669865"/>
                      <a:pt x="617934" y="671093"/>
                    </a:cubicBezTo>
                    <a:cubicBezTo>
                      <a:pt x="641156" y="677789"/>
                      <a:pt x="663664" y="686886"/>
                      <a:pt x="684886" y="698582"/>
                    </a:cubicBezTo>
                    <a:cubicBezTo>
                      <a:pt x="716156" y="715137"/>
                      <a:pt x="746893" y="733111"/>
                      <a:pt x="780231" y="745274"/>
                    </a:cubicBezTo>
                    <a:cubicBezTo>
                      <a:pt x="821531" y="760466"/>
                      <a:pt x="866146" y="764762"/>
                      <a:pt x="909857" y="761609"/>
                    </a:cubicBezTo>
                    <a:cubicBezTo>
                      <a:pt x="949728" y="758819"/>
                      <a:pt x="989371" y="751294"/>
                      <a:pt x="1027414" y="739054"/>
                    </a:cubicBezTo>
                    <a:cubicBezTo>
                      <a:pt x="1062095" y="727662"/>
                      <a:pt x="1094651" y="710774"/>
                      <a:pt x="1126522" y="693134"/>
                    </a:cubicBezTo>
                    <a:cubicBezTo>
                      <a:pt x="1179281" y="663626"/>
                      <a:pt x="1233411" y="632850"/>
                      <a:pt x="1271988" y="585159"/>
                    </a:cubicBezTo>
                    <a:cubicBezTo>
                      <a:pt x="1292266" y="560413"/>
                      <a:pt x="1303030" y="529961"/>
                      <a:pt x="1313812" y="500263"/>
                    </a:cubicBezTo>
                    <a:cubicBezTo>
                      <a:pt x="1317136" y="490690"/>
                      <a:pt x="1320470" y="481089"/>
                      <a:pt x="1323870" y="471497"/>
                    </a:cubicBezTo>
                    <a:cubicBezTo>
                      <a:pt x="1327423" y="461486"/>
                      <a:pt x="1331062" y="451475"/>
                      <a:pt x="1334862" y="441541"/>
                    </a:cubicBezTo>
                    <a:cubicBezTo>
                      <a:pt x="1338434" y="432178"/>
                      <a:pt x="1342149" y="422872"/>
                      <a:pt x="1346083" y="413661"/>
                    </a:cubicBezTo>
                    <a:cubicBezTo>
                      <a:pt x="1354741" y="393344"/>
                      <a:pt x="1364418" y="373523"/>
                      <a:pt x="1375829" y="354682"/>
                    </a:cubicBezTo>
                    <a:cubicBezTo>
                      <a:pt x="1382125" y="344271"/>
                      <a:pt x="1388964" y="334146"/>
                      <a:pt x="1396441" y="324421"/>
                    </a:cubicBezTo>
                    <a:cubicBezTo>
                      <a:pt x="1410481" y="305648"/>
                      <a:pt x="1427350" y="289112"/>
                      <a:pt x="1440323" y="269538"/>
                    </a:cubicBezTo>
                    <a:cubicBezTo>
                      <a:pt x="1458735" y="242611"/>
                      <a:pt x="1472822" y="213131"/>
                      <a:pt x="1487662" y="184185"/>
                    </a:cubicBezTo>
                    <a:cubicBezTo>
                      <a:pt x="1531229" y="102803"/>
                      <a:pt x="1609535" y="42758"/>
                      <a:pt x="1696107" y="12916"/>
                    </a:cubicBezTo>
                    <a:cubicBezTo>
                      <a:pt x="1710052" y="8306"/>
                      <a:pt x="1724530" y="5410"/>
                      <a:pt x="1739008" y="2991"/>
                    </a:cubicBezTo>
                    <a:cubicBezTo>
                      <a:pt x="1745580" y="1924"/>
                      <a:pt x="1752152" y="771"/>
                      <a:pt x="1758763" y="0"/>
                    </a:cubicBezTo>
                    <a:close/>
                  </a:path>
                </a:pathLst>
              </a:custGeom>
              <a:solidFill>
                <a:srgbClr val="A4CECB">
                  <a:alpha val="43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2"/>
              <p:cNvSpPr/>
              <p:nvPr/>
            </p:nvSpPr>
            <p:spPr>
              <a:xfrm>
                <a:off x="2964491" y="5683679"/>
                <a:ext cx="2464808" cy="1086610"/>
              </a:xfrm>
              <a:custGeom>
                <a:rect b="b" l="l" r="r" t="t"/>
                <a:pathLst>
                  <a:path extrusionOk="0" h="754590" w="1720634">
                    <a:moveTo>
                      <a:pt x="1710071" y="0"/>
                    </a:moveTo>
                    <a:lnTo>
                      <a:pt x="1710071" y="754590"/>
                    </a:lnTo>
                    <a:lnTo>
                      <a:pt x="18526" y="754590"/>
                    </a:lnTo>
                    <a:cubicBezTo>
                      <a:pt x="18117" y="749522"/>
                      <a:pt x="17402" y="744474"/>
                      <a:pt x="16478" y="739483"/>
                    </a:cubicBezTo>
                    <a:cubicBezTo>
                      <a:pt x="13221" y="723614"/>
                      <a:pt x="7706" y="708298"/>
                      <a:pt x="4963" y="692306"/>
                    </a:cubicBezTo>
                    <a:cubicBezTo>
                      <a:pt x="-10563" y="605295"/>
                      <a:pt x="9020" y="554993"/>
                      <a:pt x="82458" y="505187"/>
                    </a:cubicBezTo>
                    <a:cubicBezTo>
                      <a:pt x="123778" y="477326"/>
                      <a:pt x="170107" y="506092"/>
                      <a:pt x="210341" y="521484"/>
                    </a:cubicBezTo>
                    <a:cubicBezTo>
                      <a:pt x="250355" y="538210"/>
                      <a:pt x="289836" y="556279"/>
                      <a:pt x="330794" y="570633"/>
                    </a:cubicBezTo>
                    <a:cubicBezTo>
                      <a:pt x="357969" y="579006"/>
                      <a:pt x="383324" y="591788"/>
                      <a:pt x="409661" y="602218"/>
                    </a:cubicBezTo>
                    <a:cubicBezTo>
                      <a:pt x="412471" y="603323"/>
                      <a:pt x="415281" y="604409"/>
                      <a:pt x="418100" y="605457"/>
                    </a:cubicBezTo>
                    <a:cubicBezTo>
                      <a:pt x="422529" y="607085"/>
                      <a:pt x="426987" y="608609"/>
                      <a:pt x="431473" y="610057"/>
                    </a:cubicBezTo>
                    <a:cubicBezTo>
                      <a:pt x="447932" y="615353"/>
                      <a:pt x="464744" y="619411"/>
                      <a:pt x="481756" y="622516"/>
                    </a:cubicBezTo>
                    <a:cubicBezTo>
                      <a:pt x="485042" y="623116"/>
                      <a:pt x="488328" y="623668"/>
                      <a:pt x="491633" y="624202"/>
                    </a:cubicBezTo>
                    <a:cubicBezTo>
                      <a:pt x="495976" y="624897"/>
                      <a:pt x="500329" y="625535"/>
                      <a:pt x="504682" y="626126"/>
                    </a:cubicBezTo>
                    <a:cubicBezTo>
                      <a:pt x="522846" y="629403"/>
                      <a:pt x="541116" y="630698"/>
                      <a:pt x="559394" y="630641"/>
                    </a:cubicBezTo>
                    <a:cubicBezTo>
                      <a:pt x="562347" y="630641"/>
                      <a:pt x="565299" y="630593"/>
                      <a:pt x="568252" y="630517"/>
                    </a:cubicBezTo>
                    <a:cubicBezTo>
                      <a:pt x="574815" y="630355"/>
                      <a:pt x="581378" y="630022"/>
                      <a:pt x="587940" y="629555"/>
                    </a:cubicBezTo>
                    <a:cubicBezTo>
                      <a:pt x="590150" y="629393"/>
                      <a:pt x="592370" y="629222"/>
                      <a:pt x="594589" y="629031"/>
                    </a:cubicBezTo>
                    <a:cubicBezTo>
                      <a:pt x="602228" y="628393"/>
                      <a:pt x="609867" y="627574"/>
                      <a:pt x="617496" y="626631"/>
                    </a:cubicBezTo>
                    <a:cubicBezTo>
                      <a:pt x="620240" y="626307"/>
                      <a:pt x="622992" y="626069"/>
                      <a:pt x="625735" y="625926"/>
                    </a:cubicBezTo>
                    <a:cubicBezTo>
                      <a:pt x="629222" y="625745"/>
                      <a:pt x="632698" y="625697"/>
                      <a:pt x="636175" y="625793"/>
                    </a:cubicBezTo>
                    <a:cubicBezTo>
                      <a:pt x="660902" y="626393"/>
                      <a:pt x="685191" y="633422"/>
                      <a:pt x="708622" y="641185"/>
                    </a:cubicBezTo>
                    <a:cubicBezTo>
                      <a:pt x="751189" y="655587"/>
                      <a:pt x="793395" y="671951"/>
                      <a:pt x="838172" y="678037"/>
                    </a:cubicBezTo>
                    <a:cubicBezTo>
                      <a:pt x="940470" y="693125"/>
                      <a:pt x="1047103" y="672903"/>
                      <a:pt x="1137638" y="623240"/>
                    </a:cubicBezTo>
                    <a:cubicBezTo>
                      <a:pt x="1250299" y="561556"/>
                      <a:pt x="1268387" y="500129"/>
                      <a:pt x="1294657" y="382267"/>
                    </a:cubicBezTo>
                    <a:cubicBezTo>
                      <a:pt x="1294752" y="381838"/>
                      <a:pt x="1294857" y="381400"/>
                      <a:pt x="1294953" y="380962"/>
                    </a:cubicBezTo>
                    <a:cubicBezTo>
                      <a:pt x="1297572" y="369351"/>
                      <a:pt x="1300791" y="358321"/>
                      <a:pt x="1304563" y="347777"/>
                    </a:cubicBezTo>
                    <a:cubicBezTo>
                      <a:pt x="1308059" y="337928"/>
                      <a:pt x="1312050" y="328498"/>
                      <a:pt x="1316431" y="319421"/>
                    </a:cubicBezTo>
                    <a:cubicBezTo>
                      <a:pt x="1325671" y="300285"/>
                      <a:pt x="1336701" y="282693"/>
                      <a:pt x="1348969" y="265900"/>
                    </a:cubicBezTo>
                    <a:cubicBezTo>
                      <a:pt x="1375382" y="229714"/>
                      <a:pt x="1407462" y="197291"/>
                      <a:pt x="1439399" y="161458"/>
                    </a:cubicBezTo>
                    <a:cubicBezTo>
                      <a:pt x="1484691" y="103699"/>
                      <a:pt x="1538240" y="53645"/>
                      <a:pt x="1611773" y="36300"/>
                    </a:cubicBezTo>
                    <a:cubicBezTo>
                      <a:pt x="1658350" y="26403"/>
                      <a:pt x="1686249" y="16916"/>
                      <a:pt x="1710071" y="19"/>
                    </a:cubicBezTo>
                    <a:close/>
                  </a:path>
                </a:pathLst>
              </a:custGeom>
              <a:solidFill>
                <a:srgbClr val="A4CECB">
                  <a:alpha val="43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a:off x="3007554" y="5793153"/>
                <a:ext cx="2420779" cy="978687"/>
              </a:xfrm>
              <a:custGeom>
                <a:rect b="b" l="l" r="r" t="t"/>
                <a:pathLst>
                  <a:path extrusionOk="0" h="678466" w="1684020">
                    <a:moveTo>
                      <a:pt x="1679947" y="0"/>
                    </a:moveTo>
                    <a:lnTo>
                      <a:pt x="1679947" y="678466"/>
                    </a:lnTo>
                    <a:lnTo>
                      <a:pt x="62144" y="678466"/>
                    </a:lnTo>
                    <a:cubicBezTo>
                      <a:pt x="59553" y="676056"/>
                      <a:pt x="57029" y="673637"/>
                      <a:pt x="54543" y="671331"/>
                    </a:cubicBezTo>
                    <a:cubicBezTo>
                      <a:pt x="26263" y="644157"/>
                      <a:pt x="4461" y="608676"/>
                      <a:pt x="832" y="568995"/>
                    </a:cubicBezTo>
                    <a:cubicBezTo>
                      <a:pt x="-4064" y="528828"/>
                      <a:pt x="12976" y="486280"/>
                      <a:pt x="43456" y="459839"/>
                    </a:cubicBezTo>
                    <a:cubicBezTo>
                      <a:pt x="73431" y="436026"/>
                      <a:pt x="114236" y="439979"/>
                      <a:pt x="147926" y="453152"/>
                    </a:cubicBezTo>
                    <a:cubicBezTo>
                      <a:pt x="193865" y="470116"/>
                      <a:pt x="233956" y="499748"/>
                      <a:pt x="276133" y="523818"/>
                    </a:cubicBezTo>
                    <a:cubicBezTo>
                      <a:pt x="307461" y="542325"/>
                      <a:pt x="340779" y="557079"/>
                      <a:pt x="374898" y="569624"/>
                    </a:cubicBezTo>
                    <a:cubicBezTo>
                      <a:pt x="376812" y="570328"/>
                      <a:pt x="378727" y="571033"/>
                      <a:pt x="380632" y="571719"/>
                    </a:cubicBezTo>
                    <a:cubicBezTo>
                      <a:pt x="385499" y="573557"/>
                      <a:pt x="390404" y="575358"/>
                      <a:pt x="395319" y="577101"/>
                    </a:cubicBezTo>
                    <a:cubicBezTo>
                      <a:pt x="413131" y="583444"/>
                      <a:pt x="431257" y="589093"/>
                      <a:pt x="449669" y="593255"/>
                    </a:cubicBezTo>
                    <a:cubicBezTo>
                      <a:pt x="452488" y="593893"/>
                      <a:pt x="455327" y="594503"/>
                      <a:pt x="458156" y="595055"/>
                    </a:cubicBezTo>
                    <a:cubicBezTo>
                      <a:pt x="475177" y="598456"/>
                      <a:pt x="492455" y="600494"/>
                      <a:pt x="509953" y="600542"/>
                    </a:cubicBezTo>
                    <a:cubicBezTo>
                      <a:pt x="516858" y="600846"/>
                      <a:pt x="523716" y="600704"/>
                      <a:pt x="530546" y="600237"/>
                    </a:cubicBezTo>
                    <a:cubicBezTo>
                      <a:pt x="533746" y="600018"/>
                      <a:pt x="536937" y="599732"/>
                      <a:pt x="540137" y="599380"/>
                    </a:cubicBezTo>
                    <a:cubicBezTo>
                      <a:pt x="551205" y="598170"/>
                      <a:pt x="562207" y="596246"/>
                      <a:pt x="573170" y="594170"/>
                    </a:cubicBezTo>
                    <a:lnTo>
                      <a:pt x="579666" y="592922"/>
                    </a:lnTo>
                    <a:cubicBezTo>
                      <a:pt x="586181" y="591645"/>
                      <a:pt x="592677" y="590369"/>
                      <a:pt x="599183" y="589178"/>
                    </a:cubicBezTo>
                    <a:cubicBezTo>
                      <a:pt x="607508" y="587330"/>
                      <a:pt x="615871" y="586035"/>
                      <a:pt x="624253" y="585245"/>
                    </a:cubicBezTo>
                    <a:cubicBezTo>
                      <a:pt x="627796" y="584902"/>
                      <a:pt x="631339" y="584645"/>
                      <a:pt x="634892" y="584483"/>
                    </a:cubicBezTo>
                    <a:cubicBezTo>
                      <a:pt x="679774" y="582349"/>
                      <a:pt x="724837" y="593293"/>
                      <a:pt x="767737" y="605942"/>
                    </a:cubicBezTo>
                    <a:cubicBezTo>
                      <a:pt x="816886" y="620773"/>
                      <a:pt x="867340" y="625297"/>
                      <a:pt x="918242" y="621859"/>
                    </a:cubicBezTo>
                    <a:cubicBezTo>
                      <a:pt x="1044581" y="616020"/>
                      <a:pt x="1209297" y="564461"/>
                      <a:pt x="1305776" y="481660"/>
                    </a:cubicBezTo>
                    <a:cubicBezTo>
                      <a:pt x="1325055" y="463677"/>
                      <a:pt x="1337342" y="443351"/>
                      <a:pt x="1345457" y="421557"/>
                    </a:cubicBezTo>
                    <a:cubicBezTo>
                      <a:pt x="1352096" y="403746"/>
                      <a:pt x="1355944" y="384962"/>
                      <a:pt x="1358554" y="365665"/>
                    </a:cubicBezTo>
                    <a:cubicBezTo>
                      <a:pt x="1360554" y="350844"/>
                      <a:pt x="1361831" y="335718"/>
                      <a:pt x="1363059" y="320516"/>
                    </a:cubicBezTo>
                    <a:cubicBezTo>
                      <a:pt x="1363774" y="311801"/>
                      <a:pt x="1364459" y="303066"/>
                      <a:pt x="1365269" y="294351"/>
                    </a:cubicBezTo>
                    <a:cubicBezTo>
                      <a:pt x="1367926" y="275425"/>
                      <a:pt x="1371984" y="256518"/>
                      <a:pt x="1377623" y="238115"/>
                    </a:cubicBezTo>
                    <a:cubicBezTo>
                      <a:pt x="1388396" y="203054"/>
                      <a:pt x="1404950" y="169812"/>
                      <a:pt x="1428667" y="141732"/>
                    </a:cubicBezTo>
                    <a:cubicBezTo>
                      <a:pt x="1459595" y="108433"/>
                      <a:pt x="1487227" y="70676"/>
                      <a:pt x="1524660" y="44329"/>
                    </a:cubicBezTo>
                    <a:cubicBezTo>
                      <a:pt x="1549759" y="27832"/>
                      <a:pt x="1578039" y="16421"/>
                      <a:pt x="1607109" y="9115"/>
                    </a:cubicBezTo>
                    <a:cubicBezTo>
                      <a:pt x="1630969" y="2867"/>
                      <a:pt x="1655553" y="1934"/>
                      <a:pt x="167995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 name="Google Shape;32;p2"/>
            <p:cNvGrpSpPr/>
            <p:nvPr/>
          </p:nvGrpSpPr>
          <p:grpSpPr>
            <a:xfrm flipH="1">
              <a:off x="5678821" y="-410094"/>
              <a:ext cx="3493077" cy="1973063"/>
              <a:chOff x="2619360" y="1095480"/>
              <a:chExt cx="1204551" cy="680390"/>
            </a:xfrm>
          </p:grpSpPr>
          <p:sp>
            <p:nvSpPr>
              <p:cNvPr id="33" name="Google Shape;33;p2"/>
              <p:cNvSpPr/>
              <p:nvPr/>
            </p:nvSpPr>
            <p:spPr>
              <a:xfrm>
                <a:off x="2619360" y="1095480"/>
                <a:ext cx="1204551" cy="680390"/>
              </a:xfrm>
              <a:custGeom>
                <a:rect b="b" l="l" r="r" t="t"/>
                <a:pathLst>
                  <a:path extrusionOk="0" h="680390" w="1204551">
                    <a:moveTo>
                      <a:pt x="1204551" y="34633"/>
                    </a:moveTo>
                    <a:cubicBezTo>
                      <a:pt x="1201141" y="94202"/>
                      <a:pt x="1143248" y="125406"/>
                      <a:pt x="1098128" y="153429"/>
                    </a:cubicBezTo>
                    <a:cubicBezTo>
                      <a:pt x="1065628" y="171136"/>
                      <a:pt x="1038158" y="196053"/>
                      <a:pt x="1007821" y="216884"/>
                    </a:cubicBezTo>
                    <a:cubicBezTo>
                      <a:pt x="969664" y="240611"/>
                      <a:pt x="933783" y="234944"/>
                      <a:pt x="906351" y="278149"/>
                    </a:cubicBezTo>
                    <a:cubicBezTo>
                      <a:pt x="898722" y="290817"/>
                      <a:pt x="891788" y="304276"/>
                      <a:pt x="888930" y="318907"/>
                    </a:cubicBezTo>
                    <a:cubicBezTo>
                      <a:pt x="885777" y="342128"/>
                      <a:pt x="888349" y="365941"/>
                      <a:pt x="893540" y="388696"/>
                    </a:cubicBezTo>
                    <a:cubicBezTo>
                      <a:pt x="900360" y="416366"/>
                      <a:pt x="903932" y="439274"/>
                      <a:pt x="930535" y="454552"/>
                    </a:cubicBezTo>
                    <a:cubicBezTo>
                      <a:pt x="950319" y="466973"/>
                      <a:pt x="972493" y="475117"/>
                      <a:pt x="991876" y="488232"/>
                    </a:cubicBezTo>
                    <a:cubicBezTo>
                      <a:pt x="1011126" y="500358"/>
                      <a:pt x="1027024" y="516665"/>
                      <a:pt x="1042578" y="533067"/>
                    </a:cubicBezTo>
                    <a:cubicBezTo>
                      <a:pt x="1050255" y="540363"/>
                      <a:pt x="1057875" y="547773"/>
                      <a:pt x="1063962" y="556508"/>
                    </a:cubicBezTo>
                    <a:cubicBezTo>
                      <a:pt x="1078001" y="574662"/>
                      <a:pt x="1079973" y="599865"/>
                      <a:pt x="1069019" y="620030"/>
                    </a:cubicBezTo>
                    <a:cubicBezTo>
                      <a:pt x="1063457" y="633041"/>
                      <a:pt x="1053598" y="645757"/>
                      <a:pt x="1038768" y="647910"/>
                    </a:cubicBezTo>
                    <a:cubicBezTo>
                      <a:pt x="964663" y="658511"/>
                      <a:pt x="958425" y="628850"/>
                      <a:pt x="900732" y="606095"/>
                    </a:cubicBezTo>
                    <a:cubicBezTo>
                      <a:pt x="861632" y="592122"/>
                      <a:pt x="833971" y="611095"/>
                      <a:pt x="802215" y="631269"/>
                    </a:cubicBezTo>
                    <a:cubicBezTo>
                      <a:pt x="767172" y="650938"/>
                      <a:pt x="729110" y="680390"/>
                      <a:pt x="687457" y="679856"/>
                    </a:cubicBezTo>
                    <a:cubicBezTo>
                      <a:pt x="676380" y="679218"/>
                      <a:pt x="666083" y="674684"/>
                      <a:pt x="655739" y="671036"/>
                    </a:cubicBezTo>
                    <a:cubicBezTo>
                      <a:pt x="644709" y="667017"/>
                      <a:pt x="633717" y="662816"/>
                      <a:pt x="623106" y="657768"/>
                    </a:cubicBezTo>
                    <a:cubicBezTo>
                      <a:pt x="600647" y="647386"/>
                      <a:pt x="581587" y="631117"/>
                      <a:pt x="565785" y="612257"/>
                    </a:cubicBezTo>
                    <a:cubicBezTo>
                      <a:pt x="544135" y="588636"/>
                      <a:pt x="523294" y="564118"/>
                      <a:pt x="498215" y="544001"/>
                    </a:cubicBezTo>
                    <a:cubicBezTo>
                      <a:pt x="485308" y="532990"/>
                      <a:pt x="472154" y="522265"/>
                      <a:pt x="458638" y="512016"/>
                    </a:cubicBezTo>
                    <a:cubicBezTo>
                      <a:pt x="445103" y="501596"/>
                      <a:pt x="430168" y="492481"/>
                      <a:pt x="419481" y="478907"/>
                    </a:cubicBezTo>
                    <a:cubicBezTo>
                      <a:pt x="381286" y="434283"/>
                      <a:pt x="396297" y="371770"/>
                      <a:pt x="383686" y="318564"/>
                    </a:cubicBezTo>
                    <a:cubicBezTo>
                      <a:pt x="377104" y="288903"/>
                      <a:pt x="350758" y="264443"/>
                      <a:pt x="320678" y="260080"/>
                    </a:cubicBezTo>
                    <a:cubicBezTo>
                      <a:pt x="306591" y="258147"/>
                      <a:pt x="289150" y="254403"/>
                      <a:pt x="277739" y="265081"/>
                    </a:cubicBezTo>
                    <a:cubicBezTo>
                      <a:pt x="265290" y="278140"/>
                      <a:pt x="252822" y="292579"/>
                      <a:pt x="247669" y="310210"/>
                    </a:cubicBezTo>
                    <a:cubicBezTo>
                      <a:pt x="243621" y="333604"/>
                      <a:pt x="240354" y="357330"/>
                      <a:pt x="231953" y="379714"/>
                    </a:cubicBezTo>
                    <a:cubicBezTo>
                      <a:pt x="223399" y="403736"/>
                      <a:pt x="206921" y="424796"/>
                      <a:pt x="184147" y="436721"/>
                    </a:cubicBezTo>
                    <a:cubicBezTo>
                      <a:pt x="162344" y="448170"/>
                      <a:pt x="133731" y="466420"/>
                      <a:pt x="108709" y="462848"/>
                    </a:cubicBezTo>
                    <a:cubicBezTo>
                      <a:pt x="89230" y="456495"/>
                      <a:pt x="83915" y="430397"/>
                      <a:pt x="63808" y="424567"/>
                    </a:cubicBezTo>
                    <a:cubicBezTo>
                      <a:pt x="33604" y="414728"/>
                      <a:pt x="17393" y="429177"/>
                      <a:pt x="0" y="447465"/>
                    </a:cubicBezTo>
                    <a:lnTo>
                      <a:pt x="0" y="0"/>
                    </a:lnTo>
                    <a:lnTo>
                      <a:pt x="1178043" y="0"/>
                    </a:lnTo>
                    <a:cubicBezTo>
                      <a:pt x="1191787" y="7477"/>
                      <a:pt x="1203998" y="18183"/>
                      <a:pt x="1204551" y="34633"/>
                    </a:cubicBezTo>
                    <a:close/>
                  </a:path>
                </a:pathLst>
              </a:custGeom>
              <a:solidFill>
                <a:srgbClr val="C2B594">
                  <a:alpha val="262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a:off x="2619360" y="1095480"/>
                <a:ext cx="1112674" cy="629945"/>
              </a:xfrm>
              <a:custGeom>
                <a:rect b="b" l="l" r="r" t="t"/>
                <a:pathLst>
                  <a:path extrusionOk="0" h="629945" w="1115463">
                    <a:moveTo>
                      <a:pt x="1109853" y="40757"/>
                    </a:moveTo>
                    <a:cubicBezTo>
                      <a:pt x="1108758" y="45444"/>
                      <a:pt x="1107558" y="50092"/>
                      <a:pt x="1106405" y="53883"/>
                    </a:cubicBezTo>
                    <a:cubicBezTo>
                      <a:pt x="1102490" y="66542"/>
                      <a:pt x="1098747" y="79353"/>
                      <a:pt x="1093108" y="91373"/>
                    </a:cubicBezTo>
                    <a:cubicBezTo>
                      <a:pt x="1082793" y="112967"/>
                      <a:pt x="1063800" y="126321"/>
                      <a:pt x="1045064" y="140027"/>
                    </a:cubicBezTo>
                    <a:cubicBezTo>
                      <a:pt x="1023547" y="156486"/>
                      <a:pt x="1001973" y="172984"/>
                      <a:pt x="978294" y="186271"/>
                    </a:cubicBezTo>
                    <a:cubicBezTo>
                      <a:pt x="964502" y="194348"/>
                      <a:pt x="950405" y="201968"/>
                      <a:pt x="937403" y="211303"/>
                    </a:cubicBezTo>
                    <a:cubicBezTo>
                      <a:pt x="930088" y="216579"/>
                      <a:pt x="922906" y="222037"/>
                      <a:pt x="915305" y="226886"/>
                    </a:cubicBezTo>
                    <a:cubicBezTo>
                      <a:pt x="907571" y="231667"/>
                      <a:pt x="899674" y="236544"/>
                      <a:pt x="893759" y="243583"/>
                    </a:cubicBezTo>
                    <a:cubicBezTo>
                      <a:pt x="889635" y="248555"/>
                      <a:pt x="887797" y="254841"/>
                      <a:pt x="885977" y="260918"/>
                    </a:cubicBezTo>
                    <a:cubicBezTo>
                      <a:pt x="880701" y="277120"/>
                      <a:pt x="878319" y="293980"/>
                      <a:pt x="876157" y="310820"/>
                    </a:cubicBezTo>
                    <a:cubicBezTo>
                      <a:pt x="874738" y="321869"/>
                      <a:pt x="872652" y="332775"/>
                      <a:pt x="870528" y="343672"/>
                    </a:cubicBezTo>
                    <a:cubicBezTo>
                      <a:pt x="869090" y="356454"/>
                      <a:pt x="867851" y="369246"/>
                      <a:pt x="867404" y="382105"/>
                    </a:cubicBezTo>
                    <a:cubicBezTo>
                      <a:pt x="868613" y="395107"/>
                      <a:pt x="870290" y="408041"/>
                      <a:pt x="872852" y="420853"/>
                    </a:cubicBezTo>
                    <a:cubicBezTo>
                      <a:pt x="876386" y="437169"/>
                      <a:pt x="883844" y="452485"/>
                      <a:pt x="893226" y="466220"/>
                    </a:cubicBezTo>
                    <a:cubicBezTo>
                      <a:pt x="901170" y="477231"/>
                      <a:pt x="911638" y="486223"/>
                      <a:pt x="923096" y="493414"/>
                    </a:cubicBezTo>
                    <a:cubicBezTo>
                      <a:pt x="946204" y="507844"/>
                      <a:pt x="971112" y="519046"/>
                      <a:pt x="994829" y="532352"/>
                    </a:cubicBezTo>
                    <a:cubicBezTo>
                      <a:pt x="1012784" y="543992"/>
                      <a:pt x="1030881" y="557317"/>
                      <a:pt x="1041473" y="576367"/>
                    </a:cubicBezTo>
                    <a:cubicBezTo>
                      <a:pt x="1045064" y="582635"/>
                      <a:pt x="1047569" y="589826"/>
                      <a:pt x="1047045" y="597122"/>
                    </a:cubicBezTo>
                    <a:cubicBezTo>
                      <a:pt x="1046274" y="605580"/>
                      <a:pt x="1039854" y="611896"/>
                      <a:pt x="1033224" y="616496"/>
                    </a:cubicBezTo>
                    <a:cubicBezTo>
                      <a:pt x="1027614" y="620439"/>
                      <a:pt x="1021271" y="623316"/>
                      <a:pt x="1014955" y="625954"/>
                    </a:cubicBezTo>
                    <a:cubicBezTo>
                      <a:pt x="1012174" y="627021"/>
                      <a:pt x="1009460" y="628421"/>
                      <a:pt x="1006526" y="629031"/>
                    </a:cubicBezTo>
                    <a:cubicBezTo>
                      <a:pt x="1001173" y="629945"/>
                      <a:pt x="995705" y="629364"/>
                      <a:pt x="990419" y="628336"/>
                    </a:cubicBezTo>
                    <a:cubicBezTo>
                      <a:pt x="970931" y="624669"/>
                      <a:pt x="953052" y="615239"/>
                      <a:pt x="936803" y="604133"/>
                    </a:cubicBezTo>
                    <a:cubicBezTo>
                      <a:pt x="926840" y="597370"/>
                      <a:pt x="917400" y="589864"/>
                      <a:pt x="907171" y="583511"/>
                    </a:cubicBezTo>
                    <a:cubicBezTo>
                      <a:pt x="880243" y="567538"/>
                      <a:pt x="852735" y="561080"/>
                      <a:pt x="823360" y="563375"/>
                    </a:cubicBezTo>
                    <a:cubicBezTo>
                      <a:pt x="821703" y="563699"/>
                      <a:pt x="820045" y="564051"/>
                      <a:pt x="818388" y="564423"/>
                    </a:cubicBezTo>
                    <a:cubicBezTo>
                      <a:pt x="798576" y="569605"/>
                      <a:pt x="779545" y="577444"/>
                      <a:pt x="760647" y="585254"/>
                    </a:cubicBezTo>
                    <a:cubicBezTo>
                      <a:pt x="740788" y="593131"/>
                      <a:pt x="719366" y="605809"/>
                      <a:pt x="697316" y="601189"/>
                    </a:cubicBezTo>
                    <a:cubicBezTo>
                      <a:pt x="678637" y="597151"/>
                      <a:pt x="664807" y="582816"/>
                      <a:pt x="648424" y="573948"/>
                    </a:cubicBezTo>
                    <a:cubicBezTo>
                      <a:pt x="638575" y="568890"/>
                      <a:pt x="628002" y="565404"/>
                      <a:pt x="618201" y="560241"/>
                    </a:cubicBezTo>
                    <a:cubicBezTo>
                      <a:pt x="610562" y="556422"/>
                      <a:pt x="603085" y="552288"/>
                      <a:pt x="595284" y="548792"/>
                    </a:cubicBezTo>
                    <a:cubicBezTo>
                      <a:pt x="573967" y="538648"/>
                      <a:pt x="550126" y="536962"/>
                      <a:pt x="527923" y="529542"/>
                    </a:cubicBezTo>
                    <a:cubicBezTo>
                      <a:pt x="505473" y="522113"/>
                      <a:pt x="487794" y="510064"/>
                      <a:pt x="472488" y="492090"/>
                    </a:cubicBezTo>
                    <a:cubicBezTo>
                      <a:pt x="463039" y="481413"/>
                      <a:pt x="453752" y="470354"/>
                      <a:pt x="447237" y="457591"/>
                    </a:cubicBezTo>
                    <a:cubicBezTo>
                      <a:pt x="443427" y="450256"/>
                      <a:pt x="440293" y="442570"/>
                      <a:pt x="437188" y="434912"/>
                    </a:cubicBezTo>
                    <a:cubicBezTo>
                      <a:pt x="432425" y="423243"/>
                      <a:pt x="427844" y="411404"/>
                      <a:pt x="425367" y="398993"/>
                    </a:cubicBezTo>
                    <a:cubicBezTo>
                      <a:pt x="422824" y="386210"/>
                      <a:pt x="423062" y="373113"/>
                      <a:pt x="422186" y="360150"/>
                    </a:cubicBezTo>
                    <a:cubicBezTo>
                      <a:pt x="421157" y="342871"/>
                      <a:pt x="419700" y="325469"/>
                      <a:pt x="421967" y="308220"/>
                    </a:cubicBezTo>
                    <a:cubicBezTo>
                      <a:pt x="422948" y="300857"/>
                      <a:pt x="424148" y="293532"/>
                      <a:pt x="424939" y="286141"/>
                    </a:cubicBezTo>
                    <a:cubicBezTo>
                      <a:pt x="426406" y="272263"/>
                      <a:pt x="428149" y="258089"/>
                      <a:pt x="425158" y="244288"/>
                    </a:cubicBezTo>
                    <a:cubicBezTo>
                      <a:pt x="423605" y="235791"/>
                      <a:pt x="416919" y="231381"/>
                      <a:pt x="410718" y="226200"/>
                    </a:cubicBezTo>
                    <a:cubicBezTo>
                      <a:pt x="404822" y="221371"/>
                      <a:pt x="399040" y="216389"/>
                      <a:pt x="392906" y="211855"/>
                    </a:cubicBezTo>
                    <a:cubicBezTo>
                      <a:pt x="384467" y="205721"/>
                      <a:pt x="375323" y="200568"/>
                      <a:pt x="365912" y="196091"/>
                    </a:cubicBezTo>
                    <a:cubicBezTo>
                      <a:pt x="358550" y="192719"/>
                      <a:pt x="350472" y="190500"/>
                      <a:pt x="342329" y="191472"/>
                    </a:cubicBezTo>
                    <a:cubicBezTo>
                      <a:pt x="332642" y="192662"/>
                      <a:pt x="323745" y="197091"/>
                      <a:pt x="315125" y="201435"/>
                    </a:cubicBezTo>
                    <a:cubicBezTo>
                      <a:pt x="300218" y="209445"/>
                      <a:pt x="286274" y="219113"/>
                      <a:pt x="272320" y="228657"/>
                    </a:cubicBezTo>
                    <a:cubicBezTo>
                      <a:pt x="264700" y="234182"/>
                      <a:pt x="257137" y="240192"/>
                      <a:pt x="252079" y="248269"/>
                    </a:cubicBezTo>
                    <a:cubicBezTo>
                      <a:pt x="241725" y="266624"/>
                      <a:pt x="238811" y="287636"/>
                      <a:pt x="233191" y="307591"/>
                    </a:cubicBezTo>
                    <a:cubicBezTo>
                      <a:pt x="230715" y="316087"/>
                      <a:pt x="228438" y="324660"/>
                      <a:pt x="227209" y="333442"/>
                    </a:cubicBezTo>
                    <a:cubicBezTo>
                      <a:pt x="225133" y="347101"/>
                      <a:pt x="225085" y="361283"/>
                      <a:pt x="220047" y="374323"/>
                    </a:cubicBezTo>
                    <a:cubicBezTo>
                      <a:pt x="215065" y="385696"/>
                      <a:pt x="207435" y="395954"/>
                      <a:pt x="198368" y="404393"/>
                    </a:cubicBezTo>
                    <a:cubicBezTo>
                      <a:pt x="189881" y="411871"/>
                      <a:pt x="179575" y="417071"/>
                      <a:pt x="168926" y="420719"/>
                    </a:cubicBezTo>
                    <a:cubicBezTo>
                      <a:pt x="160363" y="423434"/>
                      <a:pt x="151352" y="424682"/>
                      <a:pt x="142380" y="424282"/>
                    </a:cubicBezTo>
                    <a:cubicBezTo>
                      <a:pt x="131493" y="423882"/>
                      <a:pt x="120501" y="422681"/>
                      <a:pt x="110204" y="418938"/>
                    </a:cubicBezTo>
                    <a:cubicBezTo>
                      <a:pt x="101870" y="416243"/>
                      <a:pt x="94688" y="411080"/>
                      <a:pt x="88173" y="405355"/>
                    </a:cubicBezTo>
                    <a:cubicBezTo>
                      <a:pt x="77124" y="396402"/>
                      <a:pt x="65818" y="387763"/>
                      <a:pt x="55083" y="378428"/>
                    </a:cubicBezTo>
                    <a:cubicBezTo>
                      <a:pt x="47435" y="372275"/>
                      <a:pt x="38957" y="365741"/>
                      <a:pt x="28699" y="365703"/>
                    </a:cubicBezTo>
                    <a:cubicBezTo>
                      <a:pt x="20841" y="365731"/>
                      <a:pt x="12983" y="366770"/>
                      <a:pt x="5144" y="365674"/>
                    </a:cubicBezTo>
                    <a:cubicBezTo>
                      <a:pt x="3419" y="365512"/>
                      <a:pt x="1705" y="365331"/>
                      <a:pt x="0" y="365112"/>
                    </a:cubicBezTo>
                    <a:lnTo>
                      <a:pt x="0" y="0"/>
                    </a:lnTo>
                    <a:lnTo>
                      <a:pt x="1107100" y="0"/>
                    </a:lnTo>
                    <a:cubicBezTo>
                      <a:pt x="1108377" y="2067"/>
                      <a:pt x="1109567" y="4191"/>
                      <a:pt x="1110634" y="6372"/>
                    </a:cubicBezTo>
                    <a:cubicBezTo>
                      <a:pt x="1115463" y="17355"/>
                      <a:pt x="1112444" y="29585"/>
                      <a:pt x="1109882" y="40757"/>
                    </a:cubicBezTo>
                    <a:close/>
                  </a:path>
                </a:pathLst>
              </a:custGeom>
              <a:solidFill>
                <a:srgbClr val="C2B594">
                  <a:alpha val="375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2"/>
              <p:cNvSpPr/>
              <p:nvPr/>
            </p:nvSpPr>
            <p:spPr>
              <a:xfrm>
                <a:off x="2619360" y="1095480"/>
                <a:ext cx="1033510" cy="607447"/>
              </a:xfrm>
              <a:custGeom>
                <a:rect b="b" l="l" r="r" t="t"/>
                <a:pathLst>
                  <a:path extrusionOk="0" h="607447" w="1033510">
                    <a:moveTo>
                      <a:pt x="1031129" y="50806"/>
                    </a:moveTo>
                    <a:cubicBezTo>
                      <a:pt x="1030510" y="56217"/>
                      <a:pt x="1029795" y="61608"/>
                      <a:pt x="1029005" y="66989"/>
                    </a:cubicBezTo>
                    <a:cubicBezTo>
                      <a:pt x="1028233" y="72209"/>
                      <a:pt x="1027424" y="77476"/>
                      <a:pt x="1025509" y="82429"/>
                    </a:cubicBezTo>
                    <a:cubicBezTo>
                      <a:pt x="1023233" y="88278"/>
                      <a:pt x="1020204" y="93755"/>
                      <a:pt x="1016841" y="99050"/>
                    </a:cubicBezTo>
                    <a:cubicBezTo>
                      <a:pt x="1013441" y="104404"/>
                      <a:pt x="1009488" y="109414"/>
                      <a:pt x="1005611" y="114414"/>
                    </a:cubicBezTo>
                    <a:cubicBezTo>
                      <a:pt x="1002182" y="118853"/>
                      <a:pt x="998544" y="123101"/>
                      <a:pt x="994705" y="127197"/>
                    </a:cubicBezTo>
                    <a:cubicBezTo>
                      <a:pt x="990600" y="131578"/>
                      <a:pt x="986333" y="135798"/>
                      <a:pt x="982028" y="139979"/>
                    </a:cubicBezTo>
                    <a:cubicBezTo>
                      <a:pt x="973807" y="147980"/>
                      <a:pt x="965359" y="155743"/>
                      <a:pt x="957158" y="163763"/>
                    </a:cubicBezTo>
                    <a:cubicBezTo>
                      <a:pt x="953300" y="167535"/>
                      <a:pt x="949481" y="171345"/>
                      <a:pt x="945709" y="175193"/>
                    </a:cubicBezTo>
                    <a:cubicBezTo>
                      <a:pt x="942356" y="178622"/>
                      <a:pt x="939089" y="182118"/>
                      <a:pt x="935774" y="185566"/>
                    </a:cubicBezTo>
                    <a:cubicBezTo>
                      <a:pt x="928945" y="192672"/>
                      <a:pt x="921734" y="199358"/>
                      <a:pt x="914648" y="206188"/>
                    </a:cubicBezTo>
                    <a:cubicBezTo>
                      <a:pt x="910285" y="210388"/>
                      <a:pt x="905999" y="214665"/>
                      <a:pt x="901827" y="219056"/>
                    </a:cubicBezTo>
                    <a:cubicBezTo>
                      <a:pt x="894874" y="226438"/>
                      <a:pt x="888216" y="234096"/>
                      <a:pt x="881434" y="241621"/>
                    </a:cubicBezTo>
                    <a:cubicBezTo>
                      <a:pt x="873671" y="250241"/>
                      <a:pt x="865823" y="258794"/>
                      <a:pt x="858069" y="267414"/>
                    </a:cubicBezTo>
                    <a:cubicBezTo>
                      <a:pt x="854878" y="270958"/>
                      <a:pt x="851716" y="274530"/>
                      <a:pt x="848601" y="278140"/>
                    </a:cubicBezTo>
                    <a:cubicBezTo>
                      <a:pt x="844982" y="282311"/>
                      <a:pt x="841429" y="286531"/>
                      <a:pt x="838124" y="290960"/>
                    </a:cubicBezTo>
                    <a:cubicBezTo>
                      <a:pt x="836324" y="293513"/>
                      <a:pt x="834657" y="296123"/>
                      <a:pt x="833104" y="298828"/>
                    </a:cubicBezTo>
                    <a:cubicBezTo>
                      <a:pt x="831828" y="301228"/>
                      <a:pt x="830656" y="303657"/>
                      <a:pt x="829589" y="306172"/>
                    </a:cubicBezTo>
                    <a:cubicBezTo>
                      <a:pt x="828637" y="308677"/>
                      <a:pt x="827799" y="311210"/>
                      <a:pt x="827103" y="313811"/>
                    </a:cubicBezTo>
                    <a:cubicBezTo>
                      <a:pt x="826456" y="316649"/>
                      <a:pt x="825979" y="319497"/>
                      <a:pt x="825627" y="322393"/>
                    </a:cubicBezTo>
                    <a:cubicBezTo>
                      <a:pt x="825179" y="327384"/>
                      <a:pt x="825017" y="332365"/>
                      <a:pt x="825113" y="337375"/>
                    </a:cubicBezTo>
                    <a:cubicBezTo>
                      <a:pt x="825456" y="346272"/>
                      <a:pt x="826608" y="355082"/>
                      <a:pt x="827989" y="363865"/>
                    </a:cubicBezTo>
                    <a:cubicBezTo>
                      <a:pt x="829618" y="373837"/>
                      <a:pt x="831523" y="383743"/>
                      <a:pt x="833485" y="393649"/>
                    </a:cubicBezTo>
                    <a:cubicBezTo>
                      <a:pt x="835295" y="402784"/>
                      <a:pt x="837162" y="411918"/>
                      <a:pt x="839772" y="420862"/>
                    </a:cubicBezTo>
                    <a:cubicBezTo>
                      <a:pt x="840648" y="423662"/>
                      <a:pt x="841620" y="426425"/>
                      <a:pt x="842686" y="429158"/>
                    </a:cubicBezTo>
                    <a:cubicBezTo>
                      <a:pt x="843810" y="432016"/>
                      <a:pt x="845058" y="434826"/>
                      <a:pt x="846325" y="437617"/>
                    </a:cubicBezTo>
                    <a:cubicBezTo>
                      <a:pt x="847458" y="440122"/>
                      <a:pt x="848601" y="442627"/>
                      <a:pt x="849849" y="445075"/>
                    </a:cubicBezTo>
                    <a:cubicBezTo>
                      <a:pt x="851135" y="447580"/>
                      <a:pt x="852459" y="450056"/>
                      <a:pt x="853831" y="452514"/>
                    </a:cubicBezTo>
                    <a:cubicBezTo>
                      <a:pt x="855297" y="455133"/>
                      <a:pt x="856821" y="457733"/>
                      <a:pt x="858393" y="460296"/>
                    </a:cubicBezTo>
                    <a:cubicBezTo>
                      <a:pt x="858441" y="460372"/>
                      <a:pt x="858488" y="460448"/>
                      <a:pt x="858536" y="460524"/>
                    </a:cubicBezTo>
                    <a:cubicBezTo>
                      <a:pt x="858536" y="460524"/>
                      <a:pt x="858536" y="460534"/>
                      <a:pt x="858536" y="460543"/>
                    </a:cubicBezTo>
                    <a:cubicBezTo>
                      <a:pt x="860069" y="463010"/>
                      <a:pt x="861670" y="465430"/>
                      <a:pt x="863298" y="467839"/>
                    </a:cubicBezTo>
                    <a:cubicBezTo>
                      <a:pt x="866270" y="472221"/>
                      <a:pt x="869375" y="476517"/>
                      <a:pt x="872700" y="480632"/>
                    </a:cubicBezTo>
                    <a:lnTo>
                      <a:pt x="872700" y="480632"/>
                    </a:lnTo>
                    <a:cubicBezTo>
                      <a:pt x="874862" y="483260"/>
                      <a:pt x="877129" y="485785"/>
                      <a:pt x="879577" y="488147"/>
                    </a:cubicBezTo>
                    <a:cubicBezTo>
                      <a:pt x="882377" y="490738"/>
                      <a:pt x="885368" y="493081"/>
                      <a:pt x="888425" y="495357"/>
                    </a:cubicBezTo>
                    <a:cubicBezTo>
                      <a:pt x="890969" y="497176"/>
                      <a:pt x="893569" y="498862"/>
                      <a:pt x="896293" y="500405"/>
                    </a:cubicBezTo>
                    <a:cubicBezTo>
                      <a:pt x="900551" y="502720"/>
                      <a:pt x="904913" y="504825"/>
                      <a:pt x="909333" y="506835"/>
                    </a:cubicBezTo>
                    <a:cubicBezTo>
                      <a:pt x="914191" y="509035"/>
                      <a:pt x="919077" y="511150"/>
                      <a:pt x="924039" y="513112"/>
                    </a:cubicBezTo>
                    <a:cubicBezTo>
                      <a:pt x="935422" y="517284"/>
                      <a:pt x="947033" y="520894"/>
                      <a:pt x="958263" y="525485"/>
                    </a:cubicBezTo>
                    <a:cubicBezTo>
                      <a:pt x="963225" y="527523"/>
                      <a:pt x="968121" y="529704"/>
                      <a:pt x="972950" y="532038"/>
                    </a:cubicBezTo>
                    <a:cubicBezTo>
                      <a:pt x="978332" y="534629"/>
                      <a:pt x="983628" y="537353"/>
                      <a:pt x="988762" y="540410"/>
                    </a:cubicBezTo>
                    <a:cubicBezTo>
                      <a:pt x="991067" y="541792"/>
                      <a:pt x="993400" y="543106"/>
                      <a:pt x="995744" y="544449"/>
                    </a:cubicBezTo>
                    <a:cubicBezTo>
                      <a:pt x="997963" y="545725"/>
                      <a:pt x="1000115" y="547106"/>
                      <a:pt x="1002230" y="548554"/>
                    </a:cubicBezTo>
                    <a:cubicBezTo>
                      <a:pt x="1006564" y="551526"/>
                      <a:pt x="1010603" y="554850"/>
                      <a:pt x="1014222" y="558670"/>
                    </a:cubicBezTo>
                    <a:cubicBezTo>
                      <a:pt x="1015946" y="560480"/>
                      <a:pt x="1017546" y="562451"/>
                      <a:pt x="1018927" y="564547"/>
                    </a:cubicBezTo>
                    <a:cubicBezTo>
                      <a:pt x="1020670" y="567214"/>
                      <a:pt x="1021556" y="570252"/>
                      <a:pt x="1022290" y="573319"/>
                    </a:cubicBezTo>
                    <a:cubicBezTo>
                      <a:pt x="1023357" y="577796"/>
                      <a:pt x="1023671" y="582530"/>
                      <a:pt x="1022918" y="587073"/>
                    </a:cubicBezTo>
                    <a:cubicBezTo>
                      <a:pt x="1022633" y="588778"/>
                      <a:pt x="1022223" y="590483"/>
                      <a:pt x="1021709" y="592131"/>
                    </a:cubicBezTo>
                    <a:cubicBezTo>
                      <a:pt x="1021213" y="593731"/>
                      <a:pt x="1020509" y="595313"/>
                      <a:pt x="1019518" y="596665"/>
                    </a:cubicBezTo>
                    <a:cubicBezTo>
                      <a:pt x="1018537" y="598027"/>
                      <a:pt x="1017422" y="599199"/>
                      <a:pt x="1016060" y="600199"/>
                    </a:cubicBezTo>
                    <a:cubicBezTo>
                      <a:pt x="1014660" y="601218"/>
                      <a:pt x="1013127" y="602009"/>
                      <a:pt x="1011479" y="602542"/>
                    </a:cubicBezTo>
                    <a:cubicBezTo>
                      <a:pt x="1007669" y="605571"/>
                      <a:pt x="1003021" y="607447"/>
                      <a:pt x="997953" y="607447"/>
                    </a:cubicBezTo>
                    <a:cubicBezTo>
                      <a:pt x="997629" y="607447"/>
                      <a:pt x="997296" y="607447"/>
                      <a:pt x="996972" y="607419"/>
                    </a:cubicBezTo>
                    <a:cubicBezTo>
                      <a:pt x="965597" y="602085"/>
                      <a:pt x="940737" y="579368"/>
                      <a:pt x="913381" y="564632"/>
                    </a:cubicBezTo>
                    <a:cubicBezTo>
                      <a:pt x="899027" y="556812"/>
                      <a:pt x="883053" y="553174"/>
                      <a:pt x="867556" y="548402"/>
                    </a:cubicBezTo>
                    <a:cubicBezTo>
                      <a:pt x="839553" y="537915"/>
                      <a:pt x="811263" y="529628"/>
                      <a:pt x="781831" y="540134"/>
                    </a:cubicBezTo>
                    <a:cubicBezTo>
                      <a:pt x="760924" y="546040"/>
                      <a:pt x="741350" y="557032"/>
                      <a:pt x="719576" y="559518"/>
                    </a:cubicBezTo>
                    <a:cubicBezTo>
                      <a:pt x="685638" y="562137"/>
                      <a:pt x="656787" y="539620"/>
                      <a:pt x="624916" y="531886"/>
                    </a:cubicBezTo>
                    <a:cubicBezTo>
                      <a:pt x="599961" y="525971"/>
                      <a:pt x="574405" y="522970"/>
                      <a:pt x="548897" y="520732"/>
                    </a:cubicBezTo>
                    <a:cubicBezTo>
                      <a:pt x="535124" y="519294"/>
                      <a:pt x="520494" y="517960"/>
                      <a:pt x="508645" y="510159"/>
                    </a:cubicBezTo>
                    <a:cubicBezTo>
                      <a:pt x="477222" y="488642"/>
                      <a:pt x="462477" y="451009"/>
                      <a:pt x="458229" y="414347"/>
                    </a:cubicBezTo>
                    <a:cubicBezTo>
                      <a:pt x="455133" y="391706"/>
                      <a:pt x="453114" y="368827"/>
                      <a:pt x="454162" y="345967"/>
                    </a:cubicBezTo>
                    <a:cubicBezTo>
                      <a:pt x="454905" y="310525"/>
                      <a:pt x="466687" y="275892"/>
                      <a:pt x="463458" y="240278"/>
                    </a:cubicBezTo>
                    <a:cubicBezTo>
                      <a:pt x="461715" y="208217"/>
                      <a:pt x="443665" y="174469"/>
                      <a:pt x="412052" y="163563"/>
                    </a:cubicBezTo>
                    <a:cubicBezTo>
                      <a:pt x="404346" y="160973"/>
                      <a:pt x="396564" y="158439"/>
                      <a:pt x="388715" y="156143"/>
                    </a:cubicBezTo>
                    <a:cubicBezTo>
                      <a:pt x="379333" y="154753"/>
                      <a:pt x="369932" y="153486"/>
                      <a:pt x="360493" y="152486"/>
                    </a:cubicBezTo>
                    <a:cubicBezTo>
                      <a:pt x="344919" y="150847"/>
                      <a:pt x="329041" y="150190"/>
                      <a:pt x="313611" y="153400"/>
                    </a:cubicBezTo>
                    <a:cubicBezTo>
                      <a:pt x="300133" y="156096"/>
                      <a:pt x="287445" y="161496"/>
                      <a:pt x="274787" y="166678"/>
                    </a:cubicBezTo>
                    <a:cubicBezTo>
                      <a:pt x="262404" y="171888"/>
                      <a:pt x="249841" y="176717"/>
                      <a:pt x="237744" y="182566"/>
                    </a:cubicBezTo>
                    <a:cubicBezTo>
                      <a:pt x="226657" y="188405"/>
                      <a:pt x="215703" y="195120"/>
                      <a:pt x="207378" y="204645"/>
                    </a:cubicBezTo>
                    <a:cubicBezTo>
                      <a:pt x="194910" y="218980"/>
                      <a:pt x="189576" y="238135"/>
                      <a:pt x="191024" y="256927"/>
                    </a:cubicBezTo>
                    <a:cubicBezTo>
                      <a:pt x="193157" y="288274"/>
                      <a:pt x="211093" y="316744"/>
                      <a:pt x="210779" y="348425"/>
                    </a:cubicBezTo>
                    <a:cubicBezTo>
                      <a:pt x="210503" y="359312"/>
                      <a:pt x="205169" y="369313"/>
                      <a:pt x="197872" y="377171"/>
                    </a:cubicBezTo>
                    <a:cubicBezTo>
                      <a:pt x="186871" y="390382"/>
                      <a:pt x="170345" y="398355"/>
                      <a:pt x="153038" y="397421"/>
                    </a:cubicBezTo>
                    <a:cubicBezTo>
                      <a:pt x="140046" y="396526"/>
                      <a:pt x="127206" y="392497"/>
                      <a:pt x="116395" y="385181"/>
                    </a:cubicBezTo>
                    <a:cubicBezTo>
                      <a:pt x="103422" y="376285"/>
                      <a:pt x="92421" y="364836"/>
                      <a:pt x="79753" y="355530"/>
                    </a:cubicBezTo>
                    <a:cubicBezTo>
                      <a:pt x="74952" y="351825"/>
                      <a:pt x="69866" y="348510"/>
                      <a:pt x="65008" y="344881"/>
                    </a:cubicBezTo>
                    <a:cubicBezTo>
                      <a:pt x="57607" y="339328"/>
                      <a:pt x="51235" y="332461"/>
                      <a:pt x="43453" y="327412"/>
                    </a:cubicBezTo>
                    <a:cubicBezTo>
                      <a:pt x="29947" y="318335"/>
                      <a:pt x="21146" y="316925"/>
                      <a:pt x="5077" y="317859"/>
                    </a:cubicBezTo>
                    <a:cubicBezTo>
                      <a:pt x="3391" y="318002"/>
                      <a:pt x="1686" y="318097"/>
                      <a:pt x="0" y="318049"/>
                    </a:cubicBezTo>
                    <a:lnTo>
                      <a:pt x="0" y="0"/>
                    </a:lnTo>
                    <a:lnTo>
                      <a:pt x="1032120" y="0"/>
                    </a:lnTo>
                    <a:cubicBezTo>
                      <a:pt x="1032396" y="1848"/>
                      <a:pt x="1032634" y="3705"/>
                      <a:pt x="1032805" y="5563"/>
                    </a:cubicBezTo>
                    <a:cubicBezTo>
                      <a:pt x="1033091" y="8573"/>
                      <a:pt x="1033196" y="11601"/>
                      <a:pt x="1033263" y="14630"/>
                    </a:cubicBezTo>
                    <a:cubicBezTo>
                      <a:pt x="1033510" y="26718"/>
                      <a:pt x="1032520" y="38814"/>
                      <a:pt x="1031157" y="50816"/>
                    </a:cubicBezTo>
                    <a:close/>
                  </a:path>
                </a:pathLst>
              </a:custGeom>
              <a:solidFill>
                <a:srgbClr val="C2B594">
                  <a:alpha val="53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2"/>
              <p:cNvSpPr/>
              <p:nvPr/>
            </p:nvSpPr>
            <p:spPr>
              <a:xfrm>
                <a:off x="2619360" y="1095480"/>
                <a:ext cx="964010" cy="524675"/>
              </a:xfrm>
              <a:custGeom>
                <a:rect b="b" l="l" r="r" t="t"/>
                <a:pathLst>
                  <a:path extrusionOk="0" h="525990" w="966426">
                    <a:moveTo>
                      <a:pt x="964473" y="59426"/>
                    </a:moveTo>
                    <a:cubicBezTo>
                      <a:pt x="963720" y="67904"/>
                      <a:pt x="962816" y="76457"/>
                      <a:pt x="960301" y="84620"/>
                    </a:cubicBezTo>
                    <a:cubicBezTo>
                      <a:pt x="956091" y="97688"/>
                      <a:pt x="949138" y="109671"/>
                      <a:pt x="941965" y="121301"/>
                    </a:cubicBezTo>
                    <a:cubicBezTo>
                      <a:pt x="923925" y="149295"/>
                      <a:pt x="901903" y="174450"/>
                      <a:pt x="881139" y="200406"/>
                    </a:cubicBezTo>
                    <a:cubicBezTo>
                      <a:pt x="865737" y="219399"/>
                      <a:pt x="850097" y="238211"/>
                      <a:pt x="835524" y="257851"/>
                    </a:cubicBezTo>
                    <a:cubicBezTo>
                      <a:pt x="827361" y="269110"/>
                      <a:pt x="818474" y="280321"/>
                      <a:pt x="814292" y="293770"/>
                    </a:cubicBezTo>
                    <a:cubicBezTo>
                      <a:pt x="804586" y="321116"/>
                      <a:pt x="796709" y="350044"/>
                      <a:pt x="799243" y="379305"/>
                    </a:cubicBezTo>
                    <a:cubicBezTo>
                      <a:pt x="801053" y="393459"/>
                      <a:pt x="806158" y="407060"/>
                      <a:pt x="813035" y="419510"/>
                    </a:cubicBezTo>
                    <a:cubicBezTo>
                      <a:pt x="820103" y="431787"/>
                      <a:pt x="828713" y="443179"/>
                      <a:pt x="837962" y="453914"/>
                    </a:cubicBezTo>
                    <a:cubicBezTo>
                      <a:pt x="849344" y="466925"/>
                      <a:pt x="862479" y="478631"/>
                      <a:pt x="873700" y="491433"/>
                    </a:cubicBezTo>
                    <a:cubicBezTo>
                      <a:pt x="878977" y="498243"/>
                      <a:pt x="885425" y="507930"/>
                      <a:pt x="881796" y="516455"/>
                    </a:cubicBezTo>
                    <a:cubicBezTo>
                      <a:pt x="877329" y="525990"/>
                      <a:pt x="865461" y="524999"/>
                      <a:pt x="856793" y="523094"/>
                    </a:cubicBezTo>
                    <a:cubicBezTo>
                      <a:pt x="848668" y="521370"/>
                      <a:pt x="840658" y="519103"/>
                      <a:pt x="832447" y="517817"/>
                    </a:cubicBezTo>
                    <a:cubicBezTo>
                      <a:pt x="813616" y="515017"/>
                      <a:pt x="794509" y="515474"/>
                      <a:pt x="775564" y="513902"/>
                    </a:cubicBezTo>
                    <a:cubicBezTo>
                      <a:pt x="735263" y="511188"/>
                      <a:pt x="702945" y="506292"/>
                      <a:pt x="666893" y="486766"/>
                    </a:cubicBezTo>
                    <a:cubicBezTo>
                      <a:pt x="653015" y="479898"/>
                      <a:pt x="638718" y="473259"/>
                      <a:pt x="623411" y="470345"/>
                    </a:cubicBezTo>
                    <a:cubicBezTo>
                      <a:pt x="608809" y="468325"/>
                      <a:pt x="593827" y="471097"/>
                      <a:pt x="580139" y="476250"/>
                    </a:cubicBezTo>
                    <a:cubicBezTo>
                      <a:pt x="562042" y="483594"/>
                      <a:pt x="543220" y="492100"/>
                      <a:pt x="523237" y="490871"/>
                    </a:cubicBezTo>
                    <a:cubicBezTo>
                      <a:pt x="515141" y="489747"/>
                      <a:pt x="507454" y="485880"/>
                      <a:pt x="501034" y="480908"/>
                    </a:cubicBezTo>
                    <a:cubicBezTo>
                      <a:pt x="493633" y="474669"/>
                      <a:pt x="488156" y="466525"/>
                      <a:pt x="483375" y="458200"/>
                    </a:cubicBezTo>
                    <a:cubicBezTo>
                      <a:pt x="461810" y="418938"/>
                      <a:pt x="468725" y="371666"/>
                      <a:pt x="478869" y="329994"/>
                    </a:cubicBezTo>
                    <a:cubicBezTo>
                      <a:pt x="481917" y="317421"/>
                      <a:pt x="484413" y="304695"/>
                      <a:pt x="485804" y="291827"/>
                    </a:cubicBezTo>
                    <a:cubicBezTo>
                      <a:pt x="487671" y="271653"/>
                      <a:pt x="486232" y="251346"/>
                      <a:pt x="486346" y="231115"/>
                    </a:cubicBezTo>
                    <a:cubicBezTo>
                      <a:pt x="485851" y="212093"/>
                      <a:pt x="485975" y="192796"/>
                      <a:pt x="481965" y="174107"/>
                    </a:cubicBezTo>
                    <a:cubicBezTo>
                      <a:pt x="479850" y="165745"/>
                      <a:pt x="477041" y="157544"/>
                      <a:pt x="473935" y="149495"/>
                    </a:cubicBezTo>
                    <a:cubicBezTo>
                      <a:pt x="471516" y="143437"/>
                      <a:pt x="469049" y="137322"/>
                      <a:pt x="465144" y="132045"/>
                    </a:cubicBezTo>
                    <a:cubicBezTo>
                      <a:pt x="459810" y="125092"/>
                      <a:pt x="452780" y="118720"/>
                      <a:pt x="445665" y="113833"/>
                    </a:cubicBezTo>
                    <a:cubicBezTo>
                      <a:pt x="440084" y="110404"/>
                      <a:pt x="433588" y="109014"/>
                      <a:pt x="427225" y="107880"/>
                    </a:cubicBezTo>
                    <a:cubicBezTo>
                      <a:pt x="414909" y="105928"/>
                      <a:pt x="402403" y="106728"/>
                      <a:pt x="390039" y="107794"/>
                    </a:cubicBezTo>
                    <a:cubicBezTo>
                      <a:pt x="373961" y="109052"/>
                      <a:pt x="357940" y="110890"/>
                      <a:pt x="341928" y="112824"/>
                    </a:cubicBezTo>
                    <a:cubicBezTo>
                      <a:pt x="312449" y="116034"/>
                      <a:pt x="282826" y="119577"/>
                      <a:pt x="254356" y="128207"/>
                    </a:cubicBezTo>
                    <a:cubicBezTo>
                      <a:pt x="232858" y="134341"/>
                      <a:pt x="212198" y="143970"/>
                      <a:pt x="194958" y="158372"/>
                    </a:cubicBezTo>
                    <a:cubicBezTo>
                      <a:pt x="185214" y="166306"/>
                      <a:pt x="177594" y="176460"/>
                      <a:pt x="170945" y="187042"/>
                    </a:cubicBezTo>
                    <a:cubicBezTo>
                      <a:pt x="165849" y="196110"/>
                      <a:pt x="162220" y="205959"/>
                      <a:pt x="159068" y="215856"/>
                    </a:cubicBezTo>
                    <a:cubicBezTo>
                      <a:pt x="155705" y="227762"/>
                      <a:pt x="154219" y="237068"/>
                      <a:pt x="157315" y="249298"/>
                    </a:cubicBezTo>
                    <a:cubicBezTo>
                      <a:pt x="161839" y="265233"/>
                      <a:pt x="171050" y="279292"/>
                      <a:pt x="179632" y="293284"/>
                    </a:cubicBezTo>
                    <a:cubicBezTo>
                      <a:pt x="190157" y="310182"/>
                      <a:pt x="200777" y="329489"/>
                      <a:pt x="196748" y="350082"/>
                    </a:cubicBezTo>
                    <a:cubicBezTo>
                      <a:pt x="195691" y="356178"/>
                      <a:pt x="192719" y="362160"/>
                      <a:pt x="187643" y="365874"/>
                    </a:cubicBezTo>
                    <a:cubicBezTo>
                      <a:pt x="179184" y="372342"/>
                      <a:pt x="168145" y="374475"/>
                      <a:pt x="157677" y="373847"/>
                    </a:cubicBezTo>
                    <a:cubicBezTo>
                      <a:pt x="136284" y="371894"/>
                      <a:pt x="116796" y="355216"/>
                      <a:pt x="100203" y="342681"/>
                    </a:cubicBezTo>
                    <a:cubicBezTo>
                      <a:pt x="74743" y="321335"/>
                      <a:pt x="44282" y="306886"/>
                      <a:pt x="19469" y="284731"/>
                    </a:cubicBezTo>
                    <a:cubicBezTo>
                      <a:pt x="13144" y="278997"/>
                      <a:pt x="6553" y="273568"/>
                      <a:pt x="0" y="268091"/>
                    </a:cubicBezTo>
                    <a:lnTo>
                      <a:pt x="0" y="0"/>
                    </a:lnTo>
                    <a:lnTo>
                      <a:pt x="958139" y="0"/>
                    </a:lnTo>
                    <a:cubicBezTo>
                      <a:pt x="963854" y="19231"/>
                      <a:pt x="966426" y="39405"/>
                      <a:pt x="964463" y="59426"/>
                    </a:cubicBezTo>
                    <a:close/>
                  </a:path>
                </a:pathLst>
              </a:custGeom>
              <a:solidFill>
                <a:srgbClr val="C2B594">
                  <a:alpha val="74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2"/>
              <p:cNvSpPr/>
              <p:nvPr/>
            </p:nvSpPr>
            <p:spPr>
              <a:xfrm>
                <a:off x="2619360" y="1095480"/>
                <a:ext cx="919473" cy="498262"/>
              </a:xfrm>
              <a:custGeom>
                <a:rect b="b" l="l" r="r" t="t"/>
                <a:pathLst>
                  <a:path extrusionOk="0" h="498262" w="926421">
                    <a:moveTo>
                      <a:pt x="914924" y="100374"/>
                    </a:moveTo>
                    <a:cubicBezTo>
                      <a:pt x="900046" y="142732"/>
                      <a:pt x="865365" y="173707"/>
                      <a:pt x="831609" y="201501"/>
                    </a:cubicBezTo>
                    <a:cubicBezTo>
                      <a:pt x="808330" y="220256"/>
                      <a:pt x="786603" y="241754"/>
                      <a:pt x="772649" y="268500"/>
                    </a:cubicBezTo>
                    <a:cubicBezTo>
                      <a:pt x="750751" y="311649"/>
                      <a:pt x="751294" y="364979"/>
                      <a:pt x="773563" y="407870"/>
                    </a:cubicBezTo>
                    <a:cubicBezTo>
                      <a:pt x="784908" y="431864"/>
                      <a:pt x="806815" y="449018"/>
                      <a:pt x="829732" y="461362"/>
                    </a:cubicBezTo>
                    <a:cubicBezTo>
                      <a:pt x="844315" y="467392"/>
                      <a:pt x="864518" y="482717"/>
                      <a:pt x="842191" y="494500"/>
                    </a:cubicBezTo>
                    <a:cubicBezTo>
                      <a:pt x="832771" y="498072"/>
                      <a:pt x="822322" y="498100"/>
                      <a:pt x="812349" y="498262"/>
                    </a:cubicBezTo>
                    <a:cubicBezTo>
                      <a:pt x="757161" y="497862"/>
                      <a:pt x="709755" y="465839"/>
                      <a:pt x="658616" y="449342"/>
                    </a:cubicBezTo>
                    <a:cubicBezTo>
                      <a:pt x="641290" y="442484"/>
                      <a:pt x="622735" y="440703"/>
                      <a:pt x="604257" y="442379"/>
                    </a:cubicBezTo>
                    <a:cubicBezTo>
                      <a:pt x="583825" y="442855"/>
                      <a:pt x="565175" y="450713"/>
                      <a:pt x="547154" y="459600"/>
                    </a:cubicBezTo>
                    <a:cubicBezTo>
                      <a:pt x="523056" y="470078"/>
                      <a:pt x="495929" y="461029"/>
                      <a:pt x="487023" y="435397"/>
                    </a:cubicBezTo>
                    <a:cubicBezTo>
                      <a:pt x="471878" y="397840"/>
                      <a:pt x="487775" y="362483"/>
                      <a:pt x="503387" y="328241"/>
                    </a:cubicBezTo>
                    <a:cubicBezTo>
                      <a:pt x="511397" y="310896"/>
                      <a:pt x="518789" y="293284"/>
                      <a:pt x="525923" y="275568"/>
                    </a:cubicBezTo>
                    <a:cubicBezTo>
                      <a:pt x="528257" y="270043"/>
                      <a:pt x="530562" y="264490"/>
                      <a:pt x="532714" y="258870"/>
                    </a:cubicBezTo>
                    <a:cubicBezTo>
                      <a:pt x="535419" y="251803"/>
                      <a:pt x="537858" y="244640"/>
                      <a:pt x="539744" y="237344"/>
                    </a:cubicBezTo>
                    <a:cubicBezTo>
                      <a:pt x="541658" y="229905"/>
                      <a:pt x="542992" y="222333"/>
                      <a:pt x="543420" y="214570"/>
                    </a:cubicBezTo>
                    <a:cubicBezTo>
                      <a:pt x="543192" y="208959"/>
                      <a:pt x="542868" y="203540"/>
                      <a:pt x="542420" y="198301"/>
                    </a:cubicBezTo>
                    <a:cubicBezTo>
                      <a:pt x="541315" y="185233"/>
                      <a:pt x="539515" y="173326"/>
                      <a:pt x="536829" y="162497"/>
                    </a:cubicBezTo>
                    <a:cubicBezTo>
                      <a:pt x="524627" y="113176"/>
                      <a:pt x="494319" y="86125"/>
                      <a:pt x="429987" y="73219"/>
                    </a:cubicBezTo>
                    <a:cubicBezTo>
                      <a:pt x="409242" y="69466"/>
                      <a:pt x="388068" y="65989"/>
                      <a:pt x="366846" y="64446"/>
                    </a:cubicBezTo>
                    <a:cubicBezTo>
                      <a:pt x="344919" y="62836"/>
                      <a:pt x="322936" y="63303"/>
                      <a:pt x="301342" y="67647"/>
                    </a:cubicBezTo>
                    <a:cubicBezTo>
                      <a:pt x="299428" y="68056"/>
                      <a:pt x="297504" y="68485"/>
                      <a:pt x="295561" y="68923"/>
                    </a:cubicBezTo>
                    <a:cubicBezTo>
                      <a:pt x="226771" y="84430"/>
                      <a:pt x="141742" y="115576"/>
                      <a:pt x="130007" y="194081"/>
                    </a:cubicBezTo>
                    <a:cubicBezTo>
                      <a:pt x="127016" y="229133"/>
                      <a:pt x="137912" y="257127"/>
                      <a:pt x="156953" y="285950"/>
                    </a:cubicBezTo>
                    <a:cubicBezTo>
                      <a:pt x="163582" y="296723"/>
                      <a:pt x="172279" y="306648"/>
                      <a:pt x="176136" y="318859"/>
                    </a:cubicBezTo>
                    <a:cubicBezTo>
                      <a:pt x="181432" y="334594"/>
                      <a:pt x="174422" y="354292"/>
                      <a:pt x="154934" y="350187"/>
                    </a:cubicBezTo>
                    <a:cubicBezTo>
                      <a:pt x="133960" y="345367"/>
                      <a:pt x="116386" y="330375"/>
                      <a:pt x="101508" y="315458"/>
                    </a:cubicBezTo>
                    <a:cubicBezTo>
                      <a:pt x="80515" y="293532"/>
                      <a:pt x="63236" y="268519"/>
                      <a:pt x="44034" y="245116"/>
                    </a:cubicBezTo>
                    <a:cubicBezTo>
                      <a:pt x="35785" y="235601"/>
                      <a:pt x="27594" y="227095"/>
                      <a:pt x="19174" y="219408"/>
                    </a:cubicBezTo>
                    <a:cubicBezTo>
                      <a:pt x="17097" y="217503"/>
                      <a:pt x="15021" y="215665"/>
                      <a:pt x="12906" y="213865"/>
                    </a:cubicBezTo>
                    <a:cubicBezTo>
                      <a:pt x="8687" y="210245"/>
                      <a:pt x="4391" y="206826"/>
                      <a:pt x="0" y="203559"/>
                    </a:cubicBezTo>
                    <a:lnTo>
                      <a:pt x="0" y="0"/>
                    </a:lnTo>
                    <a:lnTo>
                      <a:pt x="887740" y="0"/>
                    </a:lnTo>
                    <a:cubicBezTo>
                      <a:pt x="917362" y="23765"/>
                      <a:pt x="926421" y="61027"/>
                      <a:pt x="914905" y="10037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78" name="Shape 178"/>
        <p:cNvGrpSpPr/>
        <p:nvPr/>
      </p:nvGrpSpPr>
      <p:grpSpPr>
        <a:xfrm>
          <a:off x="0" y="0"/>
          <a:ext cx="0" cy="0"/>
          <a:chOff x="0" y="0"/>
          <a:chExt cx="0" cy="0"/>
        </a:xfrm>
      </p:grpSpPr>
      <p:pic>
        <p:nvPicPr>
          <p:cNvPr id="179" name="Google Shape;179;p11"/>
          <p:cNvPicPr preferRelativeResize="0"/>
          <p:nvPr/>
        </p:nvPicPr>
        <p:blipFill>
          <a:blip r:embed="rId2">
            <a:alphaModFix amt="40000"/>
          </a:blip>
          <a:stretch>
            <a:fillRect/>
          </a:stretch>
        </p:blipFill>
        <p:spPr>
          <a:xfrm>
            <a:off x="1" y="672"/>
            <a:ext cx="9143998" cy="5142154"/>
          </a:xfrm>
          <a:prstGeom prst="rect">
            <a:avLst/>
          </a:prstGeom>
          <a:noFill/>
          <a:ln>
            <a:noFill/>
          </a:ln>
        </p:spPr>
      </p:pic>
      <p:sp>
        <p:nvSpPr>
          <p:cNvPr id="180" name="Google Shape;180;p11"/>
          <p:cNvSpPr txBox="1"/>
          <p:nvPr>
            <p:ph hasCustomPrompt="1" type="title"/>
          </p:nvPr>
        </p:nvSpPr>
        <p:spPr>
          <a:xfrm>
            <a:off x="2361550" y="1493313"/>
            <a:ext cx="4420800" cy="1294200"/>
          </a:xfrm>
          <a:prstGeom prst="rect">
            <a:avLst/>
          </a:prstGeom>
        </p:spPr>
        <p:txBody>
          <a:bodyPr anchorCtr="0" anchor="b" bIns="91425" lIns="91425" spcFirstLastPara="1" rIns="91425" wrap="square" tIns="91425">
            <a:noAutofit/>
          </a:bodyPr>
          <a:lstStyle>
            <a:lvl1pPr lvl="0" algn="ctr">
              <a:spcBef>
                <a:spcPts val="0"/>
              </a:spcBef>
              <a:spcAft>
                <a:spcPts val="0"/>
              </a:spcAft>
              <a:buSzPts val="9600"/>
              <a:buNone/>
              <a:defRPr b="1" sz="7200">
                <a:solidFill>
                  <a:schemeClr val="accent3"/>
                </a:solidFill>
                <a:latin typeface="Inter Tight"/>
                <a:ea typeface="Inter Tight"/>
                <a:cs typeface="Inter Tight"/>
                <a:sym typeface="Inter Tight"/>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81" name="Google Shape;181;p11"/>
          <p:cNvSpPr txBox="1"/>
          <p:nvPr>
            <p:ph idx="1" type="subTitle"/>
          </p:nvPr>
        </p:nvSpPr>
        <p:spPr>
          <a:xfrm>
            <a:off x="2361632" y="2827288"/>
            <a:ext cx="4420800" cy="822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grpSp>
        <p:nvGrpSpPr>
          <p:cNvPr id="182" name="Google Shape;182;p11"/>
          <p:cNvGrpSpPr/>
          <p:nvPr/>
        </p:nvGrpSpPr>
        <p:grpSpPr>
          <a:xfrm>
            <a:off x="-32715" y="-737175"/>
            <a:ext cx="9167402" cy="6739020"/>
            <a:chOff x="-32715" y="-737175"/>
            <a:chExt cx="9167402" cy="6739020"/>
          </a:xfrm>
        </p:grpSpPr>
        <p:grpSp>
          <p:nvGrpSpPr>
            <p:cNvPr id="183" name="Google Shape;183;p11"/>
            <p:cNvGrpSpPr/>
            <p:nvPr/>
          </p:nvGrpSpPr>
          <p:grpSpPr>
            <a:xfrm flipH="1">
              <a:off x="7849337" y="-737175"/>
              <a:ext cx="1285351" cy="3524710"/>
              <a:chOff x="2821320" y="2470320"/>
              <a:chExt cx="531466" cy="1457335"/>
            </a:xfrm>
          </p:grpSpPr>
          <p:sp>
            <p:nvSpPr>
              <p:cNvPr id="184" name="Google Shape;184;p11"/>
              <p:cNvSpPr/>
              <p:nvPr/>
            </p:nvSpPr>
            <p:spPr>
              <a:xfrm>
                <a:off x="2821320" y="2470320"/>
                <a:ext cx="531466" cy="1457335"/>
              </a:xfrm>
              <a:custGeom>
                <a:rect b="b" l="l" r="r" t="t"/>
                <a:pathLst>
                  <a:path extrusionOk="0" h="1457335" w="531466">
                    <a:moveTo>
                      <a:pt x="531447" y="0"/>
                    </a:moveTo>
                    <a:cubicBezTo>
                      <a:pt x="525399" y="9411"/>
                      <a:pt x="519465" y="18926"/>
                      <a:pt x="513855" y="28699"/>
                    </a:cubicBezTo>
                    <a:cubicBezTo>
                      <a:pt x="508264" y="38700"/>
                      <a:pt x="503320" y="48292"/>
                      <a:pt x="498958" y="57588"/>
                    </a:cubicBezTo>
                    <a:cubicBezTo>
                      <a:pt x="496948" y="61846"/>
                      <a:pt x="495062" y="66037"/>
                      <a:pt x="493290" y="70171"/>
                    </a:cubicBezTo>
                    <a:cubicBezTo>
                      <a:pt x="490757" y="76105"/>
                      <a:pt x="488461" y="81925"/>
                      <a:pt x="486366" y="87678"/>
                    </a:cubicBezTo>
                    <a:cubicBezTo>
                      <a:pt x="484842" y="91802"/>
                      <a:pt x="483441" y="95898"/>
                      <a:pt x="482127" y="99984"/>
                    </a:cubicBezTo>
                    <a:cubicBezTo>
                      <a:pt x="478555" y="111081"/>
                      <a:pt x="475688" y="122015"/>
                      <a:pt x="473354" y="133045"/>
                    </a:cubicBezTo>
                    <a:cubicBezTo>
                      <a:pt x="472430" y="137379"/>
                      <a:pt x="471592" y="141713"/>
                      <a:pt x="470830" y="146076"/>
                    </a:cubicBezTo>
                    <a:cubicBezTo>
                      <a:pt x="464877" y="180080"/>
                      <a:pt x="463220" y="215818"/>
                      <a:pt x="460772" y="260385"/>
                    </a:cubicBezTo>
                    <a:cubicBezTo>
                      <a:pt x="460400" y="265328"/>
                      <a:pt x="459981" y="270253"/>
                      <a:pt x="459515" y="275187"/>
                    </a:cubicBezTo>
                    <a:cubicBezTo>
                      <a:pt x="457505" y="296485"/>
                      <a:pt x="454743" y="317678"/>
                      <a:pt x="452790" y="338985"/>
                    </a:cubicBezTo>
                    <a:cubicBezTo>
                      <a:pt x="451647" y="351330"/>
                      <a:pt x="450790" y="363712"/>
                      <a:pt x="450485" y="376161"/>
                    </a:cubicBezTo>
                    <a:cubicBezTo>
                      <a:pt x="450113" y="393973"/>
                      <a:pt x="450437" y="411794"/>
                      <a:pt x="451009" y="429616"/>
                    </a:cubicBezTo>
                    <a:cubicBezTo>
                      <a:pt x="451161" y="434521"/>
                      <a:pt x="451333" y="439436"/>
                      <a:pt x="451523" y="444351"/>
                    </a:cubicBezTo>
                    <a:cubicBezTo>
                      <a:pt x="452380" y="467611"/>
                      <a:pt x="453428" y="490881"/>
                      <a:pt x="453600" y="514150"/>
                    </a:cubicBezTo>
                    <a:cubicBezTo>
                      <a:pt x="461258" y="637375"/>
                      <a:pt x="399726" y="682257"/>
                      <a:pt x="314763" y="729929"/>
                    </a:cubicBezTo>
                    <a:cubicBezTo>
                      <a:pt x="312887" y="730996"/>
                      <a:pt x="310982" y="732044"/>
                      <a:pt x="309077" y="733111"/>
                    </a:cubicBezTo>
                    <a:cubicBezTo>
                      <a:pt x="307858" y="733911"/>
                      <a:pt x="306667" y="734749"/>
                      <a:pt x="305495" y="735616"/>
                    </a:cubicBezTo>
                    <a:cubicBezTo>
                      <a:pt x="294856" y="743474"/>
                      <a:pt x="286026" y="753932"/>
                      <a:pt x="277254" y="764362"/>
                    </a:cubicBezTo>
                    <a:cubicBezTo>
                      <a:pt x="274853" y="767210"/>
                      <a:pt x="272463" y="770068"/>
                      <a:pt x="270034" y="772859"/>
                    </a:cubicBezTo>
                    <a:cubicBezTo>
                      <a:pt x="266938" y="776211"/>
                      <a:pt x="263995" y="779688"/>
                      <a:pt x="261185" y="783288"/>
                    </a:cubicBezTo>
                    <a:cubicBezTo>
                      <a:pt x="247964" y="800091"/>
                      <a:pt x="237563" y="819312"/>
                      <a:pt x="229019" y="839734"/>
                    </a:cubicBezTo>
                    <a:cubicBezTo>
                      <a:pt x="226800" y="845030"/>
                      <a:pt x="224704" y="850421"/>
                      <a:pt x="222733" y="855859"/>
                    </a:cubicBezTo>
                    <a:cubicBezTo>
                      <a:pt x="222647" y="856098"/>
                      <a:pt x="222561" y="856326"/>
                      <a:pt x="222475" y="856564"/>
                    </a:cubicBezTo>
                    <a:cubicBezTo>
                      <a:pt x="206654" y="891464"/>
                      <a:pt x="198358" y="929497"/>
                      <a:pt x="195767" y="968855"/>
                    </a:cubicBezTo>
                    <a:cubicBezTo>
                      <a:pt x="193767" y="987714"/>
                      <a:pt x="192919" y="1004868"/>
                      <a:pt x="191957" y="1021023"/>
                    </a:cubicBezTo>
                    <a:cubicBezTo>
                      <a:pt x="191700" y="1025204"/>
                      <a:pt x="191433" y="1029319"/>
                      <a:pt x="191138" y="1033367"/>
                    </a:cubicBezTo>
                    <a:cubicBezTo>
                      <a:pt x="189100" y="1061761"/>
                      <a:pt x="185509" y="1087565"/>
                      <a:pt x="172793" y="1115149"/>
                    </a:cubicBezTo>
                    <a:cubicBezTo>
                      <a:pt x="169678" y="1121902"/>
                      <a:pt x="166021" y="1128760"/>
                      <a:pt x="161687" y="1135790"/>
                    </a:cubicBezTo>
                    <a:cubicBezTo>
                      <a:pt x="160477" y="1137771"/>
                      <a:pt x="159210" y="1139752"/>
                      <a:pt x="157886" y="1141762"/>
                    </a:cubicBezTo>
                    <a:cubicBezTo>
                      <a:pt x="149781" y="1155944"/>
                      <a:pt x="141332" y="1169870"/>
                      <a:pt x="132750" y="1183681"/>
                    </a:cubicBezTo>
                    <a:cubicBezTo>
                      <a:pt x="130978" y="1186539"/>
                      <a:pt x="129197" y="1189397"/>
                      <a:pt x="127416" y="1192235"/>
                    </a:cubicBezTo>
                    <a:cubicBezTo>
                      <a:pt x="98793" y="1237898"/>
                      <a:pt x="69132" y="1282761"/>
                      <a:pt x="46111" y="1332624"/>
                    </a:cubicBezTo>
                    <a:cubicBezTo>
                      <a:pt x="27232" y="1372534"/>
                      <a:pt x="12192" y="1414348"/>
                      <a:pt x="0" y="1457335"/>
                    </a:cubicBezTo>
                    <a:lnTo>
                      <a:pt x="0" y="0"/>
                    </a:lnTo>
                    <a:lnTo>
                      <a:pt x="531466" y="0"/>
                    </a:lnTo>
                    <a:close/>
                  </a:path>
                </a:pathLst>
              </a:custGeom>
              <a:solidFill>
                <a:srgbClr val="A4CECB">
                  <a:alpha val="16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1"/>
              <p:cNvSpPr/>
              <p:nvPr/>
            </p:nvSpPr>
            <p:spPr>
              <a:xfrm>
                <a:off x="2821320" y="2470320"/>
                <a:ext cx="487585" cy="1268397"/>
              </a:xfrm>
              <a:custGeom>
                <a:rect b="b" l="l" r="r" t="t"/>
                <a:pathLst>
                  <a:path extrusionOk="0" h="1268397" w="487585">
                    <a:moveTo>
                      <a:pt x="487585" y="19"/>
                    </a:moveTo>
                    <a:cubicBezTo>
                      <a:pt x="476517" y="13840"/>
                      <a:pt x="465315" y="27537"/>
                      <a:pt x="454352" y="41472"/>
                    </a:cubicBezTo>
                    <a:cubicBezTo>
                      <a:pt x="451514" y="45196"/>
                      <a:pt x="448704" y="48939"/>
                      <a:pt x="445922" y="52731"/>
                    </a:cubicBezTo>
                    <a:cubicBezTo>
                      <a:pt x="442922" y="56807"/>
                      <a:pt x="439969" y="60931"/>
                      <a:pt x="437093" y="65103"/>
                    </a:cubicBezTo>
                    <a:cubicBezTo>
                      <a:pt x="431597" y="73057"/>
                      <a:pt x="426320" y="81201"/>
                      <a:pt x="421415" y="89621"/>
                    </a:cubicBezTo>
                    <a:cubicBezTo>
                      <a:pt x="418757" y="94202"/>
                      <a:pt x="416195" y="98870"/>
                      <a:pt x="413766" y="103632"/>
                    </a:cubicBezTo>
                    <a:cubicBezTo>
                      <a:pt x="410909" y="109223"/>
                      <a:pt x="408232" y="114938"/>
                      <a:pt x="405775" y="120815"/>
                    </a:cubicBezTo>
                    <a:cubicBezTo>
                      <a:pt x="389792" y="159020"/>
                      <a:pt x="381276" y="200901"/>
                      <a:pt x="379171" y="243364"/>
                    </a:cubicBezTo>
                    <a:cubicBezTo>
                      <a:pt x="379076" y="245278"/>
                      <a:pt x="378990" y="247193"/>
                      <a:pt x="378924" y="249117"/>
                    </a:cubicBezTo>
                    <a:cubicBezTo>
                      <a:pt x="378285" y="272291"/>
                      <a:pt x="378838" y="295447"/>
                      <a:pt x="380028" y="318592"/>
                    </a:cubicBezTo>
                    <a:cubicBezTo>
                      <a:pt x="381352" y="344272"/>
                      <a:pt x="383448" y="369951"/>
                      <a:pt x="385553" y="395659"/>
                    </a:cubicBezTo>
                    <a:cubicBezTo>
                      <a:pt x="386163" y="403127"/>
                      <a:pt x="386782" y="410604"/>
                      <a:pt x="387382" y="418071"/>
                    </a:cubicBezTo>
                    <a:cubicBezTo>
                      <a:pt x="388477" y="431921"/>
                      <a:pt x="389525" y="445789"/>
                      <a:pt x="390354" y="459667"/>
                    </a:cubicBezTo>
                    <a:cubicBezTo>
                      <a:pt x="390420" y="460581"/>
                      <a:pt x="390477" y="461477"/>
                      <a:pt x="390525" y="462391"/>
                    </a:cubicBezTo>
                    <a:cubicBezTo>
                      <a:pt x="390906" y="468601"/>
                      <a:pt x="391344" y="474802"/>
                      <a:pt x="391773" y="481022"/>
                    </a:cubicBezTo>
                    <a:cubicBezTo>
                      <a:pt x="392116" y="486032"/>
                      <a:pt x="392468" y="491042"/>
                      <a:pt x="392792" y="496062"/>
                    </a:cubicBezTo>
                    <a:cubicBezTo>
                      <a:pt x="393135" y="501310"/>
                      <a:pt x="393459" y="506549"/>
                      <a:pt x="393725" y="511797"/>
                    </a:cubicBezTo>
                    <a:cubicBezTo>
                      <a:pt x="394783" y="532086"/>
                      <a:pt x="395135" y="552383"/>
                      <a:pt x="393430" y="572595"/>
                    </a:cubicBezTo>
                    <a:cubicBezTo>
                      <a:pt x="392411" y="586131"/>
                      <a:pt x="390277" y="599770"/>
                      <a:pt x="385439" y="612143"/>
                    </a:cubicBezTo>
                    <a:cubicBezTo>
                      <a:pt x="376533" y="632708"/>
                      <a:pt x="361731" y="649272"/>
                      <a:pt x="345443" y="662264"/>
                    </a:cubicBezTo>
                    <a:cubicBezTo>
                      <a:pt x="333918" y="670855"/>
                      <a:pt x="321697" y="677809"/>
                      <a:pt x="309258" y="684295"/>
                    </a:cubicBezTo>
                    <a:cubicBezTo>
                      <a:pt x="305467" y="686286"/>
                      <a:pt x="301657" y="688220"/>
                      <a:pt x="297837" y="690153"/>
                    </a:cubicBezTo>
                    <a:cubicBezTo>
                      <a:pt x="286722" y="695763"/>
                      <a:pt x="275568" y="701316"/>
                      <a:pt x="264709" y="707603"/>
                    </a:cubicBezTo>
                    <a:cubicBezTo>
                      <a:pt x="262014" y="709155"/>
                      <a:pt x="259337" y="710765"/>
                      <a:pt x="256680" y="712423"/>
                    </a:cubicBezTo>
                    <a:cubicBezTo>
                      <a:pt x="251660" y="715528"/>
                      <a:pt x="247088" y="718547"/>
                      <a:pt x="242897" y="721728"/>
                    </a:cubicBezTo>
                    <a:cubicBezTo>
                      <a:pt x="231553" y="730329"/>
                      <a:pt x="223047" y="740188"/>
                      <a:pt x="216322" y="756742"/>
                    </a:cubicBezTo>
                    <a:cubicBezTo>
                      <a:pt x="212293" y="766734"/>
                      <a:pt x="208750" y="776926"/>
                      <a:pt x="205626" y="787289"/>
                    </a:cubicBezTo>
                    <a:cubicBezTo>
                      <a:pt x="203749" y="793518"/>
                      <a:pt x="202016" y="799824"/>
                      <a:pt x="200425" y="806168"/>
                    </a:cubicBezTo>
                    <a:cubicBezTo>
                      <a:pt x="189290" y="850268"/>
                      <a:pt x="184566" y="896750"/>
                      <a:pt x="180613" y="942413"/>
                    </a:cubicBezTo>
                    <a:cubicBezTo>
                      <a:pt x="178737" y="967502"/>
                      <a:pt x="178108" y="992762"/>
                      <a:pt x="175574" y="1017765"/>
                    </a:cubicBezTo>
                    <a:cubicBezTo>
                      <a:pt x="175355" y="1020004"/>
                      <a:pt x="175117" y="1022242"/>
                      <a:pt x="174860" y="1024481"/>
                    </a:cubicBezTo>
                    <a:cubicBezTo>
                      <a:pt x="174631" y="1026424"/>
                      <a:pt x="174384" y="1028367"/>
                      <a:pt x="174088" y="1030300"/>
                    </a:cubicBezTo>
                    <a:cubicBezTo>
                      <a:pt x="171964" y="1044816"/>
                      <a:pt x="168221" y="1059009"/>
                      <a:pt x="162258" y="1072010"/>
                    </a:cubicBezTo>
                    <a:cubicBezTo>
                      <a:pt x="158744" y="1080173"/>
                      <a:pt x="154905" y="1088222"/>
                      <a:pt x="150085" y="1095442"/>
                    </a:cubicBezTo>
                    <a:cubicBezTo>
                      <a:pt x="149257" y="1096680"/>
                      <a:pt x="148409" y="1097890"/>
                      <a:pt x="147523" y="1099071"/>
                    </a:cubicBezTo>
                    <a:cubicBezTo>
                      <a:pt x="143732" y="1104005"/>
                      <a:pt x="139846" y="1108777"/>
                      <a:pt x="135865" y="1113434"/>
                    </a:cubicBezTo>
                    <a:cubicBezTo>
                      <a:pt x="127140" y="1123617"/>
                      <a:pt x="118005" y="1133227"/>
                      <a:pt x="108652" y="1142590"/>
                    </a:cubicBezTo>
                    <a:cubicBezTo>
                      <a:pt x="106251" y="1144991"/>
                      <a:pt x="103842" y="1147381"/>
                      <a:pt x="101422" y="1149744"/>
                    </a:cubicBezTo>
                    <a:cubicBezTo>
                      <a:pt x="83972" y="1166860"/>
                      <a:pt x="66018" y="1183396"/>
                      <a:pt x="49035" y="1201369"/>
                    </a:cubicBezTo>
                    <a:cubicBezTo>
                      <a:pt x="35319" y="1215914"/>
                      <a:pt x="23098" y="1232116"/>
                      <a:pt x="12040" y="1249356"/>
                    </a:cubicBezTo>
                    <a:cubicBezTo>
                      <a:pt x="7915" y="1255614"/>
                      <a:pt x="3896" y="1261958"/>
                      <a:pt x="0" y="1268397"/>
                    </a:cubicBezTo>
                    <a:lnTo>
                      <a:pt x="0" y="0"/>
                    </a:lnTo>
                    <a:lnTo>
                      <a:pt x="487585" y="0"/>
                    </a:lnTo>
                    <a:close/>
                  </a:path>
                </a:pathLst>
              </a:custGeom>
              <a:solidFill>
                <a:srgbClr val="A4CECB">
                  <a:alpha val="475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1"/>
              <p:cNvSpPr/>
              <p:nvPr/>
            </p:nvSpPr>
            <p:spPr>
              <a:xfrm>
                <a:off x="2821320" y="2470320"/>
                <a:ext cx="382495" cy="1168375"/>
              </a:xfrm>
              <a:custGeom>
                <a:rect b="b" l="l" r="r" t="t"/>
                <a:pathLst>
                  <a:path extrusionOk="0" h="1168375" w="382495">
                    <a:moveTo>
                      <a:pt x="352235" y="118081"/>
                    </a:moveTo>
                    <a:cubicBezTo>
                      <a:pt x="349682" y="159191"/>
                      <a:pt x="350053" y="200568"/>
                      <a:pt x="352358" y="241802"/>
                    </a:cubicBezTo>
                    <a:cubicBezTo>
                      <a:pt x="353339" y="261347"/>
                      <a:pt x="354930" y="280854"/>
                      <a:pt x="356530" y="300342"/>
                    </a:cubicBezTo>
                    <a:cubicBezTo>
                      <a:pt x="358226" y="320897"/>
                      <a:pt x="359912" y="341471"/>
                      <a:pt x="360855" y="362093"/>
                    </a:cubicBezTo>
                    <a:cubicBezTo>
                      <a:pt x="360912" y="363084"/>
                      <a:pt x="360950" y="364074"/>
                      <a:pt x="360998" y="365055"/>
                    </a:cubicBezTo>
                    <a:cubicBezTo>
                      <a:pt x="361455" y="376666"/>
                      <a:pt x="361693" y="388277"/>
                      <a:pt x="361788" y="399888"/>
                    </a:cubicBezTo>
                    <a:cubicBezTo>
                      <a:pt x="361893" y="411432"/>
                      <a:pt x="361864" y="422986"/>
                      <a:pt x="361807" y="434531"/>
                    </a:cubicBezTo>
                    <a:cubicBezTo>
                      <a:pt x="361807" y="444941"/>
                      <a:pt x="361607" y="455543"/>
                      <a:pt x="360617" y="465973"/>
                    </a:cubicBezTo>
                    <a:cubicBezTo>
                      <a:pt x="359216" y="480670"/>
                      <a:pt x="356216" y="495014"/>
                      <a:pt x="349929" y="508054"/>
                    </a:cubicBezTo>
                    <a:cubicBezTo>
                      <a:pt x="345062" y="518722"/>
                      <a:pt x="338642" y="528371"/>
                      <a:pt x="331451" y="537086"/>
                    </a:cubicBezTo>
                    <a:cubicBezTo>
                      <a:pt x="321478" y="549050"/>
                      <a:pt x="310220" y="559641"/>
                      <a:pt x="297828" y="568100"/>
                    </a:cubicBezTo>
                    <a:cubicBezTo>
                      <a:pt x="292237" y="571929"/>
                      <a:pt x="286388" y="575320"/>
                      <a:pt x="280359" y="578206"/>
                    </a:cubicBezTo>
                    <a:cubicBezTo>
                      <a:pt x="277539" y="579549"/>
                      <a:pt x="274653" y="580787"/>
                      <a:pt x="271748" y="581920"/>
                    </a:cubicBezTo>
                    <a:cubicBezTo>
                      <a:pt x="268938" y="582997"/>
                      <a:pt x="266195" y="583959"/>
                      <a:pt x="263528" y="584864"/>
                    </a:cubicBezTo>
                    <a:cubicBezTo>
                      <a:pt x="256032" y="587359"/>
                      <a:pt x="249050" y="589255"/>
                      <a:pt x="242421" y="591265"/>
                    </a:cubicBezTo>
                    <a:cubicBezTo>
                      <a:pt x="235782" y="593284"/>
                      <a:pt x="229505" y="595417"/>
                      <a:pt x="223447" y="598389"/>
                    </a:cubicBezTo>
                    <a:cubicBezTo>
                      <a:pt x="212493" y="603733"/>
                      <a:pt x="202263" y="611800"/>
                      <a:pt x="191910" y="626821"/>
                    </a:cubicBezTo>
                    <a:cubicBezTo>
                      <a:pt x="186814" y="634594"/>
                      <a:pt x="183051" y="643033"/>
                      <a:pt x="180261" y="651910"/>
                    </a:cubicBezTo>
                    <a:cubicBezTo>
                      <a:pt x="177841" y="659578"/>
                      <a:pt x="176146" y="667579"/>
                      <a:pt x="174946" y="675732"/>
                    </a:cubicBezTo>
                    <a:cubicBezTo>
                      <a:pt x="172469" y="692611"/>
                      <a:pt x="172098" y="710175"/>
                      <a:pt x="171831" y="727043"/>
                    </a:cubicBezTo>
                    <a:cubicBezTo>
                      <a:pt x="171117" y="768068"/>
                      <a:pt x="172764" y="809139"/>
                      <a:pt x="172974" y="850211"/>
                    </a:cubicBezTo>
                    <a:cubicBezTo>
                      <a:pt x="173041" y="862536"/>
                      <a:pt x="172974" y="874871"/>
                      <a:pt x="172669" y="887197"/>
                    </a:cubicBezTo>
                    <a:cubicBezTo>
                      <a:pt x="172498" y="894588"/>
                      <a:pt x="172383" y="902018"/>
                      <a:pt x="172260" y="909457"/>
                    </a:cubicBezTo>
                    <a:cubicBezTo>
                      <a:pt x="171726" y="940765"/>
                      <a:pt x="170898" y="972245"/>
                      <a:pt x="164154" y="1002545"/>
                    </a:cubicBezTo>
                    <a:cubicBezTo>
                      <a:pt x="163525" y="1005440"/>
                      <a:pt x="162811" y="1008297"/>
                      <a:pt x="162001" y="1011117"/>
                    </a:cubicBezTo>
                    <a:cubicBezTo>
                      <a:pt x="160849" y="1015194"/>
                      <a:pt x="159515" y="1019166"/>
                      <a:pt x="158020" y="1023052"/>
                    </a:cubicBezTo>
                    <a:cubicBezTo>
                      <a:pt x="151209" y="1040768"/>
                      <a:pt x="141113" y="1056589"/>
                      <a:pt x="129216" y="1070505"/>
                    </a:cubicBezTo>
                    <a:cubicBezTo>
                      <a:pt x="124273" y="1076316"/>
                      <a:pt x="119015" y="1081793"/>
                      <a:pt x="113557" y="1086927"/>
                    </a:cubicBezTo>
                    <a:cubicBezTo>
                      <a:pt x="108909" y="1091318"/>
                      <a:pt x="104108" y="1095461"/>
                      <a:pt x="99231" y="1099376"/>
                    </a:cubicBezTo>
                    <a:cubicBezTo>
                      <a:pt x="95926" y="1101843"/>
                      <a:pt x="92554" y="1104186"/>
                      <a:pt x="89144" y="1106443"/>
                    </a:cubicBezTo>
                    <a:cubicBezTo>
                      <a:pt x="86439" y="1108243"/>
                      <a:pt x="83706" y="1109996"/>
                      <a:pt x="80953" y="1111711"/>
                    </a:cubicBezTo>
                    <a:cubicBezTo>
                      <a:pt x="73809" y="1116159"/>
                      <a:pt x="66551" y="1120397"/>
                      <a:pt x="59341" y="1124712"/>
                    </a:cubicBezTo>
                    <a:cubicBezTo>
                      <a:pt x="36538" y="1138523"/>
                      <a:pt x="17107" y="1152078"/>
                      <a:pt x="0" y="1168375"/>
                    </a:cubicBezTo>
                    <a:lnTo>
                      <a:pt x="0" y="0"/>
                    </a:lnTo>
                    <a:lnTo>
                      <a:pt x="382495" y="0"/>
                    </a:lnTo>
                    <a:cubicBezTo>
                      <a:pt x="374037" y="15421"/>
                      <a:pt x="367684" y="30061"/>
                      <a:pt x="363026" y="45749"/>
                    </a:cubicBezTo>
                    <a:cubicBezTo>
                      <a:pt x="361874" y="49616"/>
                      <a:pt x="360836" y="53550"/>
                      <a:pt x="359893" y="57579"/>
                    </a:cubicBezTo>
                    <a:cubicBezTo>
                      <a:pt x="357083" y="69494"/>
                      <a:pt x="355121" y="82210"/>
                      <a:pt x="353854" y="96460"/>
                    </a:cubicBezTo>
                    <a:cubicBezTo>
                      <a:pt x="353654" y="98727"/>
                      <a:pt x="353463" y="101013"/>
                      <a:pt x="353292" y="103280"/>
                    </a:cubicBezTo>
                    <a:cubicBezTo>
                      <a:pt x="352901" y="108214"/>
                      <a:pt x="352549" y="113138"/>
                      <a:pt x="352254" y="11808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7" name="Google Shape;187;p11"/>
            <p:cNvGrpSpPr/>
            <p:nvPr/>
          </p:nvGrpSpPr>
          <p:grpSpPr>
            <a:xfrm>
              <a:off x="-32715" y="2461814"/>
              <a:ext cx="3672712" cy="3540031"/>
              <a:chOff x="7295760" y="1887480"/>
              <a:chExt cx="1540955" cy="1485286"/>
            </a:xfrm>
          </p:grpSpPr>
          <p:sp>
            <p:nvSpPr>
              <p:cNvPr id="188" name="Google Shape;188;p11"/>
              <p:cNvSpPr/>
              <p:nvPr/>
            </p:nvSpPr>
            <p:spPr>
              <a:xfrm>
                <a:off x="7295760" y="1887480"/>
                <a:ext cx="1540955" cy="1485043"/>
              </a:xfrm>
              <a:custGeom>
                <a:rect b="b" l="l" r="r" t="t"/>
                <a:pathLst>
                  <a:path extrusionOk="0" h="1485043" w="1540955">
                    <a:moveTo>
                      <a:pt x="1540936" y="1485043"/>
                    </a:moveTo>
                    <a:lnTo>
                      <a:pt x="0" y="1485043"/>
                    </a:lnTo>
                    <a:lnTo>
                      <a:pt x="0" y="0"/>
                    </a:lnTo>
                    <a:cubicBezTo>
                      <a:pt x="29604" y="28499"/>
                      <a:pt x="58893" y="57550"/>
                      <a:pt x="84068" y="90116"/>
                    </a:cubicBezTo>
                    <a:cubicBezTo>
                      <a:pt x="121777" y="138646"/>
                      <a:pt x="140180" y="199682"/>
                      <a:pt x="180947" y="246069"/>
                    </a:cubicBezTo>
                    <a:cubicBezTo>
                      <a:pt x="215160" y="284417"/>
                      <a:pt x="266291" y="303038"/>
                      <a:pt x="298618" y="343281"/>
                    </a:cubicBezTo>
                    <a:cubicBezTo>
                      <a:pt x="327879" y="377657"/>
                      <a:pt x="334423" y="423824"/>
                      <a:pt x="346663" y="465849"/>
                    </a:cubicBezTo>
                    <a:cubicBezTo>
                      <a:pt x="359169" y="505759"/>
                      <a:pt x="366846" y="547621"/>
                      <a:pt x="386296" y="584959"/>
                    </a:cubicBezTo>
                    <a:cubicBezTo>
                      <a:pt x="400088" y="610734"/>
                      <a:pt x="415252" y="636851"/>
                      <a:pt x="437026" y="656758"/>
                    </a:cubicBezTo>
                    <a:cubicBezTo>
                      <a:pt x="439321" y="658711"/>
                      <a:pt x="441646" y="660578"/>
                      <a:pt x="444055" y="662321"/>
                    </a:cubicBezTo>
                    <a:cubicBezTo>
                      <a:pt x="456591" y="671341"/>
                      <a:pt x="470716" y="677370"/>
                      <a:pt x="485585" y="681009"/>
                    </a:cubicBezTo>
                    <a:cubicBezTo>
                      <a:pt x="511093" y="687305"/>
                      <a:pt x="538762" y="686571"/>
                      <a:pt x="564480" y="682076"/>
                    </a:cubicBezTo>
                    <a:cubicBezTo>
                      <a:pt x="567633" y="681523"/>
                      <a:pt x="570748" y="680942"/>
                      <a:pt x="573834" y="680276"/>
                    </a:cubicBezTo>
                    <a:cubicBezTo>
                      <a:pt x="593036" y="676761"/>
                      <a:pt x="617534" y="668903"/>
                      <a:pt x="643338" y="660921"/>
                    </a:cubicBezTo>
                    <a:cubicBezTo>
                      <a:pt x="685352" y="647957"/>
                      <a:pt x="730825" y="634746"/>
                      <a:pt x="762476" y="639947"/>
                    </a:cubicBezTo>
                    <a:cubicBezTo>
                      <a:pt x="774954" y="641966"/>
                      <a:pt x="785260" y="646862"/>
                      <a:pt x="792385" y="655692"/>
                    </a:cubicBezTo>
                    <a:cubicBezTo>
                      <a:pt x="804101" y="670274"/>
                      <a:pt x="807158" y="695630"/>
                      <a:pt x="796852" y="736787"/>
                    </a:cubicBezTo>
                    <a:cubicBezTo>
                      <a:pt x="786146" y="786451"/>
                      <a:pt x="764067" y="832837"/>
                      <a:pt x="735569" y="874700"/>
                    </a:cubicBezTo>
                    <a:cubicBezTo>
                      <a:pt x="703888" y="921706"/>
                      <a:pt x="657587" y="962035"/>
                      <a:pt x="645052" y="1019404"/>
                    </a:cubicBezTo>
                    <a:cubicBezTo>
                      <a:pt x="633584" y="1087079"/>
                      <a:pt x="688810" y="1157345"/>
                      <a:pt x="743245" y="1191625"/>
                    </a:cubicBezTo>
                    <a:cubicBezTo>
                      <a:pt x="806758" y="1231383"/>
                      <a:pt x="879443" y="1269235"/>
                      <a:pt x="948461" y="1218781"/>
                    </a:cubicBezTo>
                    <a:cubicBezTo>
                      <a:pt x="993877" y="1190339"/>
                      <a:pt x="1010108" y="1148391"/>
                      <a:pt x="1023233" y="1098880"/>
                    </a:cubicBezTo>
                    <a:cubicBezTo>
                      <a:pt x="1041340" y="1032215"/>
                      <a:pt x="1073105" y="968426"/>
                      <a:pt x="1121093" y="918220"/>
                    </a:cubicBezTo>
                    <a:cubicBezTo>
                      <a:pt x="1153173" y="887120"/>
                      <a:pt x="1196750" y="857088"/>
                      <a:pt x="1243470" y="862994"/>
                    </a:cubicBezTo>
                    <a:cubicBezTo>
                      <a:pt x="1274598" y="869814"/>
                      <a:pt x="1300839" y="893359"/>
                      <a:pt x="1318270" y="919258"/>
                    </a:cubicBezTo>
                    <a:cubicBezTo>
                      <a:pt x="1324756" y="930116"/>
                      <a:pt x="1330290" y="941461"/>
                      <a:pt x="1335272" y="953014"/>
                    </a:cubicBezTo>
                    <a:lnTo>
                      <a:pt x="1335301" y="953043"/>
                    </a:lnTo>
                    <a:cubicBezTo>
                      <a:pt x="1342368" y="969369"/>
                      <a:pt x="1348359" y="986218"/>
                      <a:pt x="1354531" y="1003011"/>
                    </a:cubicBezTo>
                    <a:cubicBezTo>
                      <a:pt x="1361475" y="1021937"/>
                      <a:pt x="1368600" y="1040778"/>
                      <a:pt x="1377677" y="1058723"/>
                    </a:cubicBezTo>
                    <a:cubicBezTo>
                      <a:pt x="1378687" y="1060771"/>
                      <a:pt x="1379754" y="1062819"/>
                      <a:pt x="1380830" y="1064838"/>
                    </a:cubicBezTo>
                    <a:cubicBezTo>
                      <a:pt x="1401376" y="1105538"/>
                      <a:pt x="1430827" y="1141257"/>
                      <a:pt x="1465326" y="1170889"/>
                    </a:cubicBezTo>
                    <a:cubicBezTo>
                      <a:pt x="1485872" y="1188596"/>
                      <a:pt x="1509151" y="1205017"/>
                      <a:pt x="1521657" y="1229820"/>
                    </a:cubicBezTo>
                    <a:cubicBezTo>
                      <a:pt x="1530192" y="1246061"/>
                      <a:pt x="1529392" y="1264987"/>
                      <a:pt x="1527591" y="1282694"/>
                    </a:cubicBezTo>
                    <a:cubicBezTo>
                      <a:pt x="1520133" y="1355531"/>
                      <a:pt x="1504045" y="1424978"/>
                      <a:pt x="1540955" y="1485043"/>
                    </a:cubicBezTo>
                    <a:close/>
                  </a:path>
                </a:pathLst>
              </a:custGeom>
              <a:solidFill>
                <a:srgbClr val="AEC0A3">
                  <a:alpha val="2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1"/>
              <p:cNvSpPr/>
              <p:nvPr/>
            </p:nvSpPr>
            <p:spPr>
              <a:xfrm>
                <a:off x="7295760" y="1973160"/>
                <a:ext cx="1412199" cy="1399604"/>
              </a:xfrm>
              <a:custGeom>
                <a:rect b="b" l="l" r="r" t="t"/>
                <a:pathLst>
                  <a:path extrusionOk="0" h="1399604" w="1426464">
                    <a:moveTo>
                      <a:pt x="1361494" y="1377496"/>
                    </a:moveTo>
                    <a:cubicBezTo>
                      <a:pt x="1356970" y="1385021"/>
                      <a:pt x="1352141" y="1392326"/>
                      <a:pt x="1347245" y="1399604"/>
                    </a:cubicBezTo>
                    <a:lnTo>
                      <a:pt x="0" y="1399604"/>
                    </a:lnTo>
                    <a:lnTo>
                      <a:pt x="0" y="0"/>
                    </a:lnTo>
                    <a:cubicBezTo>
                      <a:pt x="7925" y="4010"/>
                      <a:pt x="15869" y="7982"/>
                      <a:pt x="23822" y="11982"/>
                    </a:cubicBezTo>
                    <a:cubicBezTo>
                      <a:pt x="54007" y="28156"/>
                      <a:pt x="84858" y="46472"/>
                      <a:pt x="104670" y="75248"/>
                    </a:cubicBezTo>
                    <a:cubicBezTo>
                      <a:pt x="127235" y="110052"/>
                      <a:pt x="145590" y="147904"/>
                      <a:pt x="174946" y="177813"/>
                    </a:cubicBezTo>
                    <a:cubicBezTo>
                      <a:pt x="216351" y="221113"/>
                      <a:pt x="270748" y="258785"/>
                      <a:pt x="286045" y="320011"/>
                    </a:cubicBezTo>
                    <a:cubicBezTo>
                      <a:pt x="319774" y="429825"/>
                      <a:pt x="268891" y="642385"/>
                      <a:pt x="385858" y="700488"/>
                    </a:cubicBezTo>
                    <a:cubicBezTo>
                      <a:pt x="388363" y="701650"/>
                      <a:pt x="390906" y="702716"/>
                      <a:pt x="393506" y="703640"/>
                    </a:cubicBezTo>
                    <a:cubicBezTo>
                      <a:pt x="408089" y="709022"/>
                      <a:pt x="423720" y="710984"/>
                      <a:pt x="439227" y="710060"/>
                    </a:cubicBezTo>
                    <a:cubicBezTo>
                      <a:pt x="446532" y="709603"/>
                      <a:pt x="453810" y="708527"/>
                      <a:pt x="460906" y="706850"/>
                    </a:cubicBezTo>
                    <a:cubicBezTo>
                      <a:pt x="465458" y="705717"/>
                      <a:pt x="470021" y="704621"/>
                      <a:pt x="474602" y="703488"/>
                    </a:cubicBezTo>
                    <a:cubicBezTo>
                      <a:pt x="507045" y="695601"/>
                      <a:pt x="539677" y="687772"/>
                      <a:pt x="570709" y="675418"/>
                    </a:cubicBezTo>
                    <a:cubicBezTo>
                      <a:pt x="573862" y="674199"/>
                      <a:pt x="576977" y="672913"/>
                      <a:pt x="580063" y="671560"/>
                    </a:cubicBezTo>
                    <a:cubicBezTo>
                      <a:pt x="621992" y="654006"/>
                      <a:pt x="658435" y="622078"/>
                      <a:pt x="704736" y="616210"/>
                    </a:cubicBezTo>
                    <a:cubicBezTo>
                      <a:pt x="707460" y="615839"/>
                      <a:pt x="710060" y="615572"/>
                      <a:pt x="712565" y="615420"/>
                    </a:cubicBezTo>
                    <a:cubicBezTo>
                      <a:pt x="738102" y="613829"/>
                      <a:pt x="752170" y="623249"/>
                      <a:pt x="758676" y="638051"/>
                    </a:cubicBezTo>
                    <a:cubicBezTo>
                      <a:pt x="769811" y="663283"/>
                      <a:pt x="759010" y="704164"/>
                      <a:pt x="745865" y="732663"/>
                    </a:cubicBezTo>
                    <a:cubicBezTo>
                      <a:pt x="710146" y="808958"/>
                      <a:pt x="649177" y="870061"/>
                      <a:pt x="591312" y="929964"/>
                    </a:cubicBezTo>
                    <a:cubicBezTo>
                      <a:pt x="551317" y="968740"/>
                      <a:pt x="502539" y="1011031"/>
                      <a:pt x="506178" y="1066810"/>
                    </a:cubicBezTo>
                    <a:lnTo>
                      <a:pt x="506178" y="1066838"/>
                    </a:lnTo>
                    <a:cubicBezTo>
                      <a:pt x="506939" y="1078030"/>
                      <a:pt x="509788" y="1089774"/>
                      <a:pt x="515264" y="1102157"/>
                    </a:cubicBezTo>
                    <a:cubicBezTo>
                      <a:pt x="518751" y="1110015"/>
                      <a:pt x="523027" y="1117264"/>
                      <a:pt x="527990" y="1123988"/>
                    </a:cubicBezTo>
                    <a:cubicBezTo>
                      <a:pt x="548726" y="1152306"/>
                      <a:pt x="580682" y="1171756"/>
                      <a:pt x="609695" y="1190863"/>
                    </a:cubicBezTo>
                    <a:cubicBezTo>
                      <a:pt x="675104" y="1231202"/>
                      <a:pt x="748465" y="1262386"/>
                      <a:pt x="826075" y="1265663"/>
                    </a:cubicBezTo>
                    <a:cubicBezTo>
                      <a:pt x="872804" y="1267682"/>
                      <a:pt x="920935" y="1260072"/>
                      <a:pt x="962978" y="1239088"/>
                    </a:cubicBezTo>
                    <a:cubicBezTo>
                      <a:pt x="1006002" y="1215666"/>
                      <a:pt x="1044569" y="1181291"/>
                      <a:pt x="1065390" y="1136247"/>
                    </a:cubicBezTo>
                    <a:cubicBezTo>
                      <a:pt x="1116702" y="1035577"/>
                      <a:pt x="1076335" y="888797"/>
                      <a:pt x="1183338" y="819598"/>
                    </a:cubicBezTo>
                    <a:cubicBezTo>
                      <a:pt x="1203303" y="805986"/>
                      <a:pt x="1221657" y="804548"/>
                      <a:pt x="1239145" y="810273"/>
                    </a:cubicBezTo>
                    <a:lnTo>
                      <a:pt x="1239145" y="810301"/>
                    </a:lnTo>
                    <a:cubicBezTo>
                      <a:pt x="1253519" y="814978"/>
                      <a:pt x="1267283" y="824522"/>
                      <a:pt x="1280856" y="836143"/>
                    </a:cubicBezTo>
                    <a:cubicBezTo>
                      <a:pt x="1296724" y="849382"/>
                      <a:pt x="1308592" y="864432"/>
                      <a:pt x="1317822" y="880882"/>
                    </a:cubicBezTo>
                    <a:cubicBezTo>
                      <a:pt x="1330910" y="904123"/>
                      <a:pt x="1338834" y="930145"/>
                      <a:pt x="1345464" y="957634"/>
                    </a:cubicBezTo>
                    <a:cubicBezTo>
                      <a:pt x="1345559" y="958063"/>
                      <a:pt x="1345673" y="958491"/>
                      <a:pt x="1345768" y="958920"/>
                    </a:cubicBezTo>
                    <a:cubicBezTo>
                      <a:pt x="1357389" y="1006469"/>
                      <a:pt x="1370352" y="1053656"/>
                      <a:pt x="1387050" y="1099709"/>
                    </a:cubicBezTo>
                    <a:cubicBezTo>
                      <a:pt x="1426464" y="1205760"/>
                      <a:pt x="1423435" y="1280560"/>
                      <a:pt x="1361484" y="1377496"/>
                    </a:cubicBezTo>
                    <a:close/>
                  </a:path>
                </a:pathLst>
              </a:custGeom>
              <a:solidFill>
                <a:srgbClr val="AEC0A3">
                  <a:alpha val="4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1"/>
              <p:cNvSpPr/>
              <p:nvPr/>
            </p:nvSpPr>
            <p:spPr>
              <a:xfrm>
                <a:off x="7295760" y="2032200"/>
                <a:ext cx="1359027" cy="1340491"/>
              </a:xfrm>
              <a:custGeom>
                <a:rect b="b" l="l" r="r" t="t"/>
                <a:pathLst>
                  <a:path extrusionOk="0" h="1340491" w="1359027">
                    <a:moveTo>
                      <a:pt x="1357379" y="1113834"/>
                    </a:moveTo>
                    <a:cubicBezTo>
                      <a:pt x="1354445" y="1146677"/>
                      <a:pt x="1345578" y="1178881"/>
                      <a:pt x="1334567" y="1209856"/>
                    </a:cubicBezTo>
                    <a:cubicBezTo>
                      <a:pt x="1320099" y="1250071"/>
                      <a:pt x="1291476" y="1283399"/>
                      <a:pt x="1258881" y="1310307"/>
                    </a:cubicBezTo>
                    <a:cubicBezTo>
                      <a:pt x="1253652" y="1314679"/>
                      <a:pt x="1235735" y="1328414"/>
                      <a:pt x="1217533" y="1340491"/>
                    </a:cubicBezTo>
                    <a:lnTo>
                      <a:pt x="0" y="1340491"/>
                    </a:lnTo>
                    <a:lnTo>
                      <a:pt x="0" y="0"/>
                    </a:lnTo>
                    <a:cubicBezTo>
                      <a:pt x="27184" y="12173"/>
                      <a:pt x="54397" y="24736"/>
                      <a:pt x="79267" y="41224"/>
                    </a:cubicBezTo>
                    <a:cubicBezTo>
                      <a:pt x="94402" y="51654"/>
                      <a:pt x="108070" y="64037"/>
                      <a:pt x="120948" y="77124"/>
                    </a:cubicBezTo>
                    <a:cubicBezTo>
                      <a:pt x="144313" y="100889"/>
                      <a:pt x="164344" y="127645"/>
                      <a:pt x="187090" y="151981"/>
                    </a:cubicBezTo>
                    <a:cubicBezTo>
                      <a:pt x="213207" y="181004"/>
                      <a:pt x="243021" y="208274"/>
                      <a:pt x="260575" y="243716"/>
                    </a:cubicBezTo>
                    <a:cubicBezTo>
                      <a:pt x="285683" y="299123"/>
                      <a:pt x="274730" y="379124"/>
                      <a:pt x="267881" y="438445"/>
                    </a:cubicBezTo>
                    <a:cubicBezTo>
                      <a:pt x="262624" y="481108"/>
                      <a:pt x="257632" y="523942"/>
                      <a:pt x="259537" y="567033"/>
                    </a:cubicBezTo>
                    <a:cubicBezTo>
                      <a:pt x="259995" y="591064"/>
                      <a:pt x="262042" y="615134"/>
                      <a:pt x="267824" y="638499"/>
                    </a:cubicBezTo>
                    <a:cubicBezTo>
                      <a:pt x="268614" y="641737"/>
                      <a:pt x="269443" y="644985"/>
                      <a:pt x="270329" y="648224"/>
                    </a:cubicBezTo>
                    <a:lnTo>
                      <a:pt x="270329" y="648252"/>
                    </a:lnTo>
                    <a:cubicBezTo>
                      <a:pt x="276473" y="670855"/>
                      <a:pt x="284797" y="693115"/>
                      <a:pt x="298066" y="712470"/>
                    </a:cubicBezTo>
                    <a:cubicBezTo>
                      <a:pt x="300600" y="715928"/>
                      <a:pt x="303390" y="719261"/>
                      <a:pt x="306410" y="722347"/>
                    </a:cubicBezTo>
                    <a:cubicBezTo>
                      <a:pt x="316716" y="733111"/>
                      <a:pt x="329622" y="741426"/>
                      <a:pt x="343995" y="745588"/>
                    </a:cubicBezTo>
                    <a:cubicBezTo>
                      <a:pt x="346500" y="746265"/>
                      <a:pt x="349015" y="746846"/>
                      <a:pt x="351520" y="747332"/>
                    </a:cubicBezTo>
                    <a:cubicBezTo>
                      <a:pt x="366379" y="750389"/>
                      <a:pt x="381609" y="750941"/>
                      <a:pt x="396811" y="750294"/>
                    </a:cubicBezTo>
                    <a:cubicBezTo>
                      <a:pt x="402717" y="750084"/>
                      <a:pt x="408613" y="749656"/>
                      <a:pt x="414490" y="749132"/>
                    </a:cubicBezTo>
                    <a:cubicBezTo>
                      <a:pt x="415194" y="749075"/>
                      <a:pt x="415928" y="749008"/>
                      <a:pt x="416633" y="748951"/>
                    </a:cubicBezTo>
                    <a:cubicBezTo>
                      <a:pt x="428501" y="747636"/>
                      <a:pt x="440207" y="744979"/>
                      <a:pt x="451371" y="740721"/>
                    </a:cubicBezTo>
                    <a:cubicBezTo>
                      <a:pt x="476231" y="731453"/>
                      <a:pt x="498710" y="717080"/>
                      <a:pt x="520417" y="702040"/>
                    </a:cubicBezTo>
                    <a:cubicBezTo>
                      <a:pt x="547697" y="683933"/>
                      <a:pt x="572767" y="663845"/>
                      <a:pt x="599313" y="645709"/>
                    </a:cubicBezTo>
                    <a:cubicBezTo>
                      <a:pt x="612305" y="636813"/>
                      <a:pt x="625640" y="628402"/>
                      <a:pt x="639804" y="620906"/>
                    </a:cubicBezTo>
                    <a:cubicBezTo>
                      <a:pt x="644357" y="618525"/>
                      <a:pt x="649005" y="616287"/>
                      <a:pt x="653720" y="614210"/>
                    </a:cubicBezTo>
                    <a:cubicBezTo>
                      <a:pt x="661149" y="610905"/>
                      <a:pt x="668769" y="607971"/>
                      <a:pt x="676560" y="605590"/>
                    </a:cubicBezTo>
                    <a:cubicBezTo>
                      <a:pt x="696258" y="599351"/>
                      <a:pt x="720109" y="597027"/>
                      <a:pt x="727872" y="620725"/>
                    </a:cubicBezTo>
                    <a:cubicBezTo>
                      <a:pt x="727996" y="621001"/>
                      <a:pt x="728053" y="621249"/>
                      <a:pt x="728148" y="621516"/>
                    </a:cubicBezTo>
                    <a:cubicBezTo>
                      <a:pt x="733625" y="641328"/>
                      <a:pt x="731387" y="664540"/>
                      <a:pt x="724786" y="683809"/>
                    </a:cubicBezTo>
                    <a:cubicBezTo>
                      <a:pt x="715546" y="710413"/>
                      <a:pt x="698430" y="733377"/>
                      <a:pt x="681542" y="755609"/>
                    </a:cubicBezTo>
                    <a:cubicBezTo>
                      <a:pt x="646005" y="803767"/>
                      <a:pt x="595922" y="838171"/>
                      <a:pt x="544268" y="867194"/>
                    </a:cubicBezTo>
                    <a:cubicBezTo>
                      <a:pt x="543744" y="867470"/>
                      <a:pt x="543230" y="867775"/>
                      <a:pt x="542706" y="868051"/>
                    </a:cubicBezTo>
                    <a:cubicBezTo>
                      <a:pt x="529285" y="875357"/>
                      <a:pt x="515798" y="882577"/>
                      <a:pt x="502491" y="890187"/>
                    </a:cubicBezTo>
                    <a:cubicBezTo>
                      <a:pt x="499377" y="891959"/>
                      <a:pt x="496281" y="893731"/>
                      <a:pt x="493195" y="895569"/>
                    </a:cubicBezTo>
                    <a:cubicBezTo>
                      <a:pt x="477964" y="904561"/>
                      <a:pt x="462801" y="914038"/>
                      <a:pt x="449952" y="926335"/>
                    </a:cubicBezTo>
                    <a:cubicBezTo>
                      <a:pt x="426253" y="949328"/>
                      <a:pt x="409280" y="980494"/>
                      <a:pt x="406375" y="1013612"/>
                    </a:cubicBezTo>
                    <a:cubicBezTo>
                      <a:pt x="406194" y="1015413"/>
                      <a:pt x="406070" y="1017222"/>
                      <a:pt x="406003" y="1019023"/>
                    </a:cubicBezTo>
                    <a:cubicBezTo>
                      <a:pt x="405517" y="1034891"/>
                      <a:pt x="408756" y="1050093"/>
                      <a:pt x="414690" y="1064314"/>
                    </a:cubicBezTo>
                    <a:cubicBezTo>
                      <a:pt x="419157" y="1075077"/>
                      <a:pt x="425177" y="1085288"/>
                      <a:pt x="432245" y="1094861"/>
                    </a:cubicBezTo>
                    <a:cubicBezTo>
                      <a:pt x="434778" y="1098194"/>
                      <a:pt x="437350" y="1101500"/>
                      <a:pt x="439979" y="1104767"/>
                    </a:cubicBezTo>
                    <a:cubicBezTo>
                      <a:pt x="452304" y="1120235"/>
                      <a:pt x="465448" y="1135075"/>
                      <a:pt x="479460" y="1149106"/>
                    </a:cubicBezTo>
                    <a:cubicBezTo>
                      <a:pt x="502453" y="1172194"/>
                      <a:pt x="527685" y="1193044"/>
                      <a:pt x="554964" y="1210694"/>
                    </a:cubicBezTo>
                    <a:cubicBezTo>
                      <a:pt x="585483" y="1229287"/>
                      <a:pt x="620249" y="1239317"/>
                      <a:pt x="655082" y="1246137"/>
                    </a:cubicBezTo>
                    <a:cubicBezTo>
                      <a:pt x="691467" y="1253442"/>
                      <a:pt x="728377" y="1258243"/>
                      <a:pt x="765381" y="1260815"/>
                    </a:cubicBezTo>
                    <a:cubicBezTo>
                      <a:pt x="778840" y="1261882"/>
                      <a:pt x="792318" y="1262434"/>
                      <a:pt x="805805" y="1262463"/>
                    </a:cubicBezTo>
                    <a:cubicBezTo>
                      <a:pt x="807396" y="1262520"/>
                      <a:pt x="809111" y="1262520"/>
                      <a:pt x="810549" y="1263225"/>
                    </a:cubicBezTo>
                    <a:cubicBezTo>
                      <a:pt x="811101" y="1263472"/>
                      <a:pt x="811587" y="1263929"/>
                      <a:pt x="811654" y="1264482"/>
                    </a:cubicBezTo>
                    <a:cubicBezTo>
                      <a:pt x="866575" y="1266473"/>
                      <a:pt x="921372" y="1263958"/>
                      <a:pt x="974884" y="1251242"/>
                    </a:cubicBezTo>
                    <a:cubicBezTo>
                      <a:pt x="1001153" y="1244060"/>
                      <a:pt x="1026500" y="1233202"/>
                      <a:pt x="1049988" y="1219257"/>
                    </a:cubicBezTo>
                    <a:lnTo>
                      <a:pt x="1049988" y="1219229"/>
                    </a:lnTo>
                    <a:cubicBezTo>
                      <a:pt x="1082469" y="1199998"/>
                      <a:pt x="1111425" y="1174709"/>
                      <a:pt x="1134447" y="1144829"/>
                    </a:cubicBezTo>
                    <a:cubicBezTo>
                      <a:pt x="1156649" y="1114920"/>
                      <a:pt x="1175175" y="1081402"/>
                      <a:pt x="1182519" y="1044588"/>
                    </a:cubicBezTo>
                    <a:cubicBezTo>
                      <a:pt x="1191996" y="995725"/>
                      <a:pt x="1190834" y="946214"/>
                      <a:pt x="1196464" y="897007"/>
                    </a:cubicBezTo>
                    <a:cubicBezTo>
                      <a:pt x="1199493" y="852087"/>
                      <a:pt x="1220771" y="807015"/>
                      <a:pt x="1268292" y="839057"/>
                    </a:cubicBezTo>
                    <a:cubicBezTo>
                      <a:pt x="1269549" y="839886"/>
                      <a:pt x="1270825" y="840800"/>
                      <a:pt x="1272111" y="841743"/>
                    </a:cubicBezTo>
                    <a:cubicBezTo>
                      <a:pt x="1293209" y="857488"/>
                      <a:pt x="1309697" y="878129"/>
                      <a:pt x="1321470" y="901313"/>
                    </a:cubicBezTo>
                    <a:cubicBezTo>
                      <a:pt x="1329661" y="917429"/>
                      <a:pt x="1335567" y="934793"/>
                      <a:pt x="1339149" y="952595"/>
                    </a:cubicBezTo>
                    <a:cubicBezTo>
                      <a:pt x="1344654" y="981647"/>
                      <a:pt x="1350712" y="1010631"/>
                      <a:pt x="1354588" y="1039959"/>
                    </a:cubicBezTo>
                    <a:cubicBezTo>
                      <a:pt x="1357341" y="1064419"/>
                      <a:pt x="1359027" y="1089193"/>
                      <a:pt x="1357370" y="1113806"/>
                    </a:cubicBezTo>
                    <a:close/>
                  </a:path>
                </a:pathLst>
              </a:custGeom>
              <a:solidFill>
                <a:srgbClr val="AEC0A3">
                  <a:alpha val="6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1"/>
              <p:cNvSpPr/>
              <p:nvPr/>
            </p:nvSpPr>
            <p:spPr>
              <a:xfrm>
                <a:off x="7295760" y="2104200"/>
                <a:ext cx="1332339" cy="1268473"/>
              </a:xfrm>
              <a:custGeom>
                <a:rect b="b" l="l" r="r" t="t"/>
                <a:pathLst>
                  <a:path extrusionOk="0" h="1268473" w="1339034">
                    <a:moveTo>
                      <a:pt x="1291962" y="1137809"/>
                    </a:moveTo>
                    <a:cubicBezTo>
                      <a:pt x="1275264" y="1164288"/>
                      <a:pt x="1253433" y="1187349"/>
                      <a:pt x="1228601" y="1206618"/>
                    </a:cubicBezTo>
                    <a:lnTo>
                      <a:pt x="1228601" y="1206646"/>
                    </a:lnTo>
                    <a:cubicBezTo>
                      <a:pt x="1205789" y="1224353"/>
                      <a:pt x="1180443" y="1238907"/>
                      <a:pt x="1154135" y="1250071"/>
                    </a:cubicBezTo>
                    <a:cubicBezTo>
                      <a:pt x="1149058" y="1251995"/>
                      <a:pt x="1143953" y="1253890"/>
                      <a:pt x="1138781" y="1255786"/>
                    </a:cubicBezTo>
                    <a:cubicBezTo>
                      <a:pt x="1126827" y="1260158"/>
                      <a:pt x="1114749" y="1264377"/>
                      <a:pt x="1102576" y="1268473"/>
                    </a:cubicBezTo>
                    <a:lnTo>
                      <a:pt x="0" y="1268473"/>
                    </a:lnTo>
                    <a:lnTo>
                      <a:pt x="0" y="0"/>
                    </a:lnTo>
                    <a:cubicBezTo>
                      <a:pt x="19850" y="9630"/>
                      <a:pt x="40300" y="17955"/>
                      <a:pt x="61284" y="24860"/>
                    </a:cubicBezTo>
                    <a:cubicBezTo>
                      <a:pt x="81715" y="31709"/>
                      <a:pt x="102565" y="37643"/>
                      <a:pt x="122111" y="46844"/>
                    </a:cubicBezTo>
                    <a:cubicBezTo>
                      <a:pt x="133512" y="52407"/>
                      <a:pt x="144247" y="59446"/>
                      <a:pt x="154162" y="67361"/>
                    </a:cubicBezTo>
                    <a:cubicBezTo>
                      <a:pt x="181290" y="88763"/>
                      <a:pt x="201254" y="117577"/>
                      <a:pt x="217341" y="147847"/>
                    </a:cubicBezTo>
                    <a:cubicBezTo>
                      <a:pt x="224285" y="161392"/>
                      <a:pt x="230457" y="175403"/>
                      <a:pt x="234715" y="190043"/>
                    </a:cubicBezTo>
                    <a:cubicBezTo>
                      <a:pt x="241659" y="214198"/>
                      <a:pt x="244040" y="239706"/>
                      <a:pt x="242602" y="264747"/>
                    </a:cubicBezTo>
                    <a:cubicBezTo>
                      <a:pt x="236363" y="331746"/>
                      <a:pt x="217218" y="397526"/>
                      <a:pt x="218142" y="465163"/>
                    </a:cubicBezTo>
                    <a:cubicBezTo>
                      <a:pt x="218542" y="482898"/>
                      <a:pt x="221875" y="500358"/>
                      <a:pt x="225019" y="517760"/>
                    </a:cubicBezTo>
                    <a:cubicBezTo>
                      <a:pt x="227743" y="533572"/>
                      <a:pt x="228324" y="549716"/>
                      <a:pt x="228048" y="565737"/>
                    </a:cubicBezTo>
                    <a:cubicBezTo>
                      <a:pt x="227105" y="591912"/>
                      <a:pt x="223123" y="618277"/>
                      <a:pt x="226400" y="644414"/>
                    </a:cubicBezTo>
                    <a:cubicBezTo>
                      <a:pt x="228515" y="660683"/>
                      <a:pt x="237039" y="674503"/>
                      <a:pt x="247593" y="686676"/>
                    </a:cubicBezTo>
                    <a:cubicBezTo>
                      <a:pt x="252612" y="692458"/>
                      <a:pt x="258080" y="697868"/>
                      <a:pt x="263490" y="702974"/>
                    </a:cubicBezTo>
                    <a:cubicBezTo>
                      <a:pt x="272482" y="711232"/>
                      <a:pt x="282454" y="718385"/>
                      <a:pt x="293027" y="724291"/>
                    </a:cubicBezTo>
                    <a:cubicBezTo>
                      <a:pt x="299447" y="727901"/>
                      <a:pt x="306114" y="731053"/>
                      <a:pt x="312906" y="733739"/>
                    </a:cubicBezTo>
                    <a:cubicBezTo>
                      <a:pt x="320059" y="736397"/>
                      <a:pt x="327403" y="738388"/>
                      <a:pt x="334832" y="739826"/>
                    </a:cubicBezTo>
                    <a:cubicBezTo>
                      <a:pt x="350120" y="742731"/>
                      <a:pt x="365874" y="743217"/>
                      <a:pt x="381372" y="741778"/>
                    </a:cubicBezTo>
                    <a:cubicBezTo>
                      <a:pt x="381495" y="741778"/>
                      <a:pt x="381648" y="741750"/>
                      <a:pt x="381771" y="741750"/>
                    </a:cubicBezTo>
                    <a:cubicBezTo>
                      <a:pt x="388925" y="741016"/>
                      <a:pt x="396021" y="739950"/>
                      <a:pt x="403089" y="738597"/>
                    </a:cubicBezTo>
                    <a:cubicBezTo>
                      <a:pt x="435045" y="725910"/>
                      <a:pt x="467516" y="707708"/>
                      <a:pt x="506263" y="681685"/>
                    </a:cubicBezTo>
                    <a:cubicBezTo>
                      <a:pt x="529962" y="666702"/>
                      <a:pt x="551517" y="648110"/>
                      <a:pt x="573843" y="630774"/>
                    </a:cubicBezTo>
                    <a:cubicBezTo>
                      <a:pt x="595436" y="613982"/>
                      <a:pt x="617754" y="598361"/>
                      <a:pt x="643385" y="588416"/>
                    </a:cubicBezTo>
                    <a:cubicBezTo>
                      <a:pt x="655987" y="584406"/>
                      <a:pt x="667150" y="584502"/>
                      <a:pt x="675980" y="587740"/>
                    </a:cubicBezTo>
                    <a:cubicBezTo>
                      <a:pt x="694020" y="594312"/>
                      <a:pt x="702555" y="613858"/>
                      <a:pt x="694630" y="638070"/>
                    </a:cubicBezTo>
                    <a:cubicBezTo>
                      <a:pt x="694173" y="639604"/>
                      <a:pt x="693591" y="641128"/>
                      <a:pt x="692982" y="642690"/>
                    </a:cubicBezTo>
                    <a:cubicBezTo>
                      <a:pt x="691182" y="648500"/>
                      <a:pt x="689010" y="654101"/>
                      <a:pt x="686467" y="659416"/>
                    </a:cubicBezTo>
                    <a:cubicBezTo>
                      <a:pt x="663530" y="708098"/>
                      <a:pt x="612220" y="736540"/>
                      <a:pt x="563013" y="754828"/>
                    </a:cubicBezTo>
                    <a:cubicBezTo>
                      <a:pt x="521637" y="771249"/>
                      <a:pt x="476136" y="787308"/>
                      <a:pt x="434826" y="808615"/>
                    </a:cubicBezTo>
                    <a:cubicBezTo>
                      <a:pt x="378619" y="837610"/>
                      <a:pt x="330213" y="876376"/>
                      <a:pt x="310553" y="939098"/>
                    </a:cubicBezTo>
                    <a:cubicBezTo>
                      <a:pt x="308600" y="945242"/>
                      <a:pt x="306943" y="951633"/>
                      <a:pt x="305601" y="958244"/>
                    </a:cubicBezTo>
                    <a:cubicBezTo>
                      <a:pt x="301714" y="979837"/>
                      <a:pt x="303181" y="1001668"/>
                      <a:pt x="308506" y="1022671"/>
                    </a:cubicBezTo>
                    <a:cubicBezTo>
                      <a:pt x="311868" y="1035853"/>
                      <a:pt x="316735" y="1048693"/>
                      <a:pt x="322783" y="1060923"/>
                    </a:cubicBezTo>
                    <a:cubicBezTo>
                      <a:pt x="329051" y="1073648"/>
                      <a:pt x="336575" y="1085726"/>
                      <a:pt x="344986" y="1096851"/>
                    </a:cubicBezTo>
                    <a:cubicBezTo>
                      <a:pt x="349111" y="1102109"/>
                      <a:pt x="353426" y="1107157"/>
                      <a:pt x="357978" y="1112053"/>
                    </a:cubicBezTo>
                    <a:cubicBezTo>
                      <a:pt x="374028" y="1129541"/>
                      <a:pt x="392382" y="1144838"/>
                      <a:pt x="412014" y="1158259"/>
                    </a:cubicBezTo>
                    <a:cubicBezTo>
                      <a:pt x="422263" y="1165327"/>
                      <a:pt x="432807" y="1171832"/>
                      <a:pt x="443599" y="1177919"/>
                    </a:cubicBezTo>
                    <a:cubicBezTo>
                      <a:pt x="504025" y="1212075"/>
                      <a:pt x="573320" y="1223210"/>
                      <a:pt x="641299" y="1231706"/>
                    </a:cubicBezTo>
                    <a:cubicBezTo>
                      <a:pt x="746770" y="1243117"/>
                      <a:pt x="854650" y="1246175"/>
                      <a:pt x="958929" y="1223696"/>
                    </a:cubicBezTo>
                    <a:cubicBezTo>
                      <a:pt x="976265" y="1219876"/>
                      <a:pt x="993639" y="1215714"/>
                      <a:pt x="1010764" y="1210732"/>
                    </a:cubicBezTo>
                    <a:cubicBezTo>
                      <a:pt x="1041654" y="1201865"/>
                      <a:pt x="1071772" y="1190425"/>
                      <a:pt x="1099385" y="1173947"/>
                    </a:cubicBezTo>
                    <a:cubicBezTo>
                      <a:pt x="1139657" y="1149610"/>
                      <a:pt x="1173689" y="1115359"/>
                      <a:pt x="1198522" y="1075392"/>
                    </a:cubicBezTo>
                    <a:cubicBezTo>
                      <a:pt x="1214695" y="1049426"/>
                      <a:pt x="1226934" y="1021023"/>
                      <a:pt x="1234450" y="991362"/>
                    </a:cubicBezTo>
                    <a:cubicBezTo>
                      <a:pt x="1245308" y="957786"/>
                      <a:pt x="1254995" y="852345"/>
                      <a:pt x="1290228" y="841886"/>
                    </a:cubicBezTo>
                    <a:cubicBezTo>
                      <a:pt x="1296134" y="841581"/>
                      <a:pt x="1301049" y="843353"/>
                      <a:pt x="1305154" y="846592"/>
                    </a:cubicBezTo>
                    <a:cubicBezTo>
                      <a:pt x="1320718" y="858793"/>
                      <a:pt x="1324813" y="891483"/>
                      <a:pt x="1328452" y="907780"/>
                    </a:cubicBezTo>
                    <a:cubicBezTo>
                      <a:pt x="1339034" y="985180"/>
                      <a:pt x="1330747" y="1068877"/>
                      <a:pt x="1291971" y="1137771"/>
                    </a:cubicBezTo>
                    <a:close/>
                  </a:path>
                </a:pathLst>
              </a:custGeom>
              <a:solidFill>
                <a:srgbClr val="AEC0A3">
                  <a:alpha val="2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1"/>
              <p:cNvSpPr/>
              <p:nvPr/>
            </p:nvSpPr>
            <p:spPr>
              <a:xfrm>
                <a:off x="7295760" y="2181960"/>
                <a:ext cx="1326116" cy="1190806"/>
              </a:xfrm>
              <a:custGeom>
                <a:rect b="b" l="l" r="r" t="t"/>
                <a:pathLst>
                  <a:path extrusionOk="0" h="1190806" w="1339511">
                    <a:moveTo>
                      <a:pt x="1272721" y="892397"/>
                    </a:moveTo>
                    <a:cubicBezTo>
                      <a:pt x="1264063" y="919706"/>
                      <a:pt x="1260120" y="948509"/>
                      <a:pt x="1248566" y="974874"/>
                    </a:cubicBezTo>
                    <a:cubicBezTo>
                      <a:pt x="1248318" y="975455"/>
                      <a:pt x="1248080" y="976036"/>
                      <a:pt x="1247804" y="976617"/>
                    </a:cubicBezTo>
                    <a:cubicBezTo>
                      <a:pt x="1234745" y="1005297"/>
                      <a:pt x="1214685" y="1029700"/>
                      <a:pt x="1191778" y="1051265"/>
                    </a:cubicBezTo>
                    <a:cubicBezTo>
                      <a:pt x="1178719" y="1063619"/>
                      <a:pt x="1164717" y="1075030"/>
                      <a:pt x="1150591" y="1085822"/>
                    </a:cubicBezTo>
                    <a:cubicBezTo>
                      <a:pt x="1102090" y="1120654"/>
                      <a:pt x="1047779" y="1141448"/>
                      <a:pt x="990962" y="1154259"/>
                    </a:cubicBezTo>
                    <a:cubicBezTo>
                      <a:pt x="911333" y="1172270"/>
                      <a:pt x="826751" y="1174718"/>
                      <a:pt x="746265" y="1178538"/>
                    </a:cubicBezTo>
                    <a:cubicBezTo>
                      <a:pt x="693763" y="1179090"/>
                      <a:pt x="641623" y="1171661"/>
                      <a:pt x="589236" y="1169575"/>
                    </a:cubicBezTo>
                    <a:cubicBezTo>
                      <a:pt x="507806" y="1170337"/>
                      <a:pt x="426491" y="1151382"/>
                      <a:pt x="362827" y="1098356"/>
                    </a:cubicBezTo>
                    <a:cubicBezTo>
                      <a:pt x="362493" y="1098109"/>
                      <a:pt x="362188" y="1097832"/>
                      <a:pt x="361845" y="1097566"/>
                    </a:cubicBezTo>
                    <a:cubicBezTo>
                      <a:pt x="344634" y="1083345"/>
                      <a:pt x="327813" y="1068638"/>
                      <a:pt x="311448" y="1053436"/>
                    </a:cubicBezTo>
                    <a:cubicBezTo>
                      <a:pt x="298238" y="1041264"/>
                      <a:pt x="285331" y="1028757"/>
                      <a:pt x="272768" y="1015918"/>
                    </a:cubicBezTo>
                    <a:cubicBezTo>
                      <a:pt x="272310" y="1015489"/>
                      <a:pt x="271882" y="1015032"/>
                      <a:pt x="271453" y="1014603"/>
                    </a:cubicBezTo>
                    <a:cubicBezTo>
                      <a:pt x="265795" y="1008698"/>
                      <a:pt x="260261" y="1002649"/>
                      <a:pt x="255061" y="996315"/>
                    </a:cubicBezTo>
                    <a:cubicBezTo>
                      <a:pt x="252336" y="993038"/>
                      <a:pt x="249707" y="989705"/>
                      <a:pt x="247260" y="986285"/>
                    </a:cubicBezTo>
                    <a:cubicBezTo>
                      <a:pt x="243250" y="980846"/>
                      <a:pt x="239611" y="975151"/>
                      <a:pt x="236373" y="969226"/>
                    </a:cubicBezTo>
                    <a:cubicBezTo>
                      <a:pt x="236315" y="969102"/>
                      <a:pt x="236249" y="968950"/>
                      <a:pt x="236191" y="968826"/>
                    </a:cubicBezTo>
                    <a:lnTo>
                      <a:pt x="236191" y="968797"/>
                    </a:lnTo>
                    <a:cubicBezTo>
                      <a:pt x="218390" y="934241"/>
                      <a:pt x="213132" y="891188"/>
                      <a:pt x="228210" y="854764"/>
                    </a:cubicBezTo>
                    <a:cubicBezTo>
                      <a:pt x="236497" y="836143"/>
                      <a:pt x="251603" y="823694"/>
                      <a:pt x="267719" y="812168"/>
                    </a:cubicBezTo>
                    <a:cubicBezTo>
                      <a:pt x="276130" y="806110"/>
                      <a:pt x="284845" y="800300"/>
                      <a:pt x="292980" y="793976"/>
                    </a:cubicBezTo>
                    <a:cubicBezTo>
                      <a:pt x="297809" y="790308"/>
                      <a:pt x="302676" y="786727"/>
                      <a:pt x="307629" y="783212"/>
                    </a:cubicBezTo>
                    <a:cubicBezTo>
                      <a:pt x="321202" y="773582"/>
                      <a:pt x="335213" y="764524"/>
                      <a:pt x="349644" y="756180"/>
                    </a:cubicBezTo>
                    <a:lnTo>
                      <a:pt x="349672" y="756152"/>
                    </a:lnTo>
                    <a:cubicBezTo>
                      <a:pt x="368694" y="745141"/>
                      <a:pt x="388420" y="735359"/>
                      <a:pt x="408842" y="726948"/>
                    </a:cubicBezTo>
                    <a:cubicBezTo>
                      <a:pt x="425205" y="720223"/>
                      <a:pt x="441160" y="712642"/>
                      <a:pt x="457095" y="704898"/>
                    </a:cubicBezTo>
                    <a:lnTo>
                      <a:pt x="457124" y="704898"/>
                    </a:lnTo>
                    <a:cubicBezTo>
                      <a:pt x="467611" y="699821"/>
                      <a:pt x="478070" y="694687"/>
                      <a:pt x="488623" y="689639"/>
                    </a:cubicBezTo>
                    <a:cubicBezTo>
                      <a:pt x="519846" y="675237"/>
                      <a:pt x="551888" y="662026"/>
                      <a:pt x="580882" y="643338"/>
                    </a:cubicBezTo>
                    <a:cubicBezTo>
                      <a:pt x="590702" y="637194"/>
                      <a:pt x="598589" y="628936"/>
                      <a:pt x="605590" y="619944"/>
                    </a:cubicBezTo>
                    <a:cubicBezTo>
                      <a:pt x="611181" y="612762"/>
                      <a:pt x="616258" y="605114"/>
                      <a:pt x="621306" y="597589"/>
                    </a:cubicBezTo>
                    <a:cubicBezTo>
                      <a:pt x="627088" y="587654"/>
                      <a:pt x="637366" y="577434"/>
                      <a:pt x="638556" y="565661"/>
                    </a:cubicBezTo>
                    <a:cubicBezTo>
                      <a:pt x="638737" y="563737"/>
                      <a:pt x="638709" y="561746"/>
                      <a:pt x="638347" y="559699"/>
                    </a:cubicBezTo>
                    <a:cubicBezTo>
                      <a:pt x="628136" y="542477"/>
                      <a:pt x="610153" y="560251"/>
                      <a:pt x="595599" y="578596"/>
                    </a:cubicBezTo>
                    <a:cubicBezTo>
                      <a:pt x="587188" y="589178"/>
                      <a:pt x="579911" y="599942"/>
                      <a:pt x="575901" y="604285"/>
                    </a:cubicBezTo>
                    <a:cubicBezTo>
                      <a:pt x="569300" y="612629"/>
                      <a:pt x="561070" y="619639"/>
                      <a:pt x="551679" y="624678"/>
                    </a:cubicBezTo>
                    <a:cubicBezTo>
                      <a:pt x="527457" y="636851"/>
                      <a:pt x="501311" y="644766"/>
                      <a:pt x="477155" y="657244"/>
                    </a:cubicBezTo>
                    <a:cubicBezTo>
                      <a:pt x="456391" y="668074"/>
                      <a:pt x="434588" y="676847"/>
                      <a:pt x="412175" y="683390"/>
                    </a:cubicBezTo>
                    <a:cubicBezTo>
                      <a:pt x="391687" y="689410"/>
                      <a:pt x="370647" y="693573"/>
                      <a:pt x="349368" y="695744"/>
                    </a:cubicBezTo>
                    <a:cubicBezTo>
                      <a:pt x="347529" y="695954"/>
                      <a:pt x="345672" y="696144"/>
                      <a:pt x="343834" y="696297"/>
                    </a:cubicBezTo>
                    <a:cubicBezTo>
                      <a:pt x="335909" y="696782"/>
                      <a:pt x="327784" y="697240"/>
                      <a:pt x="319526" y="697554"/>
                    </a:cubicBezTo>
                    <a:cubicBezTo>
                      <a:pt x="309553" y="697887"/>
                      <a:pt x="299438" y="697983"/>
                      <a:pt x="289341" y="697611"/>
                    </a:cubicBezTo>
                    <a:cubicBezTo>
                      <a:pt x="272215" y="696935"/>
                      <a:pt x="255184" y="694887"/>
                      <a:pt x="239126" y="690363"/>
                    </a:cubicBezTo>
                    <a:cubicBezTo>
                      <a:pt x="221790" y="685467"/>
                      <a:pt x="205578" y="677675"/>
                      <a:pt x="191605" y="665655"/>
                    </a:cubicBezTo>
                    <a:lnTo>
                      <a:pt x="191576" y="665626"/>
                    </a:lnTo>
                    <a:cubicBezTo>
                      <a:pt x="189681" y="663978"/>
                      <a:pt x="187814" y="662264"/>
                      <a:pt x="186014" y="660454"/>
                    </a:cubicBezTo>
                    <a:cubicBezTo>
                      <a:pt x="170231" y="643880"/>
                      <a:pt x="166259" y="627517"/>
                      <a:pt x="167116" y="610638"/>
                    </a:cubicBezTo>
                    <a:lnTo>
                      <a:pt x="167116" y="610610"/>
                    </a:lnTo>
                    <a:cubicBezTo>
                      <a:pt x="168183" y="590217"/>
                      <a:pt x="176260" y="569109"/>
                      <a:pt x="179137" y="546087"/>
                    </a:cubicBezTo>
                    <a:cubicBezTo>
                      <a:pt x="190148" y="476269"/>
                      <a:pt x="161001" y="458753"/>
                      <a:pt x="153086" y="399793"/>
                    </a:cubicBezTo>
                    <a:cubicBezTo>
                      <a:pt x="150486" y="374409"/>
                      <a:pt x="154429" y="349034"/>
                      <a:pt x="161277" y="324660"/>
                    </a:cubicBezTo>
                    <a:cubicBezTo>
                      <a:pt x="169164" y="295123"/>
                      <a:pt x="176717" y="265519"/>
                      <a:pt x="185709" y="236315"/>
                    </a:cubicBezTo>
                    <a:cubicBezTo>
                      <a:pt x="198311" y="190595"/>
                      <a:pt x="221514" y="139132"/>
                      <a:pt x="202988" y="91831"/>
                    </a:cubicBezTo>
                    <a:cubicBezTo>
                      <a:pt x="188309" y="59388"/>
                      <a:pt x="163964" y="29632"/>
                      <a:pt x="130664" y="15383"/>
                    </a:cubicBezTo>
                    <a:cubicBezTo>
                      <a:pt x="88773" y="1010"/>
                      <a:pt x="43358" y="6363"/>
                      <a:pt x="0" y="0"/>
                    </a:cubicBezTo>
                    <a:lnTo>
                      <a:pt x="0" y="1190806"/>
                    </a:lnTo>
                    <a:lnTo>
                      <a:pt x="1065915" y="1190806"/>
                    </a:lnTo>
                    <a:cubicBezTo>
                      <a:pt x="1095299" y="1183253"/>
                      <a:pt x="1124198" y="1173556"/>
                      <a:pt x="1151173" y="1160231"/>
                    </a:cubicBezTo>
                    <a:cubicBezTo>
                      <a:pt x="1174385" y="1148791"/>
                      <a:pt x="1196188" y="1134637"/>
                      <a:pt x="1215600" y="1116873"/>
                    </a:cubicBezTo>
                    <a:cubicBezTo>
                      <a:pt x="1224953" y="1108491"/>
                      <a:pt x="1233002" y="1098957"/>
                      <a:pt x="1240251" y="1088803"/>
                    </a:cubicBezTo>
                    <a:cubicBezTo>
                      <a:pt x="1245784" y="1080973"/>
                      <a:pt x="1250890" y="1072810"/>
                      <a:pt x="1255719" y="1064524"/>
                    </a:cubicBezTo>
                    <a:cubicBezTo>
                      <a:pt x="1270702" y="1039787"/>
                      <a:pt x="1287676" y="1016022"/>
                      <a:pt x="1298991" y="989267"/>
                    </a:cubicBezTo>
                    <a:cubicBezTo>
                      <a:pt x="1309659" y="962387"/>
                      <a:pt x="1318346" y="934555"/>
                      <a:pt x="1324280" y="906247"/>
                    </a:cubicBezTo>
                    <a:cubicBezTo>
                      <a:pt x="1339511" y="837590"/>
                      <a:pt x="1292447" y="824541"/>
                      <a:pt x="1272721" y="892426"/>
                    </a:cubicBezTo>
                    <a:close/>
                    <a:moveTo>
                      <a:pt x="588836" y="613448"/>
                    </a:moveTo>
                    <a:cubicBezTo>
                      <a:pt x="597398" y="602685"/>
                      <a:pt x="604733" y="591007"/>
                      <a:pt x="613486" y="580396"/>
                    </a:cubicBezTo>
                    <a:cubicBezTo>
                      <a:pt x="602599" y="595198"/>
                      <a:pt x="593674" y="611981"/>
                      <a:pt x="579425" y="623945"/>
                    </a:cubicBezTo>
                    <a:cubicBezTo>
                      <a:pt x="582787" y="620678"/>
                      <a:pt x="585911" y="617153"/>
                      <a:pt x="588845" y="613458"/>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93" name="Google Shape;193;p11"/>
          <p:cNvGrpSpPr/>
          <p:nvPr/>
        </p:nvGrpSpPr>
        <p:grpSpPr>
          <a:xfrm>
            <a:off x="5750181" y="25"/>
            <a:ext cx="2105908" cy="697012"/>
            <a:chOff x="5750397" y="27"/>
            <a:chExt cx="1748367" cy="578674"/>
          </a:xfrm>
        </p:grpSpPr>
        <p:sp>
          <p:nvSpPr>
            <p:cNvPr id="194" name="Google Shape;194;p11"/>
            <p:cNvSpPr/>
            <p:nvPr/>
          </p:nvSpPr>
          <p:spPr>
            <a:xfrm>
              <a:off x="5750397" y="27"/>
              <a:ext cx="1748367" cy="578674"/>
            </a:xfrm>
            <a:custGeom>
              <a:rect b="b" l="l" r="r" t="t"/>
              <a:pathLst>
                <a:path extrusionOk="0" h="305772" w="923840">
                  <a:moveTo>
                    <a:pt x="910667" y="71247"/>
                  </a:moveTo>
                  <a:cubicBezTo>
                    <a:pt x="894731" y="113290"/>
                    <a:pt x="871919" y="152838"/>
                    <a:pt x="846630" y="189929"/>
                  </a:cubicBezTo>
                  <a:cubicBezTo>
                    <a:pt x="833904" y="209407"/>
                    <a:pt x="819141" y="227447"/>
                    <a:pt x="800215" y="239592"/>
                  </a:cubicBezTo>
                  <a:cubicBezTo>
                    <a:pt x="790547" y="245831"/>
                    <a:pt x="779822" y="250507"/>
                    <a:pt x="767705" y="253051"/>
                  </a:cubicBezTo>
                  <a:cubicBezTo>
                    <a:pt x="707346" y="266538"/>
                    <a:pt x="640918" y="246174"/>
                    <a:pt x="584445" y="277397"/>
                  </a:cubicBezTo>
                  <a:cubicBezTo>
                    <a:pt x="566804" y="284578"/>
                    <a:pt x="552793" y="305772"/>
                    <a:pt x="532152" y="301981"/>
                  </a:cubicBezTo>
                  <a:cubicBezTo>
                    <a:pt x="486861" y="283359"/>
                    <a:pt x="516922" y="183909"/>
                    <a:pt x="488975" y="146485"/>
                  </a:cubicBezTo>
                  <a:cubicBezTo>
                    <a:pt x="460934" y="108509"/>
                    <a:pt x="414052" y="89668"/>
                    <a:pt x="369437" y="79115"/>
                  </a:cubicBezTo>
                  <a:cubicBezTo>
                    <a:pt x="311211" y="69113"/>
                    <a:pt x="251432" y="76943"/>
                    <a:pt x="193358" y="82115"/>
                  </a:cubicBezTo>
                  <a:cubicBezTo>
                    <a:pt x="149962" y="85230"/>
                    <a:pt x="96755" y="102546"/>
                    <a:pt x="59017" y="74076"/>
                  </a:cubicBezTo>
                  <a:cubicBezTo>
                    <a:pt x="37891" y="58512"/>
                    <a:pt x="22441" y="36433"/>
                    <a:pt x="8411" y="14535"/>
                  </a:cubicBezTo>
                  <a:cubicBezTo>
                    <a:pt x="5382" y="9792"/>
                    <a:pt x="2600" y="4963"/>
                    <a:pt x="0" y="10"/>
                  </a:cubicBezTo>
                  <a:lnTo>
                    <a:pt x="16212" y="10"/>
                  </a:lnTo>
                  <a:cubicBezTo>
                    <a:pt x="35566" y="32118"/>
                    <a:pt x="63122" y="70771"/>
                    <a:pt x="101070" y="73676"/>
                  </a:cubicBezTo>
                  <a:cubicBezTo>
                    <a:pt x="129359" y="75019"/>
                    <a:pt x="157429" y="70466"/>
                    <a:pt x="185376" y="66827"/>
                  </a:cubicBezTo>
                  <a:cubicBezTo>
                    <a:pt x="223352" y="61874"/>
                    <a:pt x="261547" y="58293"/>
                    <a:pt x="299809" y="57102"/>
                  </a:cubicBezTo>
                  <a:cubicBezTo>
                    <a:pt x="336842" y="55540"/>
                    <a:pt x="374457" y="59674"/>
                    <a:pt x="408823" y="74105"/>
                  </a:cubicBezTo>
                  <a:cubicBezTo>
                    <a:pt x="448856" y="89268"/>
                    <a:pt x="492462" y="112357"/>
                    <a:pt x="509769" y="153791"/>
                  </a:cubicBezTo>
                  <a:cubicBezTo>
                    <a:pt x="524323" y="188986"/>
                    <a:pt x="512798" y="264462"/>
                    <a:pt x="533467" y="286198"/>
                  </a:cubicBezTo>
                  <a:cubicBezTo>
                    <a:pt x="543620" y="293265"/>
                    <a:pt x="557746" y="273415"/>
                    <a:pt x="567347" y="269624"/>
                  </a:cubicBezTo>
                  <a:cubicBezTo>
                    <a:pt x="624440" y="232286"/>
                    <a:pt x="683524" y="245345"/>
                    <a:pt x="746970" y="239506"/>
                  </a:cubicBezTo>
                  <a:cubicBezTo>
                    <a:pt x="765506" y="237763"/>
                    <a:pt x="779755" y="232477"/>
                    <a:pt x="791680" y="224580"/>
                  </a:cubicBezTo>
                  <a:cubicBezTo>
                    <a:pt x="812502" y="210884"/>
                    <a:pt x="826113" y="189167"/>
                    <a:pt x="842715" y="164373"/>
                  </a:cubicBezTo>
                  <a:cubicBezTo>
                    <a:pt x="863356" y="130216"/>
                    <a:pt x="885254" y="95260"/>
                    <a:pt x="896379" y="56759"/>
                  </a:cubicBezTo>
                  <a:cubicBezTo>
                    <a:pt x="902865" y="30156"/>
                    <a:pt x="873995" y="17583"/>
                    <a:pt x="854669" y="7496"/>
                  </a:cubicBezTo>
                  <a:cubicBezTo>
                    <a:pt x="849192" y="4924"/>
                    <a:pt x="843687" y="2448"/>
                    <a:pt x="838152" y="0"/>
                  </a:cubicBezTo>
                  <a:lnTo>
                    <a:pt x="878244" y="0"/>
                  </a:lnTo>
                  <a:cubicBezTo>
                    <a:pt x="904513" y="14621"/>
                    <a:pt x="923840" y="35347"/>
                    <a:pt x="910657" y="71247"/>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1"/>
            <p:cNvSpPr/>
            <p:nvPr/>
          </p:nvSpPr>
          <p:spPr>
            <a:xfrm>
              <a:off x="5837071" y="27"/>
              <a:ext cx="1548587" cy="486554"/>
            </a:xfrm>
            <a:custGeom>
              <a:rect b="b" l="l" r="r" t="t"/>
              <a:pathLst>
                <a:path extrusionOk="0" h="266605" w="831456">
                  <a:moveTo>
                    <a:pt x="758171" y="200006"/>
                  </a:moveTo>
                  <a:cubicBezTo>
                    <a:pt x="752237" y="205845"/>
                    <a:pt x="746189" y="210341"/>
                    <a:pt x="740007" y="213703"/>
                  </a:cubicBezTo>
                  <a:cubicBezTo>
                    <a:pt x="706679" y="232048"/>
                    <a:pt x="669731" y="218808"/>
                    <a:pt x="631384" y="215322"/>
                  </a:cubicBezTo>
                  <a:cubicBezTo>
                    <a:pt x="600866" y="211960"/>
                    <a:pt x="572271" y="224190"/>
                    <a:pt x="546373" y="238992"/>
                  </a:cubicBezTo>
                  <a:cubicBezTo>
                    <a:pt x="532733" y="245535"/>
                    <a:pt x="519160" y="254622"/>
                    <a:pt x="503558" y="254889"/>
                  </a:cubicBezTo>
                  <a:cubicBezTo>
                    <a:pt x="463039" y="249107"/>
                    <a:pt x="481508" y="186509"/>
                    <a:pt x="483498" y="158991"/>
                  </a:cubicBezTo>
                  <a:cubicBezTo>
                    <a:pt x="489947" y="115414"/>
                    <a:pt x="481965" y="83096"/>
                    <a:pt x="436436" y="68504"/>
                  </a:cubicBezTo>
                  <a:cubicBezTo>
                    <a:pt x="404879" y="59055"/>
                    <a:pt x="372399" y="55626"/>
                    <a:pt x="339900" y="51502"/>
                  </a:cubicBezTo>
                  <a:cubicBezTo>
                    <a:pt x="297209" y="46606"/>
                    <a:pt x="253851" y="45901"/>
                    <a:pt x="211160" y="51197"/>
                  </a:cubicBezTo>
                  <a:cubicBezTo>
                    <a:pt x="171774" y="55845"/>
                    <a:pt x="131959" y="64618"/>
                    <a:pt x="92202" y="60827"/>
                  </a:cubicBezTo>
                  <a:cubicBezTo>
                    <a:pt x="48111" y="55845"/>
                    <a:pt x="22117" y="30985"/>
                    <a:pt x="0" y="0"/>
                  </a:cubicBezTo>
                  <a:lnTo>
                    <a:pt x="5868" y="0"/>
                  </a:lnTo>
                  <a:cubicBezTo>
                    <a:pt x="60303" y="74276"/>
                    <a:pt x="108128" y="59846"/>
                    <a:pt x="199225" y="48320"/>
                  </a:cubicBezTo>
                  <a:cubicBezTo>
                    <a:pt x="255337" y="39824"/>
                    <a:pt x="312496" y="41100"/>
                    <a:pt x="368579" y="49273"/>
                  </a:cubicBezTo>
                  <a:cubicBezTo>
                    <a:pt x="403870" y="55264"/>
                    <a:pt x="443465" y="57007"/>
                    <a:pt x="472059" y="80982"/>
                  </a:cubicBezTo>
                  <a:cubicBezTo>
                    <a:pt x="510311" y="117948"/>
                    <a:pt x="481908" y="176479"/>
                    <a:pt x="484470" y="222475"/>
                  </a:cubicBezTo>
                  <a:cubicBezTo>
                    <a:pt x="487652" y="266605"/>
                    <a:pt x="521808" y="246726"/>
                    <a:pt x="545992" y="232381"/>
                  </a:cubicBezTo>
                  <a:cubicBezTo>
                    <a:pt x="559661" y="224523"/>
                    <a:pt x="573577" y="216789"/>
                    <a:pt x="588959" y="212874"/>
                  </a:cubicBezTo>
                  <a:cubicBezTo>
                    <a:pt x="627155" y="200549"/>
                    <a:pt x="666140" y="218008"/>
                    <a:pt x="704612" y="216970"/>
                  </a:cubicBezTo>
                  <a:cubicBezTo>
                    <a:pt x="716995" y="216418"/>
                    <a:pt x="727577" y="213236"/>
                    <a:pt x="736778" y="208102"/>
                  </a:cubicBezTo>
                  <a:cubicBezTo>
                    <a:pt x="758733" y="195958"/>
                    <a:pt x="772954" y="172993"/>
                    <a:pt x="785584" y="149362"/>
                  </a:cubicBezTo>
                  <a:cubicBezTo>
                    <a:pt x="806044" y="113243"/>
                    <a:pt x="816312" y="66580"/>
                    <a:pt x="779869" y="36824"/>
                  </a:cubicBezTo>
                  <a:cubicBezTo>
                    <a:pt x="759438" y="20155"/>
                    <a:pt x="735282" y="10163"/>
                    <a:pt x="711155" y="10"/>
                  </a:cubicBezTo>
                  <a:lnTo>
                    <a:pt x="723995" y="10"/>
                  </a:lnTo>
                  <a:cubicBezTo>
                    <a:pt x="724910" y="410"/>
                    <a:pt x="725834" y="800"/>
                    <a:pt x="726777" y="1200"/>
                  </a:cubicBezTo>
                  <a:cubicBezTo>
                    <a:pt x="754028" y="13002"/>
                    <a:pt x="783564" y="25270"/>
                    <a:pt x="800415" y="51140"/>
                  </a:cubicBezTo>
                  <a:cubicBezTo>
                    <a:pt x="831456" y="95545"/>
                    <a:pt x="789775" y="165906"/>
                    <a:pt x="758152" y="200006"/>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1"/>
            <p:cNvSpPr/>
            <p:nvPr/>
          </p:nvSpPr>
          <p:spPr>
            <a:xfrm>
              <a:off x="5918241" y="27"/>
              <a:ext cx="1424566" cy="418922"/>
            </a:xfrm>
            <a:custGeom>
              <a:rect b="b" l="l" r="r" t="t"/>
              <a:pathLst>
                <a:path extrusionOk="0" h="220485" w="745846">
                  <a:moveTo>
                    <a:pt x="745293" y="91945"/>
                  </a:moveTo>
                  <a:cubicBezTo>
                    <a:pt x="745846" y="115310"/>
                    <a:pt x="740826" y="138789"/>
                    <a:pt x="731015" y="159982"/>
                  </a:cubicBezTo>
                  <a:cubicBezTo>
                    <a:pt x="726796" y="169069"/>
                    <a:pt x="722176" y="178203"/>
                    <a:pt x="715356" y="185642"/>
                  </a:cubicBezTo>
                  <a:cubicBezTo>
                    <a:pt x="708536" y="192615"/>
                    <a:pt x="699573" y="197358"/>
                    <a:pt x="690372" y="200320"/>
                  </a:cubicBezTo>
                  <a:cubicBezTo>
                    <a:pt x="690163" y="200377"/>
                    <a:pt x="689972" y="200416"/>
                    <a:pt x="689763" y="200473"/>
                  </a:cubicBezTo>
                  <a:cubicBezTo>
                    <a:pt x="680438" y="202825"/>
                    <a:pt x="670560" y="203711"/>
                    <a:pt x="660988" y="202587"/>
                  </a:cubicBezTo>
                  <a:cubicBezTo>
                    <a:pt x="654015" y="201797"/>
                    <a:pt x="647376" y="199311"/>
                    <a:pt x="641023" y="196444"/>
                  </a:cubicBezTo>
                  <a:cubicBezTo>
                    <a:pt x="630717" y="191853"/>
                    <a:pt x="620935" y="186166"/>
                    <a:pt x="610781" y="181280"/>
                  </a:cubicBezTo>
                  <a:cubicBezTo>
                    <a:pt x="594970" y="173574"/>
                    <a:pt x="577386" y="168650"/>
                    <a:pt x="559679" y="169535"/>
                  </a:cubicBezTo>
                  <a:cubicBezTo>
                    <a:pt x="541420" y="170574"/>
                    <a:pt x="524360" y="179080"/>
                    <a:pt x="509588" y="189290"/>
                  </a:cubicBezTo>
                  <a:cubicBezTo>
                    <a:pt x="499805" y="195986"/>
                    <a:pt x="491118" y="204149"/>
                    <a:pt x="481698" y="211369"/>
                  </a:cubicBezTo>
                  <a:cubicBezTo>
                    <a:pt x="476135" y="215436"/>
                    <a:pt x="469402" y="220485"/>
                    <a:pt x="462124" y="219018"/>
                  </a:cubicBezTo>
                  <a:cubicBezTo>
                    <a:pt x="455362" y="217427"/>
                    <a:pt x="452095" y="210055"/>
                    <a:pt x="451390" y="203759"/>
                  </a:cubicBezTo>
                  <a:cubicBezTo>
                    <a:pt x="450599" y="191557"/>
                    <a:pt x="454295" y="179727"/>
                    <a:pt x="459067" y="168650"/>
                  </a:cubicBezTo>
                  <a:cubicBezTo>
                    <a:pt x="466401" y="152076"/>
                    <a:pt x="475155" y="136169"/>
                    <a:pt x="481298" y="119139"/>
                  </a:cubicBezTo>
                  <a:cubicBezTo>
                    <a:pt x="485460" y="106994"/>
                    <a:pt x="486346" y="93878"/>
                    <a:pt x="484051" y="81277"/>
                  </a:cubicBezTo>
                  <a:cubicBezTo>
                    <a:pt x="481851" y="70542"/>
                    <a:pt x="475612" y="60817"/>
                    <a:pt x="467410" y="53635"/>
                  </a:cubicBezTo>
                  <a:cubicBezTo>
                    <a:pt x="460410" y="47920"/>
                    <a:pt x="452275" y="43701"/>
                    <a:pt x="443922" y="40272"/>
                  </a:cubicBezTo>
                  <a:cubicBezTo>
                    <a:pt x="409918" y="27003"/>
                    <a:pt x="372732" y="27613"/>
                    <a:pt x="336775" y="27461"/>
                  </a:cubicBezTo>
                  <a:cubicBezTo>
                    <a:pt x="303533" y="26908"/>
                    <a:pt x="270262" y="29175"/>
                    <a:pt x="237239" y="31404"/>
                  </a:cubicBezTo>
                  <a:cubicBezTo>
                    <a:pt x="220361" y="32537"/>
                    <a:pt x="203568" y="33271"/>
                    <a:pt x="186842" y="35100"/>
                  </a:cubicBezTo>
                  <a:cubicBezTo>
                    <a:pt x="171707" y="36319"/>
                    <a:pt x="156724" y="39014"/>
                    <a:pt x="141827" y="41948"/>
                  </a:cubicBezTo>
                  <a:cubicBezTo>
                    <a:pt x="131273" y="44025"/>
                    <a:pt x="120701" y="45987"/>
                    <a:pt x="109994" y="46930"/>
                  </a:cubicBezTo>
                  <a:cubicBezTo>
                    <a:pt x="88678" y="48492"/>
                    <a:pt x="66447" y="46472"/>
                    <a:pt x="46996" y="37052"/>
                  </a:cubicBezTo>
                  <a:cubicBezTo>
                    <a:pt x="29260" y="27699"/>
                    <a:pt x="13697" y="14611"/>
                    <a:pt x="0" y="19"/>
                  </a:cubicBezTo>
                  <a:lnTo>
                    <a:pt x="4496" y="19"/>
                  </a:lnTo>
                  <a:cubicBezTo>
                    <a:pt x="5077" y="600"/>
                    <a:pt x="5686" y="1181"/>
                    <a:pt x="6268" y="1762"/>
                  </a:cubicBezTo>
                  <a:cubicBezTo>
                    <a:pt x="14802" y="10106"/>
                    <a:pt x="24374" y="17297"/>
                    <a:pt x="34309" y="23841"/>
                  </a:cubicBezTo>
                  <a:cubicBezTo>
                    <a:pt x="41863" y="28861"/>
                    <a:pt x="49873" y="33195"/>
                    <a:pt x="58531" y="36014"/>
                  </a:cubicBezTo>
                  <a:cubicBezTo>
                    <a:pt x="82201" y="43386"/>
                    <a:pt x="107585" y="42986"/>
                    <a:pt x="131864" y="39072"/>
                  </a:cubicBezTo>
                  <a:cubicBezTo>
                    <a:pt x="150209" y="35957"/>
                    <a:pt x="168526" y="32737"/>
                    <a:pt x="186966" y="30023"/>
                  </a:cubicBezTo>
                  <a:cubicBezTo>
                    <a:pt x="226352" y="24641"/>
                    <a:pt x="266109" y="22222"/>
                    <a:pt x="305800" y="20936"/>
                  </a:cubicBezTo>
                  <a:cubicBezTo>
                    <a:pt x="347729" y="20231"/>
                    <a:pt x="390782" y="18126"/>
                    <a:pt x="431606" y="29251"/>
                  </a:cubicBezTo>
                  <a:cubicBezTo>
                    <a:pt x="445761" y="33442"/>
                    <a:pt x="459896" y="39157"/>
                    <a:pt x="471478" y="48549"/>
                  </a:cubicBezTo>
                  <a:cubicBezTo>
                    <a:pt x="480565" y="56312"/>
                    <a:pt x="487594" y="66808"/>
                    <a:pt x="490347" y="78515"/>
                  </a:cubicBezTo>
                  <a:cubicBezTo>
                    <a:pt x="493280" y="92364"/>
                    <a:pt x="492033" y="107137"/>
                    <a:pt x="487137" y="120406"/>
                  </a:cubicBezTo>
                  <a:cubicBezTo>
                    <a:pt x="480774" y="137198"/>
                    <a:pt x="470868" y="152362"/>
                    <a:pt x="463839" y="168840"/>
                  </a:cubicBezTo>
                  <a:cubicBezTo>
                    <a:pt x="459981" y="177860"/>
                    <a:pt x="456619" y="187061"/>
                    <a:pt x="455914" y="196758"/>
                  </a:cubicBezTo>
                  <a:cubicBezTo>
                    <a:pt x="455581" y="201073"/>
                    <a:pt x="455581" y="205502"/>
                    <a:pt x="457505" y="209483"/>
                  </a:cubicBezTo>
                  <a:cubicBezTo>
                    <a:pt x="458667" y="211560"/>
                    <a:pt x="460105" y="213798"/>
                    <a:pt x="462553" y="214465"/>
                  </a:cubicBezTo>
                  <a:cubicBezTo>
                    <a:pt x="470688" y="216694"/>
                    <a:pt x="481327" y="205750"/>
                    <a:pt x="487356" y="201073"/>
                  </a:cubicBezTo>
                  <a:cubicBezTo>
                    <a:pt x="497605" y="192453"/>
                    <a:pt x="508178" y="184128"/>
                    <a:pt x="519798" y="177432"/>
                  </a:cubicBezTo>
                  <a:cubicBezTo>
                    <a:pt x="546830" y="160915"/>
                    <a:pt x="575729" y="160153"/>
                    <a:pt x="604657" y="172231"/>
                  </a:cubicBezTo>
                  <a:cubicBezTo>
                    <a:pt x="615820" y="176822"/>
                    <a:pt x="626430" y="182661"/>
                    <a:pt x="637289" y="187947"/>
                  </a:cubicBezTo>
                  <a:cubicBezTo>
                    <a:pt x="648509" y="193453"/>
                    <a:pt x="659854" y="197491"/>
                    <a:pt x="672579" y="196510"/>
                  </a:cubicBezTo>
                  <a:cubicBezTo>
                    <a:pt x="677199" y="196177"/>
                    <a:pt x="681818" y="195720"/>
                    <a:pt x="686305" y="194710"/>
                  </a:cubicBezTo>
                  <a:cubicBezTo>
                    <a:pt x="687800" y="194339"/>
                    <a:pt x="689267" y="193948"/>
                    <a:pt x="690743" y="193453"/>
                  </a:cubicBezTo>
                  <a:cubicBezTo>
                    <a:pt x="697659" y="190824"/>
                    <a:pt x="703650" y="187766"/>
                    <a:pt x="709184" y="183051"/>
                  </a:cubicBezTo>
                  <a:cubicBezTo>
                    <a:pt x="715356" y="177298"/>
                    <a:pt x="719309" y="169659"/>
                    <a:pt x="723005" y="162192"/>
                  </a:cubicBezTo>
                  <a:cubicBezTo>
                    <a:pt x="733863" y="139046"/>
                    <a:pt x="739578" y="113052"/>
                    <a:pt x="737988" y="87516"/>
                  </a:cubicBezTo>
                  <a:cubicBezTo>
                    <a:pt x="737102" y="74000"/>
                    <a:pt x="733006" y="60236"/>
                    <a:pt x="724138" y="49778"/>
                  </a:cubicBezTo>
                  <a:cubicBezTo>
                    <a:pt x="718080" y="43110"/>
                    <a:pt x="709917" y="38948"/>
                    <a:pt x="702002" y="34976"/>
                  </a:cubicBezTo>
                  <a:cubicBezTo>
                    <a:pt x="673198" y="21669"/>
                    <a:pt x="642004" y="14792"/>
                    <a:pt x="611734" y="5715"/>
                  </a:cubicBezTo>
                  <a:cubicBezTo>
                    <a:pt x="605123" y="3791"/>
                    <a:pt x="598494" y="1895"/>
                    <a:pt x="591855" y="0"/>
                  </a:cubicBezTo>
                  <a:lnTo>
                    <a:pt x="611028" y="0"/>
                  </a:lnTo>
                  <a:cubicBezTo>
                    <a:pt x="623754" y="3458"/>
                    <a:pt x="636413" y="6972"/>
                    <a:pt x="649071" y="10582"/>
                  </a:cubicBezTo>
                  <a:cubicBezTo>
                    <a:pt x="673351" y="17526"/>
                    <a:pt x="698182" y="24251"/>
                    <a:pt x="719890" y="37519"/>
                  </a:cubicBezTo>
                  <a:cubicBezTo>
                    <a:pt x="737654" y="48616"/>
                    <a:pt x="744598" y="71980"/>
                    <a:pt x="745303" y="91916"/>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1"/>
            <p:cNvSpPr/>
            <p:nvPr/>
          </p:nvSpPr>
          <p:spPr>
            <a:xfrm>
              <a:off x="6027616" y="27"/>
              <a:ext cx="1267328" cy="376954"/>
            </a:xfrm>
            <a:custGeom>
              <a:rect b="b" l="l" r="r" t="t"/>
              <a:pathLst>
                <a:path extrusionOk="0" h="197358" w="665264">
                  <a:moveTo>
                    <a:pt x="651234" y="172183"/>
                  </a:moveTo>
                  <a:cubicBezTo>
                    <a:pt x="646157" y="178451"/>
                    <a:pt x="638051" y="181480"/>
                    <a:pt x="630108" y="181146"/>
                  </a:cubicBezTo>
                  <a:cubicBezTo>
                    <a:pt x="626897" y="181146"/>
                    <a:pt x="623716" y="180899"/>
                    <a:pt x="620563" y="180413"/>
                  </a:cubicBezTo>
                  <a:cubicBezTo>
                    <a:pt x="614077" y="179432"/>
                    <a:pt x="607752" y="177413"/>
                    <a:pt x="601818" y="174508"/>
                  </a:cubicBezTo>
                  <a:cubicBezTo>
                    <a:pt x="580806" y="164506"/>
                    <a:pt x="559194" y="155305"/>
                    <a:pt x="536286" y="150781"/>
                  </a:cubicBezTo>
                  <a:cubicBezTo>
                    <a:pt x="529133" y="149400"/>
                    <a:pt x="521941" y="148361"/>
                    <a:pt x="514693" y="147876"/>
                  </a:cubicBezTo>
                  <a:cubicBezTo>
                    <a:pt x="507930" y="147504"/>
                    <a:pt x="501148" y="147476"/>
                    <a:pt x="494509" y="148761"/>
                  </a:cubicBezTo>
                  <a:cubicBezTo>
                    <a:pt x="471697" y="153657"/>
                    <a:pt x="454266" y="170317"/>
                    <a:pt x="436559" y="184452"/>
                  </a:cubicBezTo>
                  <a:cubicBezTo>
                    <a:pt x="429835" y="189405"/>
                    <a:pt x="420414" y="197358"/>
                    <a:pt x="411794" y="197139"/>
                  </a:cubicBezTo>
                  <a:cubicBezTo>
                    <a:pt x="395344" y="193472"/>
                    <a:pt x="421396" y="162706"/>
                    <a:pt x="426720" y="156410"/>
                  </a:cubicBezTo>
                  <a:cubicBezTo>
                    <a:pt x="434330" y="147514"/>
                    <a:pt x="442436" y="139008"/>
                    <a:pt x="449961" y="130054"/>
                  </a:cubicBezTo>
                  <a:cubicBezTo>
                    <a:pt x="457267" y="121587"/>
                    <a:pt x="464211" y="112719"/>
                    <a:pt x="469011" y="102537"/>
                  </a:cubicBezTo>
                  <a:cubicBezTo>
                    <a:pt x="471792" y="96450"/>
                    <a:pt x="474640" y="90278"/>
                    <a:pt x="476012" y="83696"/>
                  </a:cubicBezTo>
                  <a:cubicBezTo>
                    <a:pt x="477907" y="72352"/>
                    <a:pt x="477231" y="59779"/>
                    <a:pt x="470992" y="49844"/>
                  </a:cubicBezTo>
                  <a:cubicBezTo>
                    <a:pt x="463810" y="39567"/>
                    <a:pt x="452304" y="33423"/>
                    <a:pt x="440684" y="29480"/>
                  </a:cubicBezTo>
                  <a:cubicBezTo>
                    <a:pt x="405422" y="18440"/>
                    <a:pt x="368151" y="16640"/>
                    <a:pt x="331604" y="13030"/>
                  </a:cubicBezTo>
                  <a:cubicBezTo>
                    <a:pt x="288207" y="9211"/>
                    <a:pt x="244393" y="9268"/>
                    <a:pt x="201301" y="15840"/>
                  </a:cubicBezTo>
                  <a:cubicBezTo>
                    <a:pt x="176841" y="19421"/>
                    <a:pt x="152219" y="21955"/>
                    <a:pt x="127578" y="23879"/>
                  </a:cubicBezTo>
                  <a:cubicBezTo>
                    <a:pt x="103575" y="25346"/>
                    <a:pt x="79296" y="25927"/>
                    <a:pt x="55473" y="21927"/>
                  </a:cubicBezTo>
                  <a:cubicBezTo>
                    <a:pt x="37557" y="18898"/>
                    <a:pt x="16850" y="11344"/>
                    <a:pt x="0" y="0"/>
                  </a:cubicBezTo>
                  <a:lnTo>
                    <a:pt x="8963" y="0"/>
                  </a:lnTo>
                  <a:cubicBezTo>
                    <a:pt x="28660" y="11954"/>
                    <a:pt x="51502" y="18774"/>
                    <a:pt x="74523" y="20031"/>
                  </a:cubicBezTo>
                  <a:cubicBezTo>
                    <a:pt x="83268" y="20517"/>
                    <a:pt x="92050" y="20669"/>
                    <a:pt x="100793" y="20241"/>
                  </a:cubicBezTo>
                  <a:cubicBezTo>
                    <a:pt x="122568" y="19479"/>
                    <a:pt x="144218" y="18288"/>
                    <a:pt x="165802" y="15564"/>
                  </a:cubicBezTo>
                  <a:cubicBezTo>
                    <a:pt x="192157" y="12506"/>
                    <a:pt x="218399" y="8287"/>
                    <a:pt x="244907" y="6791"/>
                  </a:cubicBezTo>
                  <a:cubicBezTo>
                    <a:pt x="286312" y="3981"/>
                    <a:pt x="327746" y="7677"/>
                    <a:pt x="368998" y="10916"/>
                  </a:cubicBezTo>
                  <a:cubicBezTo>
                    <a:pt x="397526" y="13668"/>
                    <a:pt x="442084" y="16088"/>
                    <a:pt x="465687" y="32566"/>
                  </a:cubicBezTo>
                  <a:cubicBezTo>
                    <a:pt x="477155" y="40396"/>
                    <a:pt x="483213" y="50521"/>
                    <a:pt x="484984" y="64275"/>
                  </a:cubicBezTo>
                  <a:cubicBezTo>
                    <a:pt x="487156" y="78095"/>
                    <a:pt x="483365" y="91764"/>
                    <a:pt x="476850" y="103937"/>
                  </a:cubicBezTo>
                  <a:cubicBezTo>
                    <a:pt x="465563" y="126540"/>
                    <a:pt x="445018" y="142561"/>
                    <a:pt x="428930" y="161430"/>
                  </a:cubicBezTo>
                  <a:cubicBezTo>
                    <a:pt x="422329" y="169355"/>
                    <a:pt x="415719" y="177641"/>
                    <a:pt x="411928" y="187328"/>
                  </a:cubicBezTo>
                  <a:cubicBezTo>
                    <a:pt x="411594" y="188462"/>
                    <a:pt x="411252" y="189624"/>
                    <a:pt x="411252" y="190843"/>
                  </a:cubicBezTo>
                  <a:cubicBezTo>
                    <a:pt x="411280" y="191395"/>
                    <a:pt x="411432" y="192034"/>
                    <a:pt x="412109" y="192100"/>
                  </a:cubicBezTo>
                  <a:cubicBezTo>
                    <a:pt x="416452" y="192157"/>
                    <a:pt x="420243" y="189443"/>
                    <a:pt x="423786" y="187242"/>
                  </a:cubicBezTo>
                  <a:cubicBezTo>
                    <a:pt x="436264" y="178499"/>
                    <a:pt x="446808" y="167335"/>
                    <a:pt x="458705" y="157858"/>
                  </a:cubicBezTo>
                  <a:cubicBezTo>
                    <a:pt x="481975" y="140056"/>
                    <a:pt x="498977" y="137770"/>
                    <a:pt x="527390" y="141561"/>
                  </a:cubicBezTo>
                  <a:cubicBezTo>
                    <a:pt x="547088" y="143913"/>
                    <a:pt x="565918" y="150371"/>
                    <a:pt x="583835" y="158715"/>
                  </a:cubicBezTo>
                  <a:cubicBezTo>
                    <a:pt x="593836" y="162992"/>
                    <a:pt x="603190" y="168345"/>
                    <a:pt x="613343" y="172136"/>
                  </a:cubicBezTo>
                  <a:cubicBezTo>
                    <a:pt x="614077" y="172345"/>
                    <a:pt x="614839" y="172564"/>
                    <a:pt x="615610" y="172774"/>
                  </a:cubicBezTo>
                  <a:cubicBezTo>
                    <a:pt x="619553" y="173812"/>
                    <a:pt x="623621" y="174393"/>
                    <a:pt x="627716" y="174765"/>
                  </a:cubicBezTo>
                  <a:cubicBezTo>
                    <a:pt x="638575" y="175746"/>
                    <a:pt x="645757" y="171002"/>
                    <a:pt x="650472" y="161153"/>
                  </a:cubicBezTo>
                  <a:cubicBezTo>
                    <a:pt x="654691" y="152038"/>
                    <a:pt x="657073" y="141884"/>
                    <a:pt x="656644" y="131797"/>
                  </a:cubicBezTo>
                  <a:cubicBezTo>
                    <a:pt x="655691" y="121215"/>
                    <a:pt x="652672" y="110823"/>
                    <a:pt x="647986" y="101279"/>
                  </a:cubicBezTo>
                  <a:cubicBezTo>
                    <a:pt x="639756" y="85039"/>
                    <a:pt x="627126" y="71285"/>
                    <a:pt x="611867" y="61436"/>
                  </a:cubicBezTo>
                  <a:cubicBezTo>
                    <a:pt x="567461" y="33671"/>
                    <a:pt x="515541" y="21803"/>
                    <a:pt x="465115" y="10030"/>
                  </a:cubicBezTo>
                  <a:cubicBezTo>
                    <a:pt x="453800" y="7249"/>
                    <a:pt x="442484" y="4620"/>
                    <a:pt x="431139" y="1991"/>
                  </a:cubicBezTo>
                  <a:cubicBezTo>
                    <a:pt x="428234" y="1353"/>
                    <a:pt x="425358" y="676"/>
                    <a:pt x="422453" y="0"/>
                  </a:cubicBezTo>
                  <a:lnTo>
                    <a:pt x="440864" y="0"/>
                  </a:lnTo>
                  <a:cubicBezTo>
                    <a:pt x="448599" y="1743"/>
                    <a:pt x="456333" y="3429"/>
                    <a:pt x="464105" y="5077"/>
                  </a:cubicBezTo>
                  <a:cubicBezTo>
                    <a:pt x="511959" y="14954"/>
                    <a:pt x="560956" y="24736"/>
                    <a:pt x="604257" y="48406"/>
                  </a:cubicBezTo>
                  <a:cubicBezTo>
                    <a:pt x="634470" y="63913"/>
                    <a:pt x="657492" y="91221"/>
                    <a:pt x="662692" y="125349"/>
                  </a:cubicBezTo>
                  <a:cubicBezTo>
                    <a:pt x="665264" y="140179"/>
                    <a:pt x="660978" y="160611"/>
                    <a:pt x="651196" y="172193"/>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198" name="Shape 198"/>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
    <p:spTree>
      <p:nvGrpSpPr>
        <p:cNvPr id="199" name="Shape 199"/>
        <p:cNvGrpSpPr/>
        <p:nvPr/>
      </p:nvGrpSpPr>
      <p:grpSpPr>
        <a:xfrm>
          <a:off x="0" y="0"/>
          <a:ext cx="0" cy="0"/>
          <a:chOff x="0" y="0"/>
          <a:chExt cx="0" cy="0"/>
        </a:xfrm>
      </p:grpSpPr>
      <p:pic>
        <p:nvPicPr>
          <p:cNvPr id="200" name="Google Shape;200;p13"/>
          <p:cNvPicPr preferRelativeResize="0"/>
          <p:nvPr/>
        </p:nvPicPr>
        <p:blipFill>
          <a:blip r:embed="rId2">
            <a:alphaModFix amt="40000"/>
          </a:blip>
          <a:stretch>
            <a:fillRect/>
          </a:stretch>
        </p:blipFill>
        <p:spPr>
          <a:xfrm>
            <a:off x="1" y="673"/>
            <a:ext cx="9143998" cy="5142154"/>
          </a:xfrm>
          <a:prstGeom prst="rect">
            <a:avLst/>
          </a:prstGeom>
          <a:noFill/>
          <a:ln>
            <a:noFill/>
          </a:ln>
        </p:spPr>
      </p:pic>
      <p:sp>
        <p:nvSpPr>
          <p:cNvPr id="201" name="Google Shape;201;p1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02" name="Google Shape;202;p13"/>
          <p:cNvSpPr txBox="1"/>
          <p:nvPr>
            <p:ph hasCustomPrompt="1" idx="2" type="title"/>
          </p:nvPr>
        </p:nvSpPr>
        <p:spPr>
          <a:xfrm>
            <a:off x="720000" y="1436818"/>
            <a:ext cx="734700" cy="392100"/>
          </a:xfrm>
          <a:prstGeom prst="rect">
            <a:avLst/>
          </a:prstGeom>
          <a:noFill/>
        </p:spPr>
        <p:txBody>
          <a:bodyPr anchorCtr="0" anchor="b" bIns="91425" lIns="91425" spcFirstLastPara="1" rIns="91425" wrap="square" tIns="91425">
            <a:noAutofit/>
          </a:bodyPr>
          <a:lstStyle>
            <a:lvl1pPr lvl="0" rtl="0">
              <a:spcBef>
                <a:spcPts val="0"/>
              </a:spcBef>
              <a:spcAft>
                <a:spcPts val="0"/>
              </a:spcAft>
              <a:buSzPts val="3000"/>
              <a:buNone/>
              <a:defRPr b="1" sz="1800">
                <a:solidFill>
                  <a:schemeClr val="accent3"/>
                </a:solidFill>
                <a:latin typeface="Inter Tight"/>
                <a:ea typeface="Inter Tight"/>
                <a:cs typeface="Inter Tight"/>
                <a:sym typeface="Inter Tight"/>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03" name="Google Shape;203;p13"/>
          <p:cNvSpPr txBox="1"/>
          <p:nvPr>
            <p:ph hasCustomPrompt="1" idx="3" type="title"/>
          </p:nvPr>
        </p:nvSpPr>
        <p:spPr>
          <a:xfrm>
            <a:off x="3025500" y="1436803"/>
            <a:ext cx="734700" cy="392100"/>
          </a:xfrm>
          <a:prstGeom prst="rect">
            <a:avLst/>
          </a:prstGeom>
          <a:noFill/>
        </p:spPr>
        <p:txBody>
          <a:bodyPr anchorCtr="0" anchor="b" bIns="91425" lIns="91425" spcFirstLastPara="1" rIns="91425" wrap="square" tIns="91425">
            <a:noAutofit/>
          </a:bodyPr>
          <a:lstStyle>
            <a:lvl1pPr lvl="0" rtl="0">
              <a:spcBef>
                <a:spcPts val="0"/>
              </a:spcBef>
              <a:spcAft>
                <a:spcPts val="0"/>
              </a:spcAft>
              <a:buSzPts val="3000"/>
              <a:buNone/>
              <a:defRPr b="1" sz="1800">
                <a:solidFill>
                  <a:schemeClr val="accent3"/>
                </a:solidFill>
                <a:latin typeface="Inter Tight"/>
                <a:ea typeface="Inter Tight"/>
                <a:cs typeface="Inter Tight"/>
                <a:sym typeface="Inter Tight"/>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04" name="Google Shape;204;p13"/>
          <p:cNvSpPr txBox="1"/>
          <p:nvPr>
            <p:ph hasCustomPrompt="1" idx="4" type="title"/>
          </p:nvPr>
        </p:nvSpPr>
        <p:spPr>
          <a:xfrm>
            <a:off x="720000" y="2618035"/>
            <a:ext cx="734700" cy="392100"/>
          </a:xfrm>
          <a:prstGeom prst="rect">
            <a:avLst/>
          </a:prstGeom>
          <a:noFill/>
        </p:spPr>
        <p:txBody>
          <a:bodyPr anchorCtr="0" anchor="b" bIns="91425" lIns="91425" spcFirstLastPara="1" rIns="91425" wrap="square" tIns="91425">
            <a:noAutofit/>
          </a:bodyPr>
          <a:lstStyle>
            <a:lvl1pPr lvl="0" rtl="0">
              <a:spcBef>
                <a:spcPts val="0"/>
              </a:spcBef>
              <a:spcAft>
                <a:spcPts val="0"/>
              </a:spcAft>
              <a:buSzPts val="3000"/>
              <a:buNone/>
              <a:defRPr b="1" sz="1800">
                <a:solidFill>
                  <a:schemeClr val="accent3"/>
                </a:solidFill>
                <a:latin typeface="Inter Tight"/>
                <a:ea typeface="Inter Tight"/>
                <a:cs typeface="Inter Tight"/>
                <a:sym typeface="Inter Tight"/>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05" name="Google Shape;205;p13"/>
          <p:cNvSpPr txBox="1"/>
          <p:nvPr>
            <p:ph hasCustomPrompt="1" idx="5" type="title"/>
          </p:nvPr>
        </p:nvSpPr>
        <p:spPr>
          <a:xfrm>
            <a:off x="3025500" y="2617998"/>
            <a:ext cx="734700" cy="392100"/>
          </a:xfrm>
          <a:prstGeom prst="rect">
            <a:avLst/>
          </a:prstGeom>
          <a:noFill/>
        </p:spPr>
        <p:txBody>
          <a:bodyPr anchorCtr="0" anchor="b" bIns="91425" lIns="91425" spcFirstLastPara="1" rIns="91425" wrap="square" tIns="91425">
            <a:noAutofit/>
          </a:bodyPr>
          <a:lstStyle>
            <a:lvl1pPr lvl="0" rtl="0">
              <a:spcBef>
                <a:spcPts val="0"/>
              </a:spcBef>
              <a:spcAft>
                <a:spcPts val="0"/>
              </a:spcAft>
              <a:buSzPts val="3000"/>
              <a:buNone/>
              <a:defRPr b="1" sz="1800">
                <a:solidFill>
                  <a:schemeClr val="accent3"/>
                </a:solidFill>
                <a:latin typeface="Inter Tight"/>
                <a:ea typeface="Inter Tight"/>
                <a:cs typeface="Inter Tight"/>
                <a:sym typeface="Inter Tight"/>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06" name="Google Shape;206;p13"/>
          <p:cNvSpPr txBox="1"/>
          <p:nvPr>
            <p:ph hasCustomPrompt="1" idx="6" type="title"/>
          </p:nvPr>
        </p:nvSpPr>
        <p:spPr>
          <a:xfrm>
            <a:off x="720000" y="3799068"/>
            <a:ext cx="734700" cy="392100"/>
          </a:xfrm>
          <a:prstGeom prst="rect">
            <a:avLst/>
          </a:prstGeom>
          <a:noFill/>
        </p:spPr>
        <p:txBody>
          <a:bodyPr anchorCtr="0" anchor="b" bIns="91425" lIns="91425" spcFirstLastPara="1" rIns="91425" wrap="square" tIns="91425">
            <a:noAutofit/>
          </a:bodyPr>
          <a:lstStyle>
            <a:lvl1pPr lvl="0" rtl="0">
              <a:spcBef>
                <a:spcPts val="0"/>
              </a:spcBef>
              <a:spcAft>
                <a:spcPts val="0"/>
              </a:spcAft>
              <a:buSzPts val="3000"/>
              <a:buNone/>
              <a:defRPr b="1" sz="1800">
                <a:solidFill>
                  <a:schemeClr val="accent3"/>
                </a:solidFill>
                <a:latin typeface="Inter Tight"/>
                <a:ea typeface="Inter Tight"/>
                <a:cs typeface="Inter Tight"/>
                <a:sym typeface="Inter Tight"/>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07" name="Google Shape;207;p13"/>
          <p:cNvSpPr txBox="1"/>
          <p:nvPr>
            <p:ph hasCustomPrompt="1" idx="7" type="title"/>
          </p:nvPr>
        </p:nvSpPr>
        <p:spPr>
          <a:xfrm>
            <a:off x="3025500" y="3799053"/>
            <a:ext cx="734700" cy="392100"/>
          </a:xfrm>
          <a:prstGeom prst="rect">
            <a:avLst/>
          </a:prstGeom>
          <a:noFill/>
        </p:spPr>
        <p:txBody>
          <a:bodyPr anchorCtr="0" anchor="b" bIns="91425" lIns="91425" spcFirstLastPara="1" rIns="91425" wrap="square" tIns="91425">
            <a:noAutofit/>
          </a:bodyPr>
          <a:lstStyle>
            <a:lvl1pPr lvl="0" rtl="0">
              <a:spcBef>
                <a:spcPts val="0"/>
              </a:spcBef>
              <a:spcAft>
                <a:spcPts val="0"/>
              </a:spcAft>
              <a:buSzPts val="3000"/>
              <a:buNone/>
              <a:defRPr b="1" sz="1800">
                <a:solidFill>
                  <a:schemeClr val="accent3"/>
                </a:solidFill>
                <a:latin typeface="Inter Tight"/>
                <a:ea typeface="Inter Tight"/>
                <a:cs typeface="Inter Tight"/>
                <a:sym typeface="Inter Tight"/>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08" name="Google Shape;208;p13"/>
          <p:cNvSpPr txBox="1"/>
          <p:nvPr>
            <p:ph idx="1" type="subTitle"/>
          </p:nvPr>
        </p:nvSpPr>
        <p:spPr>
          <a:xfrm>
            <a:off x="720000" y="1712900"/>
            <a:ext cx="2305500" cy="457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400"/>
              <a:buFont typeface="Inter Tight"/>
              <a:buNone/>
              <a:defRPr sz="1800">
                <a:solidFill>
                  <a:schemeClr val="dk1"/>
                </a:solidFill>
                <a:latin typeface="Inter Tight SemiBold"/>
                <a:ea typeface="Inter Tight SemiBold"/>
                <a:cs typeface="Inter Tight SemiBold"/>
                <a:sym typeface="Inter Tight SemiBold"/>
              </a:defRPr>
            </a:lvl1pPr>
            <a:lvl2pPr lvl="1" rtl="0">
              <a:lnSpc>
                <a:spcPct val="100000"/>
              </a:lnSpc>
              <a:spcBef>
                <a:spcPts val="0"/>
              </a:spcBef>
              <a:spcAft>
                <a:spcPts val="0"/>
              </a:spcAft>
              <a:buSzPts val="2400"/>
              <a:buFont typeface="Inter Tight"/>
              <a:buNone/>
              <a:defRPr sz="2400">
                <a:latin typeface="Inter Tight"/>
                <a:ea typeface="Inter Tight"/>
                <a:cs typeface="Inter Tight"/>
                <a:sym typeface="Inter Tight"/>
              </a:defRPr>
            </a:lvl2pPr>
            <a:lvl3pPr lvl="2" rtl="0">
              <a:lnSpc>
                <a:spcPct val="100000"/>
              </a:lnSpc>
              <a:spcBef>
                <a:spcPts val="0"/>
              </a:spcBef>
              <a:spcAft>
                <a:spcPts val="0"/>
              </a:spcAft>
              <a:buSzPts val="2400"/>
              <a:buFont typeface="Inter Tight"/>
              <a:buNone/>
              <a:defRPr sz="2400">
                <a:latin typeface="Inter Tight"/>
                <a:ea typeface="Inter Tight"/>
                <a:cs typeface="Inter Tight"/>
                <a:sym typeface="Inter Tight"/>
              </a:defRPr>
            </a:lvl3pPr>
            <a:lvl4pPr lvl="3" rtl="0">
              <a:lnSpc>
                <a:spcPct val="100000"/>
              </a:lnSpc>
              <a:spcBef>
                <a:spcPts val="0"/>
              </a:spcBef>
              <a:spcAft>
                <a:spcPts val="0"/>
              </a:spcAft>
              <a:buSzPts val="2400"/>
              <a:buFont typeface="Inter Tight"/>
              <a:buNone/>
              <a:defRPr sz="2400">
                <a:latin typeface="Inter Tight"/>
                <a:ea typeface="Inter Tight"/>
                <a:cs typeface="Inter Tight"/>
                <a:sym typeface="Inter Tight"/>
              </a:defRPr>
            </a:lvl4pPr>
            <a:lvl5pPr lvl="4" rtl="0">
              <a:lnSpc>
                <a:spcPct val="100000"/>
              </a:lnSpc>
              <a:spcBef>
                <a:spcPts val="0"/>
              </a:spcBef>
              <a:spcAft>
                <a:spcPts val="0"/>
              </a:spcAft>
              <a:buSzPts val="2400"/>
              <a:buFont typeface="Inter Tight"/>
              <a:buNone/>
              <a:defRPr sz="2400">
                <a:latin typeface="Inter Tight"/>
                <a:ea typeface="Inter Tight"/>
                <a:cs typeface="Inter Tight"/>
                <a:sym typeface="Inter Tight"/>
              </a:defRPr>
            </a:lvl5pPr>
            <a:lvl6pPr lvl="5" rtl="0">
              <a:lnSpc>
                <a:spcPct val="100000"/>
              </a:lnSpc>
              <a:spcBef>
                <a:spcPts val="0"/>
              </a:spcBef>
              <a:spcAft>
                <a:spcPts val="0"/>
              </a:spcAft>
              <a:buSzPts val="2400"/>
              <a:buFont typeface="Inter Tight"/>
              <a:buNone/>
              <a:defRPr sz="2400">
                <a:latin typeface="Inter Tight"/>
                <a:ea typeface="Inter Tight"/>
                <a:cs typeface="Inter Tight"/>
                <a:sym typeface="Inter Tight"/>
              </a:defRPr>
            </a:lvl6pPr>
            <a:lvl7pPr lvl="6" rtl="0">
              <a:lnSpc>
                <a:spcPct val="100000"/>
              </a:lnSpc>
              <a:spcBef>
                <a:spcPts val="0"/>
              </a:spcBef>
              <a:spcAft>
                <a:spcPts val="0"/>
              </a:spcAft>
              <a:buSzPts val="2400"/>
              <a:buFont typeface="Inter Tight"/>
              <a:buNone/>
              <a:defRPr sz="2400">
                <a:latin typeface="Inter Tight"/>
                <a:ea typeface="Inter Tight"/>
                <a:cs typeface="Inter Tight"/>
                <a:sym typeface="Inter Tight"/>
              </a:defRPr>
            </a:lvl7pPr>
            <a:lvl8pPr lvl="7" rtl="0">
              <a:lnSpc>
                <a:spcPct val="100000"/>
              </a:lnSpc>
              <a:spcBef>
                <a:spcPts val="0"/>
              </a:spcBef>
              <a:spcAft>
                <a:spcPts val="0"/>
              </a:spcAft>
              <a:buSzPts val="2400"/>
              <a:buFont typeface="Inter Tight"/>
              <a:buNone/>
              <a:defRPr sz="2400">
                <a:latin typeface="Inter Tight"/>
                <a:ea typeface="Inter Tight"/>
                <a:cs typeface="Inter Tight"/>
                <a:sym typeface="Inter Tight"/>
              </a:defRPr>
            </a:lvl8pPr>
            <a:lvl9pPr lvl="8" rtl="0">
              <a:lnSpc>
                <a:spcPct val="100000"/>
              </a:lnSpc>
              <a:spcBef>
                <a:spcPts val="0"/>
              </a:spcBef>
              <a:spcAft>
                <a:spcPts val="0"/>
              </a:spcAft>
              <a:buSzPts val="2400"/>
              <a:buFont typeface="Inter Tight"/>
              <a:buNone/>
              <a:defRPr sz="2400">
                <a:latin typeface="Inter Tight"/>
                <a:ea typeface="Inter Tight"/>
                <a:cs typeface="Inter Tight"/>
                <a:sym typeface="Inter Tight"/>
              </a:defRPr>
            </a:lvl9pPr>
          </a:lstStyle>
          <a:p/>
        </p:txBody>
      </p:sp>
      <p:sp>
        <p:nvSpPr>
          <p:cNvPr id="209" name="Google Shape;209;p13"/>
          <p:cNvSpPr txBox="1"/>
          <p:nvPr>
            <p:ph idx="8" type="subTitle"/>
          </p:nvPr>
        </p:nvSpPr>
        <p:spPr>
          <a:xfrm>
            <a:off x="720000" y="2893975"/>
            <a:ext cx="2305500" cy="457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400"/>
              <a:buFont typeface="Inter Tight"/>
              <a:buNone/>
              <a:defRPr sz="1800">
                <a:solidFill>
                  <a:schemeClr val="dk1"/>
                </a:solidFill>
                <a:latin typeface="Inter Tight SemiBold"/>
                <a:ea typeface="Inter Tight SemiBold"/>
                <a:cs typeface="Inter Tight SemiBold"/>
                <a:sym typeface="Inter Tight SemiBold"/>
              </a:defRPr>
            </a:lvl1pPr>
            <a:lvl2pPr lvl="1" rtl="0">
              <a:lnSpc>
                <a:spcPct val="100000"/>
              </a:lnSpc>
              <a:spcBef>
                <a:spcPts val="0"/>
              </a:spcBef>
              <a:spcAft>
                <a:spcPts val="0"/>
              </a:spcAft>
              <a:buSzPts val="2400"/>
              <a:buFont typeface="Inter Tight"/>
              <a:buNone/>
              <a:defRPr sz="2400">
                <a:latin typeface="Inter Tight"/>
                <a:ea typeface="Inter Tight"/>
                <a:cs typeface="Inter Tight"/>
                <a:sym typeface="Inter Tight"/>
              </a:defRPr>
            </a:lvl2pPr>
            <a:lvl3pPr lvl="2" rtl="0">
              <a:lnSpc>
                <a:spcPct val="100000"/>
              </a:lnSpc>
              <a:spcBef>
                <a:spcPts val="0"/>
              </a:spcBef>
              <a:spcAft>
                <a:spcPts val="0"/>
              </a:spcAft>
              <a:buSzPts val="2400"/>
              <a:buFont typeface="Inter Tight"/>
              <a:buNone/>
              <a:defRPr sz="2400">
                <a:latin typeface="Inter Tight"/>
                <a:ea typeface="Inter Tight"/>
                <a:cs typeface="Inter Tight"/>
                <a:sym typeface="Inter Tight"/>
              </a:defRPr>
            </a:lvl3pPr>
            <a:lvl4pPr lvl="3" rtl="0">
              <a:lnSpc>
                <a:spcPct val="100000"/>
              </a:lnSpc>
              <a:spcBef>
                <a:spcPts val="0"/>
              </a:spcBef>
              <a:spcAft>
                <a:spcPts val="0"/>
              </a:spcAft>
              <a:buSzPts val="2400"/>
              <a:buFont typeface="Inter Tight"/>
              <a:buNone/>
              <a:defRPr sz="2400">
                <a:latin typeface="Inter Tight"/>
                <a:ea typeface="Inter Tight"/>
                <a:cs typeface="Inter Tight"/>
                <a:sym typeface="Inter Tight"/>
              </a:defRPr>
            </a:lvl4pPr>
            <a:lvl5pPr lvl="4" rtl="0">
              <a:lnSpc>
                <a:spcPct val="100000"/>
              </a:lnSpc>
              <a:spcBef>
                <a:spcPts val="0"/>
              </a:spcBef>
              <a:spcAft>
                <a:spcPts val="0"/>
              </a:spcAft>
              <a:buSzPts val="2400"/>
              <a:buFont typeface="Inter Tight"/>
              <a:buNone/>
              <a:defRPr sz="2400">
                <a:latin typeface="Inter Tight"/>
                <a:ea typeface="Inter Tight"/>
                <a:cs typeface="Inter Tight"/>
                <a:sym typeface="Inter Tight"/>
              </a:defRPr>
            </a:lvl5pPr>
            <a:lvl6pPr lvl="5" rtl="0">
              <a:lnSpc>
                <a:spcPct val="100000"/>
              </a:lnSpc>
              <a:spcBef>
                <a:spcPts val="0"/>
              </a:spcBef>
              <a:spcAft>
                <a:spcPts val="0"/>
              </a:spcAft>
              <a:buSzPts val="2400"/>
              <a:buFont typeface="Inter Tight"/>
              <a:buNone/>
              <a:defRPr sz="2400">
                <a:latin typeface="Inter Tight"/>
                <a:ea typeface="Inter Tight"/>
                <a:cs typeface="Inter Tight"/>
                <a:sym typeface="Inter Tight"/>
              </a:defRPr>
            </a:lvl6pPr>
            <a:lvl7pPr lvl="6" rtl="0">
              <a:lnSpc>
                <a:spcPct val="100000"/>
              </a:lnSpc>
              <a:spcBef>
                <a:spcPts val="0"/>
              </a:spcBef>
              <a:spcAft>
                <a:spcPts val="0"/>
              </a:spcAft>
              <a:buSzPts val="2400"/>
              <a:buFont typeface="Inter Tight"/>
              <a:buNone/>
              <a:defRPr sz="2400">
                <a:latin typeface="Inter Tight"/>
                <a:ea typeface="Inter Tight"/>
                <a:cs typeface="Inter Tight"/>
                <a:sym typeface="Inter Tight"/>
              </a:defRPr>
            </a:lvl7pPr>
            <a:lvl8pPr lvl="7" rtl="0">
              <a:lnSpc>
                <a:spcPct val="100000"/>
              </a:lnSpc>
              <a:spcBef>
                <a:spcPts val="0"/>
              </a:spcBef>
              <a:spcAft>
                <a:spcPts val="0"/>
              </a:spcAft>
              <a:buSzPts val="2400"/>
              <a:buFont typeface="Inter Tight"/>
              <a:buNone/>
              <a:defRPr sz="2400">
                <a:latin typeface="Inter Tight"/>
                <a:ea typeface="Inter Tight"/>
                <a:cs typeface="Inter Tight"/>
                <a:sym typeface="Inter Tight"/>
              </a:defRPr>
            </a:lvl8pPr>
            <a:lvl9pPr lvl="8" rtl="0">
              <a:lnSpc>
                <a:spcPct val="100000"/>
              </a:lnSpc>
              <a:spcBef>
                <a:spcPts val="0"/>
              </a:spcBef>
              <a:spcAft>
                <a:spcPts val="0"/>
              </a:spcAft>
              <a:buSzPts val="2400"/>
              <a:buFont typeface="Inter Tight"/>
              <a:buNone/>
              <a:defRPr sz="2400">
                <a:latin typeface="Inter Tight"/>
                <a:ea typeface="Inter Tight"/>
                <a:cs typeface="Inter Tight"/>
                <a:sym typeface="Inter Tight"/>
              </a:defRPr>
            </a:lvl9pPr>
          </a:lstStyle>
          <a:p/>
        </p:txBody>
      </p:sp>
      <p:sp>
        <p:nvSpPr>
          <p:cNvPr id="210" name="Google Shape;210;p13"/>
          <p:cNvSpPr txBox="1"/>
          <p:nvPr>
            <p:ph idx="9" type="subTitle"/>
          </p:nvPr>
        </p:nvSpPr>
        <p:spPr>
          <a:xfrm>
            <a:off x="720000" y="4075050"/>
            <a:ext cx="2305500" cy="457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400"/>
              <a:buFont typeface="Inter Tight"/>
              <a:buNone/>
              <a:defRPr sz="1800">
                <a:solidFill>
                  <a:schemeClr val="dk1"/>
                </a:solidFill>
                <a:latin typeface="Inter Tight SemiBold"/>
                <a:ea typeface="Inter Tight SemiBold"/>
                <a:cs typeface="Inter Tight SemiBold"/>
                <a:sym typeface="Inter Tight SemiBold"/>
              </a:defRPr>
            </a:lvl1pPr>
            <a:lvl2pPr lvl="1" rtl="0">
              <a:lnSpc>
                <a:spcPct val="100000"/>
              </a:lnSpc>
              <a:spcBef>
                <a:spcPts val="0"/>
              </a:spcBef>
              <a:spcAft>
                <a:spcPts val="0"/>
              </a:spcAft>
              <a:buSzPts val="2400"/>
              <a:buFont typeface="Inter Tight"/>
              <a:buNone/>
              <a:defRPr sz="2400">
                <a:latin typeface="Inter Tight"/>
                <a:ea typeface="Inter Tight"/>
                <a:cs typeface="Inter Tight"/>
                <a:sym typeface="Inter Tight"/>
              </a:defRPr>
            </a:lvl2pPr>
            <a:lvl3pPr lvl="2" rtl="0">
              <a:lnSpc>
                <a:spcPct val="100000"/>
              </a:lnSpc>
              <a:spcBef>
                <a:spcPts val="0"/>
              </a:spcBef>
              <a:spcAft>
                <a:spcPts val="0"/>
              </a:spcAft>
              <a:buSzPts val="2400"/>
              <a:buFont typeface="Inter Tight"/>
              <a:buNone/>
              <a:defRPr sz="2400">
                <a:latin typeface="Inter Tight"/>
                <a:ea typeface="Inter Tight"/>
                <a:cs typeface="Inter Tight"/>
                <a:sym typeface="Inter Tight"/>
              </a:defRPr>
            </a:lvl3pPr>
            <a:lvl4pPr lvl="3" rtl="0">
              <a:lnSpc>
                <a:spcPct val="100000"/>
              </a:lnSpc>
              <a:spcBef>
                <a:spcPts val="0"/>
              </a:spcBef>
              <a:spcAft>
                <a:spcPts val="0"/>
              </a:spcAft>
              <a:buSzPts val="2400"/>
              <a:buFont typeface="Inter Tight"/>
              <a:buNone/>
              <a:defRPr sz="2400">
                <a:latin typeface="Inter Tight"/>
                <a:ea typeface="Inter Tight"/>
                <a:cs typeface="Inter Tight"/>
                <a:sym typeface="Inter Tight"/>
              </a:defRPr>
            </a:lvl4pPr>
            <a:lvl5pPr lvl="4" rtl="0">
              <a:lnSpc>
                <a:spcPct val="100000"/>
              </a:lnSpc>
              <a:spcBef>
                <a:spcPts val="0"/>
              </a:spcBef>
              <a:spcAft>
                <a:spcPts val="0"/>
              </a:spcAft>
              <a:buSzPts val="2400"/>
              <a:buFont typeface="Inter Tight"/>
              <a:buNone/>
              <a:defRPr sz="2400">
                <a:latin typeface="Inter Tight"/>
                <a:ea typeface="Inter Tight"/>
                <a:cs typeface="Inter Tight"/>
                <a:sym typeface="Inter Tight"/>
              </a:defRPr>
            </a:lvl5pPr>
            <a:lvl6pPr lvl="5" rtl="0">
              <a:lnSpc>
                <a:spcPct val="100000"/>
              </a:lnSpc>
              <a:spcBef>
                <a:spcPts val="0"/>
              </a:spcBef>
              <a:spcAft>
                <a:spcPts val="0"/>
              </a:spcAft>
              <a:buSzPts val="2400"/>
              <a:buFont typeface="Inter Tight"/>
              <a:buNone/>
              <a:defRPr sz="2400">
                <a:latin typeface="Inter Tight"/>
                <a:ea typeface="Inter Tight"/>
                <a:cs typeface="Inter Tight"/>
                <a:sym typeface="Inter Tight"/>
              </a:defRPr>
            </a:lvl6pPr>
            <a:lvl7pPr lvl="6" rtl="0">
              <a:lnSpc>
                <a:spcPct val="100000"/>
              </a:lnSpc>
              <a:spcBef>
                <a:spcPts val="0"/>
              </a:spcBef>
              <a:spcAft>
                <a:spcPts val="0"/>
              </a:spcAft>
              <a:buSzPts val="2400"/>
              <a:buFont typeface="Inter Tight"/>
              <a:buNone/>
              <a:defRPr sz="2400">
                <a:latin typeface="Inter Tight"/>
                <a:ea typeface="Inter Tight"/>
                <a:cs typeface="Inter Tight"/>
                <a:sym typeface="Inter Tight"/>
              </a:defRPr>
            </a:lvl7pPr>
            <a:lvl8pPr lvl="7" rtl="0">
              <a:lnSpc>
                <a:spcPct val="100000"/>
              </a:lnSpc>
              <a:spcBef>
                <a:spcPts val="0"/>
              </a:spcBef>
              <a:spcAft>
                <a:spcPts val="0"/>
              </a:spcAft>
              <a:buSzPts val="2400"/>
              <a:buFont typeface="Inter Tight"/>
              <a:buNone/>
              <a:defRPr sz="2400">
                <a:latin typeface="Inter Tight"/>
                <a:ea typeface="Inter Tight"/>
                <a:cs typeface="Inter Tight"/>
                <a:sym typeface="Inter Tight"/>
              </a:defRPr>
            </a:lvl8pPr>
            <a:lvl9pPr lvl="8" rtl="0">
              <a:lnSpc>
                <a:spcPct val="100000"/>
              </a:lnSpc>
              <a:spcBef>
                <a:spcPts val="0"/>
              </a:spcBef>
              <a:spcAft>
                <a:spcPts val="0"/>
              </a:spcAft>
              <a:buSzPts val="2400"/>
              <a:buFont typeface="Inter Tight"/>
              <a:buNone/>
              <a:defRPr sz="2400">
                <a:latin typeface="Inter Tight"/>
                <a:ea typeface="Inter Tight"/>
                <a:cs typeface="Inter Tight"/>
                <a:sym typeface="Inter Tight"/>
              </a:defRPr>
            </a:lvl9pPr>
          </a:lstStyle>
          <a:p/>
        </p:txBody>
      </p:sp>
      <p:sp>
        <p:nvSpPr>
          <p:cNvPr id="211" name="Google Shape;211;p13"/>
          <p:cNvSpPr txBox="1"/>
          <p:nvPr>
            <p:ph idx="13" type="subTitle"/>
          </p:nvPr>
        </p:nvSpPr>
        <p:spPr>
          <a:xfrm>
            <a:off x="3025500" y="1712950"/>
            <a:ext cx="2305500" cy="457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400"/>
              <a:buFont typeface="Inter Tight"/>
              <a:buNone/>
              <a:defRPr sz="1800">
                <a:solidFill>
                  <a:schemeClr val="dk1"/>
                </a:solidFill>
                <a:latin typeface="Inter Tight SemiBold"/>
                <a:ea typeface="Inter Tight SemiBold"/>
                <a:cs typeface="Inter Tight SemiBold"/>
                <a:sym typeface="Inter Tight SemiBold"/>
              </a:defRPr>
            </a:lvl1pPr>
            <a:lvl2pPr lvl="1" rtl="0">
              <a:lnSpc>
                <a:spcPct val="100000"/>
              </a:lnSpc>
              <a:spcBef>
                <a:spcPts val="0"/>
              </a:spcBef>
              <a:spcAft>
                <a:spcPts val="0"/>
              </a:spcAft>
              <a:buSzPts val="2400"/>
              <a:buFont typeface="Inter Tight"/>
              <a:buNone/>
              <a:defRPr sz="2400">
                <a:latin typeface="Inter Tight"/>
                <a:ea typeface="Inter Tight"/>
                <a:cs typeface="Inter Tight"/>
                <a:sym typeface="Inter Tight"/>
              </a:defRPr>
            </a:lvl2pPr>
            <a:lvl3pPr lvl="2" rtl="0">
              <a:lnSpc>
                <a:spcPct val="100000"/>
              </a:lnSpc>
              <a:spcBef>
                <a:spcPts val="0"/>
              </a:spcBef>
              <a:spcAft>
                <a:spcPts val="0"/>
              </a:spcAft>
              <a:buSzPts val="2400"/>
              <a:buFont typeface="Inter Tight"/>
              <a:buNone/>
              <a:defRPr sz="2400">
                <a:latin typeface="Inter Tight"/>
                <a:ea typeface="Inter Tight"/>
                <a:cs typeface="Inter Tight"/>
                <a:sym typeface="Inter Tight"/>
              </a:defRPr>
            </a:lvl3pPr>
            <a:lvl4pPr lvl="3" rtl="0">
              <a:lnSpc>
                <a:spcPct val="100000"/>
              </a:lnSpc>
              <a:spcBef>
                <a:spcPts val="0"/>
              </a:spcBef>
              <a:spcAft>
                <a:spcPts val="0"/>
              </a:spcAft>
              <a:buSzPts val="2400"/>
              <a:buFont typeface="Inter Tight"/>
              <a:buNone/>
              <a:defRPr sz="2400">
                <a:latin typeface="Inter Tight"/>
                <a:ea typeface="Inter Tight"/>
                <a:cs typeface="Inter Tight"/>
                <a:sym typeface="Inter Tight"/>
              </a:defRPr>
            </a:lvl4pPr>
            <a:lvl5pPr lvl="4" rtl="0">
              <a:lnSpc>
                <a:spcPct val="100000"/>
              </a:lnSpc>
              <a:spcBef>
                <a:spcPts val="0"/>
              </a:spcBef>
              <a:spcAft>
                <a:spcPts val="0"/>
              </a:spcAft>
              <a:buSzPts val="2400"/>
              <a:buFont typeface="Inter Tight"/>
              <a:buNone/>
              <a:defRPr sz="2400">
                <a:latin typeface="Inter Tight"/>
                <a:ea typeface="Inter Tight"/>
                <a:cs typeface="Inter Tight"/>
                <a:sym typeface="Inter Tight"/>
              </a:defRPr>
            </a:lvl5pPr>
            <a:lvl6pPr lvl="5" rtl="0">
              <a:lnSpc>
                <a:spcPct val="100000"/>
              </a:lnSpc>
              <a:spcBef>
                <a:spcPts val="0"/>
              </a:spcBef>
              <a:spcAft>
                <a:spcPts val="0"/>
              </a:spcAft>
              <a:buSzPts val="2400"/>
              <a:buFont typeface="Inter Tight"/>
              <a:buNone/>
              <a:defRPr sz="2400">
                <a:latin typeface="Inter Tight"/>
                <a:ea typeface="Inter Tight"/>
                <a:cs typeface="Inter Tight"/>
                <a:sym typeface="Inter Tight"/>
              </a:defRPr>
            </a:lvl6pPr>
            <a:lvl7pPr lvl="6" rtl="0">
              <a:lnSpc>
                <a:spcPct val="100000"/>
              </a:lnSpc>
              <a:spcBef>
                <a:spcPts val="0"/>
              </a:spcBef>
              <a:spcAft>
                <a:spcPts val="0"/>
              </a:spcAft>
              <a:buSzPts val="2400"/>
              <a:buFont typeface="Inter Tight"/>
              <a:buNone/>
              <a:defRPr sz="2400">
                <a:latin typeface="Inter Tight"/>
                <a:ea typeface="Inter Tight"/>
                <a:cs typeface="Inter Tight"/>
                <a:sym typeface="Inter Tight"/>
              </a:defRPr>
            </a:lvl7pPr>
            <a:lvl8pPr lvl="7" rtl="0">
              <a:lnSpc>
                <a:spcPct val="100000"/>
              </a:lnSpc>
              <a:spcBef>
                <a:spcPts val="0"/>
              </a:spcBef>
              <a:spcAft>
                <a:spcPts val="0"/>
              </a:spcAft>
              <a:buSzPts val="2400"/>
              <a:buFont typeface="Inter Tight"/>
              <a:buNone/>
              <a:defRPr sz="2400">
                <a:latin typeface="Inter Tight"/>
                <a:ea typeface="Inter Tight"/>
                <a:cs typeface="Inter Tight"/>
                <a:sym typeface="Inter Tight"/>
              </a:defRPr>
            </a:lvl8pPr>
            <a:lvl9pPr lvl="8" rtl="0">
              <a:lnSpc>
                <a:spcPct val="100000"/>
              </a:lnSpc>
              <a:spcBef>
                <a:spcPts val="0"/>
              </a:spcBef>
              <a:spcAft>
                <a:spcPts val="0"/>
              </a:spcAft>
              <a:buSzPts val="2400"/>
              <a:buFont typeface="Inter Tight"/>
              <a:buNone/>
              <a:defRPr sz="2400">
                <a:latin typeface="Inter Tight"/>
                <a:ea typeface="Inter Tight"/>
                <a:cs typeface="Inter Tight"/>
                <a:sym typeface="Inter Tight"/>
              </a:defRPr>
            </a:lvl9pPr>
          </a:lstStyle>
          <a:p/>
        </p:txBody>
      </p:sp>
      <p:sp>
        <p:nvSpPr>
          <p:cNvPr id="212" name="Google Shape;212;p13"/>
          <p:cNvSpPr txBox="1"/>
          <p:nvPr>
            <p:ph idx="14" type="subTitle"/>
          </p:nvPr>
        </p:nvSpPr>
        <p:spPr>
          <a:xfrm>
            <a:off x="3025500" y="2894000"/>
            <a:ext cx="2305500" cy="457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400"/>
              <a:buFont typeface="Inter Tight"/>
              <a:buNone/>
              <a:defRPr sz="1800">
                <a:solidFill>
                  <a:schemeClr val="dk1"/>
                </a:solidFill>
                <a:latin typeface="Inter Tight SemiBold"/>
                <a:ea typeface="Inter Tight SemiBold"/>
                <a:cs typeface="Inter Tight SemiBold"/>
                <a:sym typeface="Inter Tight SemiBold"/>
              </a:defRPr>
            </a:lvl1pPr>
            <a:lvl2pPr lvl="1" rtl="0">
              <a:lnSpc>
                <a:spcPct val="100000"/>
              </a:lnSpc>
              <a:spcBef>
                <a:spcPts val="0"/>
              </a:spcBef>
              <a:spcAft>
                <a:spcPts val="0"/>
              </a:spcAft>
              <a:buSzPts val="2400"/>
              <a:buFont typeface="Inter Tight"/>
              <a:buNone/>
              <a:defRPr sz="2400">
                <a:latin typeface="Inter Tight"/>
                <a:ea typeface="Inter Tight"/>
                <a:cs typeface="Inter Tight"/>
                <a:sym typeface="Inter Tight"/>
              </a:defRPr>
            </a:lvl2pPr>
            <a:lvl3pPr lvl="2" rtl="0">
              <a:lnSpc>
                <a:spcPct val="100000"/>
              </a:lnSpc>
              <a:spcBef>
                <a:spcPts val="0"/>
              </a:spcBef>
              <a:spcAft>
                <a:spcPts val="0"/>
              </a:spcAft>
              <a:buSzPts val="2400"/>
              <a:buFont typeface="Inter Tight"/>
              <a:buNone/>
              <a:defRPr sz="2400">
                <a:latin typeface="Inter Tight"/>
                <a:ea typeface="Inter Tight"/>
                <a:cs typeface="Inter Tight"/>
                <a:sym typeface="Inter Tight"/>
              </a:defRPr>
            </a:lvl3pPr>
            <a:lvl4pPr lvl="3" rtl="0">
              <a:lnSpc>
                <a:spcPct val="100000"/>
              </a:lnSpc>
              <a:spcBef>
                <a:spcPts val="0"/>
              </a:spcBef>
              <a:spcAft>
                <a:spcPts val="0"/>
              </a:spcAft>
              <a:buSzPts val="2400"/>
              <a:buFont typeface="Inter Tight"/>
              <a:buNone/>
              <a:defRPr sz="2400">
                <a:latin typeface="Inter Tight"/>
                <a:ea typeface="Inter Tight"/>
                <a:cs typeface="Inter Tight"/>
                <a:sym typeface="Inter Tight"/>
              </a:defRPr>
            </a:lvl4pPr>
            <a:lvl5pPr lvl="4" rtl="0">
              <a:lnSpc>
                <a:spcPct val="100000"/>
              </a:lnSpc>
              <a:spcBef>
                <a:spcPts val="0"/>
              </a:spcBef>
              <a:spcAft>
                <a:spcPts val="0"/>
              </a:spcAft>
              <a:buSzPts val="2400"/>
              <a:buFont typeface="Inter Tight"/>
              <a:buNone/>
              <a:defRPr sz="2400">
                <a:latin typeface="Inter Tight"/>
                <a:ea typeface="Inter Tight"/>
                <a:cs typeface="Inter Tight"/>
                <a:sym typeface="Inter Tight"/>
              </a:defRPr>
            </a:lvl5pPr>
            <a:lvl6pPr lvl="5" rtl="0">
              <a:lnSpc>
                <a:spcPct val="100000"/>
              </a:lnSpc>
              <a:spcBef>
                <a:spcPts val="0"/>
              </a:spcBef>
              <a:spcAft>
                <a:spcPts val="0"/>
              </a:spcAft>
              <a:buSzPts val="2400"/>
              <a:buFont typeface="Inter Tight"/>
              <a:buNone/>
              <a:defRPr sz="2400">
                <a:latin typeface="Inter Tight"/>
                <a:ea typeface="Inter Tight"/>
                <a:cs typeface="Inter Tight"/>
                <a:sym typeface="Inter Tight"/>
              </a:defRPr>
            </a:lvl6pPr>
            <a:lvl7pPr lvl="6" rtl="0">
              <a:lnSpc>
                <a:spcPct val="100000"/>
              </a:lnSpc>
              <a:spcBef>
                <a:spcPts val="0"/>
              </a:spcBef>
              <a:spcAft>
                <a:spcPts val="0"/>
              </a:spcAft>
              <a:buSzPts val="2400"/>
              <a:buFont typeface="Inter Tight"/>
              <a:buNone/>
              <a:defRPr sz="2400">
                <a:latin typeface="Inter Tight"/>
                <a:ea typeface="Inter Tight"/>
                <a:cs typeface="Inter Tight"/>
                <a:sym typeface="Inter Tight"/>
              </a:defRPr>
            </a:lvl7pPr>
            <a:lvl8pPr lvl="7" rtl="0">
              <a:lnSpc>
                <a:spcPct val="100000"/>
              </a:lnSpc>
              <a:spcBef>
                <a:spcPts val="0"/>
              </a:spcBef>
              <a:spcAft>
                <a:spcPts val="0"/>
              </a:spcAft>
              <a:buSzPts val="2400"/>
              <a:buFont typeface="Inter Tight"/>
              <a:buNone/>
              <a:defRPr sz="2400">
                <a:latin typeface="Inter Tight"/>
                <a:ea typeface="Inter Tight"/>
                <a:cs typeface="Inter Tight"/>
                <a:sym typeface="Inter Tight"/>
              </a:defRPr>
            </a:lvl8pPr>
            <a:lvl9pPr lvl="8" rtl="0">
              <a:lnSpc>
                <a:spcPct val="100000"/>
              </a:lnSpc>
              <a:spcBef>
                <a:spcPts val="0"/>
              </a:spcBef>
              <a:spcAft>
                <a:spcPts val="0"/>
              </a:spcAft>
              <a:buSzPts val="2400"/>
              <a:buFont typeface="Inter Tight"/>
              <a:buNone/>
              <a:defRPr sz="2400">
                <a:latin typeface="Inter Tight"/>
                <a:ea typeface="Inter Tight"/>
                <a:cs typeface="Inter Tight"/>
                <a:sym typeface="Inter Tight"/>
              </a:defRPr>
            </a:lvl9pPr>
          </a:lstStyle>
          <a:p/>
        </p:txBody>
      </p:sp>
      <p:sp>
        <p:nvSpPr>
          <p:cNvPr id="213" name="Google Shape;213;p13"/>
          <p:cNvSpPr txBox="1"/>
          <p:nvPr>
            <p:ph idx="15" type="subTitle"/>
          </p:nvPr>
        </p:nvSpPr>
        <p:spPr>
          <a:xfrm>
            <a:off x="3025500" y="4075100"/>
            <a:ext cx="2305500" cy="457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400"/>
              <a:buFont typeface="Inter Tight"/>
              <a:buNone/>
              <a:defRPr sz="1800">
                <a:solidFill>
                  <a:schemeClr val="dk1"/>
                </a:solidFill>
                <a:latin typeface="Inter Tight SemiBold"/>
                <a:ea typeface="Inter Tight SemiBold"/>
                <a:cs typeface="Inter Tight SemiBold"/>
                <a:sym typeface="Inter Tight SemiBold"/>
              </a:defRPr>
            </a:lvl1pPr>
            <a:lvl2pPr lvl="1" rtl="0">
              <a:lnSpc>
                <a:spcPct val="100000"/>
              </a:lnSpc>
              <a:spcBef>
                <a:spcPts val="0"/>
              </a:spcBef>
              <a:spcAft>
                <a:spcPts val="0"/>
              </a:spcAft>
              <a:buSzPts val="2400"/>
              <a:buFont typeface="Inter Tight"/>
              <a:buNone/>
              <a:defRPr sz="2400">
                <a:latin typeface="Inter Tight"/>
                <a:ea typeface="Inter Tight"/>
                <a:cs typeface="Inter Tight"/>
                <a:sym typeface="Inter Tight"/>
              </a:defRPr>
            </a:lvl2pPr>
            <a:lvl3pPr lvl="2" rtl="0">
              <a:lnSpc>
                <a:spcPct val="100000"/>
              </a:lnSpc>
              <a:spcBef>
                <a:spcPts val="0"/>
              </a:spcBef>
              <a:spcAft>
                <a:spcPts val="0"/>
              </a:spcAft>
              <a:buSzPts val="2400"/>
              <a:buFont typeface="Inter Tight"/>
              <a:buNone/>
              <a:defRPr sz="2400">
                <a:latin typeface="Inter Tight"/>
                <a:ea typeface="Inter Tight"/>
                <a:cs typeface="Inter Tight"/>
                <a:sym typeface="Inter Tight"/>
              </a:defRPr>
            </a:lvl3pPr>
            <a:lvl4pPr lvl="3" rtl="0">
              <a:lnSpc>
                <a:spcPct val="100000"/>
              </a:lnSpc>
              <a:spcBef>
                <a:spcPts val="0"/>
              </a:spcBef>
              <a:spcAft>
                <a:spcPts val="0"/>
              </a:spcAft>
              <a:buSzPts val="2400"/>
              <a:buFont typeface="Inter Tight"/>
              <a:buNone/>
              <a:defRPr sz="2400">
                <a:latin typeface="Inter Tight"/>
                <a:ea typeface="Inter Tight"/>
                <a:cs typeface="Inter Tight"/>
                <a:sym typeface="Inter Tight"/>
              </a:defRPr>
            </a:lvl4pPr>
            <a:lvl5pPr lvl="4" rtl="0">
              <a:lnSpc>
                <a:spcPct val="100000"/>
              </a:lnSpc>
              <a:spcBef>
                <a:spcPts val="0"/>
              </a:spcBef>
              <a:spcAft>
                <a:spcPts val="0"/>
              </a:spcAft>
              <a:buSzPts val="2400"/>
              <a:buFont typeface="Inter Tight"/>
              <a:buNone/>
              <a:defRPr sz="2400">
                <a:latin typeface="Inter Tight"/>
                <a:ea typeface="Inter Tight"/>
                <a:cs typeface="Inter Tight"/>
                <a:sym typeface="Inter Tight"/>
              </a:defRPr>
            </a:lvl5pPr>
            <a:lvl6pPr lvl="5" rtl="0">
              <a:lnSpc>
                <a:spcPct val="100000"/>
              </a:lnSpc>
              <a:spcBef>
                <a:spcPts val="0"/>
              </a:spcBef>
              <a:spcAft>
                <a:spcPts val="0"/>
              </a:spcAft>
              <a:buSzPts val="2400"/>
              <a:buFont typeface="Inter Tight"/>
              <a:buNone/>
              <a:defRPr sz="2400">
                <a:latin typeface="Inter Tight"/>
                <a:ea typeface="Inter Tight"/>
                <a:cs typeface="Inter Tight"/>
                <a:sym typeface="Inter Tight"/>
              </a:defRPr>
            </a:lvl6pPr>
            <a:lvl7pPr lvl="6" rtl="0">
              <a:lnSpc>
                <a:spcPct val="100000"/>
              </a:lnSpc>
              <a:spcBef>
                <a:spcPts val="0"/>
              </a:spcBef>
              <a:spcAft>
                <a:spcPts val="0"/>
              </a:spcAft>
              <a:buSzPts val="2400"/>
              <a:buFont typeface="Inter Tight"/>
              <a:buNone/>
              <a:defRPr sz="2400">
                <a:latin typeface="Inter Tight"/>
                <a:ea typeface="Inter Tight"/>
                <a:cs typeface="Inter Tight"/>
                <a:sym typeface="Inter Tight"/>
              </a:defRPr>
            </a:lvl7pPr>
            <a:lvl8pPr lvl="7" rtl="0">
              <a:lnSpc>
                <a:spcPct val="100000"/>
              </a:lnSpc>
              <a:spcBef>
                <a:spcPts val="0"/>
              </a:spcBef>
              <a:spcAft>
                <a:spcPts val="0"/>
              </a:spcAft>
              <a:buSzPts val="2400"/>
              <a:buFont typeface="Inter Tight"/>
              <a:buNone/>
              <a:defRPr sz="2400">
                <a:latin typeface="Inter Tight"/>
                <a:ea typeface="Inter Tight"/>
                <a:cs typeface="Inter Tight"/>
                <a:sym typeface="Inter Tight"/>
              </a:defRPr>
            </a:lvl8pPr>
            <a:lvl9pPr lvl="8" rtl="0">
              <a:lnSpc>
                <a:spcPct val="100000"/>
              </a:lnSpc>
              <a:spcBef>
                <a:spcPts val="0"/>
              </a:spcBef>
              <a:spcAft>
                <a:spcPts val="0"/>
              </a:spcAft>
              <a:buSzPts val="2400"/>
              <a:buFont typeface="Inter Tight"/>
              <a:buNone/>
              <a:defRPr sz="2400">
                <a:latin typeface="Inter Tight"/>
                <a:ea typeface="Inter Tight"/>
                <a:cs typeface="Inter Tight"/>
                <a:sym typeface="Inter Tight"/>
              </a:defRPr>
            </a:lvl9pPr>
          </a:lstStyle>
          <a:p/>
        </p:txBody>
      </p:sp>
      <p:grpSp>
        <p:nvGrpSpPr>
          <p:cNvPr id="214" name="Google Shape;214;p13"/>
          <p:cNvGrpSpPr/>
          <p:nvPr/>
        </p:nvGrpSpPr>
        <p:grpSpPr>
          <a:xfrm>
            <a:off x="5712933" y="-168674"/>
            <a:ext cx="4641450" cy="7039646"/>
            <a:chOff x="5712933" y="-168674"/>
            <a:chExt cx="4641450" cy="7039646"/>
          </a:xfrm>
        </p:grpSpPr>
        <p:grpSp>
          <p:nvGrpSpPr>
            <p:cNvPr id="215" name="Google Shape;215;p13"/>
            <p:cNvGrpSpPr/>
            <p:nvPr/>
          </p:nvGrpSpPr>
          <p:grpSpPr>
            <a:xfrm flipH="1">
              <a:off x="5906409" y="-168674"/>
              <a:ext cx="4046209" cy="1140341"/>
              <a:chOff x="5835960" y="3928680"/>
              <a:chExt cx="2018462" cy="568862"/>
            </a:xfrm>
          </p:grpSpPr>
          <p:sp>
            <p:nvSpPr>
              <p:cNvPr id="216" name="Google Shape;216;p13"/>
              <p:cNvSpPr/>
              <p:nvPr/>
            </p:nvSpPr>
            <p:spPr>
              <a:xfrm>
                <a:off x="5835960" y="3928680"/>
                <a:ext cx="2018462" cy="568862"/>
              </a:xfrm>
              <a:custGeom>
                <a:rect b="b" l="l" r="r" t="t"/>
                <a:pathLst>
                  <a:path extrusionOk="0" h="568862" w="2018462">
                    <a:moveTo>
                      <a:pt x="2018462" y="19"/>
                    </a:moveTo>
                    <a:cubicBezTo>
                      <a:pt x="1997354" y="20917"/>
                      <a:pt x="1975866" y="41472"/>
                      <a:pt x="1954397" y="62046"/>
                    </a:cubicBezTo>
                    <a:cubicBezTo>
                      <a:pt x="1922412" y="90792"/>
                      <a:pt x="1891513" y="121473"/>
                      <a:pt x="1856584" y="146638"/>
                    </a:cubicBezTo>
                    <a:cubicBezTo>
                      <a:pt x="1831753" y="163421"/>
                      <a:pt x="1801330" y="168364"/>
                      <a:pt x="1771879" y="168355"/>
                    </a:cubicBezTo>
                    <a:cubicBezTo>
                      <a:pt x="1746838" y="168755"/>
                      <a:pt x="1722939" y="160096"/>
                      <a:pt x="1698260" y="157153"/>
                    </a:cubicBezTo>
                    <a:cubicBezTo>
                      <a:pt x="1622870" y="150591"/>
                      <a:pt x="1543736" y="158668"/>
                      <a:pt x="1477299" y="197301"/>
                    </a:cubicBezTo>
                    <a:cubicBezTo>
                      <a:pt x="1425873" y="225123"/>
                      <a:pt x="1383573" y="266233"/>
                      <a:pt x="1336377" y="300285"/>
                    </a:cubicBezTo>
                    <a:cubicBezTo>
                      <a:pt x="1306011" y="322755"/>
                      <a:pt x="1278551" y="349701"/>
                      <a:pt x="1244756" y="367141"/>
                    </a:cubicBezTo>
                    <a:cubicBezTo>
                      <a:pt x="1208142" y="385448"/>
                      <a:pt x="1167384" y="393392"/>
                      <a:pt x="1126808" y="396297"/>
                    </a:cubicBezTo>
                    <a:cubicBezTo>
                      <a:pt x="1072315" y="403174"/>
                      <a:pt x="1017299" y="403784"/>
                      <a:pt x="962863" y="396517"/>
                    </a:cubicBezTo>
                    <a:cubicBezTo>
                      <a:pt x="958996" y="396002"/>
                      <a:pt x="955120" y="395440"/>
                      <a:pt x="951252" y="394849"/>
                    </a:cubicBezTo>
                    <a:cubicBezTo>
                      <a:pt x="915810" y="389954"/>
                      <a:pt x="880377" y="384077"/>
                      <a:pt x="845868" y="374504"/>
                    </a:cubicBezTo>
                    <a:cubicBezTo>
                      <a:pt x="808959" y="364350"/>
                      <a:pt x="772230" y="350939"/>
                      <a:pt x="733540" y="350168"/>
                    </a:cubicBezTo>
                    <a:cubicBezTo>
                      <a:pt x="722157" y="350425"/>
                      <a:pt x="711289" y="352797"/>
                      <a:pt x="700926" y="356673"/>
                    </a:cubicBezTo>
                    <a:cubicBezTo>
                      <a:pt x="676323" y="365855"/>
                      <a:pt x="654520" y="383458"/>
                      <a:pt x="635232" y="401146"/>
                    </a:cubicBezTo>
                    <a:cubicBezTo>
                      <a:pt x="633698" y="402536"/>
                      <a:pt x="632184" y="403936"/>
                      <a:pt x="630689" y="405337"/>
                    </a:cubicBezTo>
                    <a:cubicBezTo>
                      <a:pt x="617963" y="416919"/>
                      <a:pt x="608219" y="430959"/>
                      <a:pt x="600666" y="446189"/>
                    </a:cubicBezTo>
                    <a:cubicBezTo>
                      <a:pt x="596151" y="455286"/>
                      <a:pt x="592417" y="464811"/>
                      <a:pt x="589302" y="474479"/>
                    </a:cubicBezTo>
                    <a:cubicBezTo>
                      <a:pt x="584007" y="489052"/>
                      <a:pt x="577748" y="503806"/>
                      <a:pt x="569748" y="517408"/>
                    </a:cubicBezTo>
                    <a:cubicBezTo>
                      <a:pt x="565128" y="525275"/>
                      <a:pt x="559918" y="532772"/>
                      <a:pt x="553974" y="539592"/>
                    </a:cubicBezTo>
                    <a:cubicBezTo>
                      <a:pt x="549164" y="545135"/>
                      <a:pt x="543878" y="550240"/>
                      <a:pt x="538029" y="554784"/>
                    </a:cubicBezTo>
                    <a:cubicBezTo>
                      <a:pt x="536353" y="556089"/>
                      <a:pt x="534619" y="557346"/>
                      <a:pt x="532848" y="558556"/>
                    </a:cubicBezTo>
                    <a:cubicBezTo>
                      <a:pt x="527714" y="561347"/>
                      <a:pt x="522266" y="563461"/>
                      <a:pt x="516646" y="565014"/>
                    </a:cubicBezTo>
                    <a:cubicBezTo>
                      <a:pt x="512321" y="566204"/>
                      <a:pt x="507892" y="567071"/>
                      <a:pt x="503406" y="567614"/>
                    </a:cubicBezTo>
                    <a:cubicBezTo>
                      <a:pt x="493452" y="568862"/>
                      <a:pt x="483261" y="568652"/>
                      <a:pt x="473440" y="567462"/>
                    </a:cubicBezTo>
                    <a:cubicBezTo>
                      <a:pt x="472612" y="567357"/>
                      <a:pt x="471792" y="567252"/>
                      <a:pt x="470973" y="567138"/>
                    </a:cubicBezTo>
                    <a:cubicBezTo>
                      <a:pt x="453705" y="563785"/>
                      <a:pt x="436855" y="558708"/>
                      <a:pt x="420100" y="553269"/>
                    </a:cubicBezTo>
                    <a:cubicBezTo>
                      <a:pt x="407308" y="549117"/>
                      <a:pt x="394583" y="544754"/>
                      <a:pt x="381753" y="540763"/>
                    </a:cubicBezTo>
                    <a:cubicBezTo>
                      <a:pt x="362674" y="534829"/>
                      <a:pt x="343395" y="529733"/>
                      <a:pt x="323422" y="527409"/>
                    </a:cubicBezTo>
                    <a:cubicBezTo>
                      <a:pt x="319373" y="526875"/>
                      <a:pt x="315325" y="526485"/>
                      <a:pt x="311268" y="526209"/>
                    </a:cubicBezTo>
                    <a:cubicBezTo>
                      <a:pt x="289627" y="524742"/>
                      <a:pt x="267919" y="526533"/>
                      <a:pt x="246212" y="527885"/>
                    </a:cubicBezTo>
                    <a:cubicBezTo>
                      <a:pt x="222809" y="529342"/>
                      <a:pt x="199415" y="530285"/>
                      <a:pt x="176127" y="526094"/>
                    </a:cubicBezTo>
                    <a:cubicBezTo>
                      <a:pt x="174527" y="525961"/>
                      <a:pt x="172955" y="525790"/>
                      <a:pt x="171393" y="525580"/>
                    </a:cubicBezTo>
                    <a:cubicBezTo>
                      <a:pt x="166640" y="524961"/>
                      <a:pt x="162020" y="523990"/>
                      <a:pt x="157534" y="522742"/>
                    </a:cubicBezTo>
                    <a:cubicBezTo>
                      <a:pt x="122254" y="512941"/>
                      <a:pt x="94793" y="485375"/>
                      <a:pt x="68447" y="460525"/>
                    </a:cubicBezTo>
                    <a:cubicBezTo>
                      <a:pt x="45501" y="438179"/>
                      <a:pt x="21536" y="415776"/>
                      <a:pt x="0" y="391525"/>
                    </a:cubicBezTo>
                    <a:lnTo>
                      <a:pt x="0" y="0"/>
                    </a:lnTo>
                    <a:lnTo>
                      <a:pt x="2018462" y="0"/>
                    </a:lnTo>
                    <a:close/>
                  </a:path>
                </a:pathLst>
              </a:custGeom>
              <a:solidFill>
                <a:srgbClr val="C2B594">
                  <a:alpha val="156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3"/>
              <p:cNvSpPr/>
              <p:nvPr/>
            </p:nvSpPr>
            <p:spPr>
              <a:xfrm>
                <a:off x="5835960" y="3928680"/>
                <a:ext cx="1850860" cy="498167"/>
              </a:xfrm>
              <a:custGeom>
                <a:rect b="b" l="l" r="r" t="t"/>
                <a:pathLst>
                  <a:path extrusionOk="0" h="498167" w="1850860">
                    <a:moveTo>
                      <a:pt x="1850860" y="19"/>
                    </a:moveTo>
                    <a:cubicBezTo>
                      <a:pt x="1834610" y="22555"/>
                      <a:pt x="1819456" y="45968"/>
                      <a:pt x="1800206" y="66104"/>
                    </a:cubicBezTo>
                    <a:cubicBezTo>
                      <a:pt x="1787500" y="79058"/>
                      <a:pt x="1772869" y="90021"/>
                      <a:pt x="1757667" y="99889"/>
                    </a:cubicBezTo>
                    <a:cubicBezTo>
                      <a:pt x="1748399" y="105909"/>
                      <a:pt x="1738722" y="111490"/>
                      <a:pt x="1728311" y="115300"/>
                    </a:cubicBezTo>
                    <a:cubicBezTo>
                      <a:pt x="1714166" y="120234"/>
                      <a:pt x="1699327" y="122797"/>
                      <a:pt x="1684630" y="125530"/>
                    </a:cubicBezTo>
                    <a:cubicBezTo>
                      <a:pt x="1672066" y="127911"/>
                      <a:pt x="1659474" y="130235"/>
                      <a:pt x="1646777" y="131893"/>
                    </a:cubicBezTo>
                    <a:cubicBezTo>
                      <a:pt x="1626822" y="134703"/>
                      <a:pt x="1606725" y="136246"/>
                      <a:pt x="1586713" y="138465"/>
                    </a:cubicBezTo>
                    <a:cubicBezTo>
                      <a:pt x="1547898" y="142932"/>
                      <a:pt x="1509627" y="150714"/>
                      <a:pt x="1471184" y="157572"/>
                    </a:cubicBezTo>
                    <a:cubicBezTo>
                      <a:pt x="1446800" y="161382"/>
                      <a:pt x="1422082" y="164164"/>
                      <a:pt x="1398489" y="171755"/>
                    </a:cubicBezTo>
                    <a:cubicBezTo>
                      <a:pt x="1378039" y="178841"/>
                      <a:pt x="1360723" y="192224"/>
                      <a:pt x="1344216" y="205855"/>
                    </a:cubicBezTo>
                    <a:cubicBezTo>
                      <a:pt x="1329937" y="217475"/>
                      <a:pt x="1315993" y="229543"/>
                      <a:pt x="1302744" y="242335"/>
                    </a:cubicBezTo>
                    <a:cubicBezTo>
                      <a:pt x="1281960" y="262481"/>
                      <a:pt x="1262510" y="284102"/>
                      <a:pt x="1240164" y="302581"/>
                    </a:cubicBezTo>
                    <a:cubicBezTo>
                      <a:pt x="1195283" y="337776"/>
                      <a:pt x="1140162" y="356368"/>
                      <a:pt x="1085831" y="371466"/>
                    </a:cubicBezTo>
                    <a:cubicBezTo>
                      <a:pt x="1035891" y="385106"/>
                      <a:pt x="998048" y="385067"/>
                      <a:pt x="948490" y="369456"/>
                    </a:cubicBezTo>
                    <a:cubicBezTo>
                      <a:pt x="937241" y="366008"/>
                      <a:pt x="926068" y="362236"/>
                      <a:pt x="914962" y="358273"/>
                    </a:cubicBezTo>
                    <a:cubicBezTo>
                      <a:pt x="873414" y="343491"/>
                      <a:pt x="832571" y="326127"/>
                      <a:pt x="790404" y="313677"/>
                    </a:cubicBezTo>
                    <a:cubicBezTo>
                      <a:pt x="769468" y="307486"/>
                      <a:pt x="748189" y="302505"/>
                      <a:pt x="726348" y="299647"/>
                    </a:cubicBezTo>
                    <a:cubicBezTo>
                      <a:pt x="706898" y="297075"/>
                      <a:pt x="687038" y="296151"/>
                      <a:pt x="667617" y="299428"/>
                    </a:cubicBezTo>
                    <a:cubicBezTo>
                      <a:pt x="662978" y="300371"/>
                      <a:pt x="658587" y="301800"/>
                      <a:pt x="654387" y="303609"/>
                    </a:cubicBezTo>
                    <a:cubicBezTo>
                      <a:pt x="635946" y="311591"/>
                      <a:pt x="621354" y="326984"/>
                      <a:pt x="607162" y="341224"/>
                    </a:cubicBezTo>
                    <a:cubicBezTo>
                      <a:pt x="605980" y="342395"/>
                      <a:pt x="604818" y="343567"/>
                      <a:pt x="603637" y="344729"/>
                    </a:cubicBezTo>
                    <a:cubicBezTo>
                      <a:pt x="591998" y="356892"/>
                      <a:pt x="579663" y="368303"/>
                      <a:pt x="567052" y="379409"/>
                    </a:cubicBezTo>
                    <a:cubicBezTo>
                      <a:pt x="556374" y="388830"/>
                      <a:pt x="545487" y="398031"/>
                      <a:pt x="534667" y="407270"/>
                    </a:cubicBezTo>
                    <a:cubicBezTo>
                      <a:pt x="534057" y="407823"/>
                      <a:pt x="533467" y="408375"/>
                      <a:pt x="532867" y="408927"/>
                    </a:cubicBezTo>
                    <a:cubicBezTo>
                      <a:pt x="526361" y="414966"/>
                      <a:pt x="520170" y="421377"/>
                      <a:pt x="515312" y="428844"/>
                    </a:cubicBezTo>
                    <a:cubicBezTo>
                      <a:pt x="512350" y="433588"/>
                      <a:pt x="509940" y="438645"/>
                      <a:pt x="507292" y="443560"/>
                    </a:cubicBezTo>
                    <a:cubicBezTo>
                      <a:pt x="506358" y="445341"/>
                      <a:pt x="505377" y="447094"/>
                      <a:pt x="504339" y="448818"/>
                    </a:cubicBezTo>
                    <a:cubicBezTo>
                      <a:pt x="499177" y="457476"/>
                      <a:pt x="492833" y="465430"/>
                      <a:pt x="485413" y="472212"/>
                    </a:cubicBezTo>
                    <a:cubicBezTo>
                      <a:pt x="482870" y="474555"/>
                      <a:pt x="480212" y="476745"/>
                      <a:pt x="477421" y="478774"/>
                    </a:cubicBezTo>
                    <a:cubicBezTo>
                      <a:pt x="467382" y="485947"/>
                      <a:pt x="456524" y="490614"/>
                      <a:pt x="445170" y="493548"/>
                    </a:cubicBezTo>
                    <a:cubicBezTo>
                      <a:pt x="432340" y="496881"/>
                      <a:pt x="418881" y="498005"/>
                      <a:pt x="405279" y="498072"/>
                    </a:cubicBezTo>
                    <a:cubicBezTo>
                      <a:pt x="386877" y="498167"/>
                      <a:pt x="368198" y="496300"/>
                      <a:pt x="350491" y="495319"/>
                    </a:cubicBezTo>
                    <a:cubicBezTo>
                      <a:pt x="343348" y="494824"/>
                      <a:pt x="336232" y="494357"/>
                      <a:pt x="329127" y="493976"/>
                    </a:cubicBezTo>
                    <a:cubicBezTo>
                      <a:pt x="312068" y="493081"/>
                      <a:pt x="295094" y="492738"/>
                      <a:pt x="277939" y="493843"/>
                    </a:cubicBezTo>
                    <a:cubicBezTo>
                      <a:pt x="271624" y="494119"/>
                      <a:pt x="265309" y="494672"/>
                      <a:pt x="259004" y="495233"/>
                    </a:cubicBezTo>
                    <a:cubicBezTo>
                      <a:pt x="248383" y="496196"/>
                      <a:pt x="237763" y="497234"/>
                      <a:pt x="227104" y="497157"/>
                    </a:cubicBezTo>
                    <a:cubicBezTo>
                      <a:pt x="218570" y="496881"/>
                      <a:pt x="210169" y="494662"/>
                      <a:pt x="202321" y="491347"/>
                    </a:cubicBezTo>
                    <a:cubicBezTo>
                      <a:pt x="196501" y="488661"/>
                      <a:pt x="190795" y="485737"/>
                      <a:pt x="185195" y="482603"/>
                    </a:cubicBezTo>
                    <a:cubicBezTo>
                      <a:pt x="174745" y="476755"/>
                      <a:pt x="164697" y="470192"/>
                      <a:pt x="154962" y="463210"/>
                    </a:cubicBezTo>
                    <a:cubicBezTo>
                      <a:pt x="146552" y="457191"/>
                      <a:pt x="138379" y="450857"/>
                      <a:pt x="130368" y="444370"/>
                    </a:cubicBezTo>
                    <a:cubicBezTo>
                      <a:pt x="86106" y="408547"/>
                      <a:pt x="50330" y="363827"/>
                      <a:pt x="15583" y="319040"/>
                    </a:cubicBezTo>
                    <a:cubicBezTo>
                      <a:pt x="10477" y="312554"/>
                      <a:pt x="5296" y="306124"/>
                      <a:pt x="0" y="299790"/>
                    </a:cubicBezTo>
                    <a:lnTo>
                      <a:pt x="0" y="0"/>
                    </a:lnTo>
                    <a:lnTo>
                      <a:pt x="1850850" y="0"/>
                    </a:lnTo>
                    <a:close/>
                  </a:path>
                </a:pathLst>
              </a:custGeom>
              <a:solidFill>
                <a:srgbClr val="C2B594">
                  <a:alpha val="31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3"/>
              <p:cNvSpPr/>
              <p:nvPr/>
            </p:nvSpPr>
            <p:spPr>
              <a:xfrm>
                <a:off x="5835960" y="3928680"/>
                <a:ext cx="1752572" cy="468192"/>
              </a:xfrm>
              <a:custGeom>
                <a:rect b="b" l="l" r="r" t="t"/>
                <a:pathLst>
                  <a:path extrusionOk="0" h="468192" w="1752572">
                    <a:moveTo>
                      <a:pt x="1752562" y="0"/>
                    </a:moveTo>
                    <a:cubicBezTo>
                      <a:pt x="1729893" y="21489"/>
                      <a:pt x="1707499" y="43272"/>
                      <a:pt x="1684563" y="64475"/>
                    </a:cubicBezTo>
                    <a:cubicBezTo>
                      <a:pt x="1666047" y="81810"/>
                      <a:pt x="1645853" y="97793"/>
                      <a:pt x="1623260" y="109480"/>
                    </a:cubicBezTo>
                    <a:cubicBezTo>
                      <a:pt x="1582769" y="128473"/>
                      <a:pt x="1536840" y="134007"/>
                      <a:pt x="1492548" y="135836"/>
                    </a:cubicBezTo>
                    <a:cubicBezTo>
                      <a:pt x="1452477" y="137379"/>
                      <a:pt x="1411957" y="128083"/>
                      <a:pt x="1372191" y="135436"/>
                    </a:cubicBezTo>
                    <a:cubicBezTo>
                      <a:pt x="1342234" y="142113"/>
                      <a:pt x="1310173" y="149352"/>
                      <a:pt x="1285570" y="168640"/>
                    </a:cubicBezTo>
                    <a:cubicBezTo>
                      <a:pt x="1253766" y="199835"/>
                      <a:pt x="1228668" y="237163"/>
                      <a:pt x="1196959" y="268548"/>
                    </a:cubicBezTo>
                    <a:cubicBezTo>
                      <a:pt x="1160021" y="308543"/>
                      <a:pt x="1111405" y="338309"/>
                      <a:pt x="1057589" y="348482"/>
                    </a:cubicBezTo>
                    <a:cubicBezTo>
                      <a:pt x="1031434" y="353692"/>
                      <a:pt x="1004668" y="353501"/>
                      <a:pt x="978218" y="351015"/>
                    </a:cubicBezTo>
                    <a:cubicBezTo>
                      <a:pt x="954300" y="348663"/>
                      <a:pt x="930002" y="345948"/>
                      <a:pt x="907571" y="336795"/>
                    </a:cubicBezTo>
                    <a:cubicBezTo>
                      <a:pt x="847773" y="307600"/>
                      <a:pt x="788108" y="279673"/>
                      <a:pt x="729282" y="249117"/>
                    </a:cubicBezTo>
                    <a:cubicBezTo>
                      <a:pt x="728501" y="248650"/>
                      <a:pt x="727729" y="248183"/>
                      <a:pt x="726967" y="247726"/>
                    </a:cubicBezTo>
                    <a:cubicBezTo>
                      <a:pt x="670465" y="213693"/>
                      <a:pt x="645043" y="210826"/>
                      <a:pt x="601018" y="233734"/>
                    </a:cubicBezTo>
                    <a:cubicBezTo>
                      <a:pt x="590493" y="239211"/>
                      <a:pt x="578910" y="246164"/>
                      <a:pt x="565585" y="254508"/>
                    </a:cubicBezTo>
                    <a:cubicBezTo>
                      <a:pt x="557965" y="261833"/>
                      <a:pt x="551212" y="269719"/>
                      <a:pt x="545125" y="278035"/>
                    </a:cubicBezTo>
                    <a:cubicBezTo>
                      <a:pt x="538772" y="286693"/>
                      <a:pt x="533124" y="295818"/>
                      <a:pt x="527933" y="305238"/>
                    </a:cubicBezTo>
                    <a:cubicBezTo>
                      <a:pt x="520741" y="318259"/>
                      <a:pt x="514436" y="331851"/>
                      <a:pt x="508330" y="345577"/>
                    </a:cubicBezTo>
                    <a:cubicBezTo>
                      <a:pt x="503815" y="355711"/>
                      <a:pt x="499415" y="365922"/>
                      <a:pt x="494871" y="376038"/>
                    </a:cubicBezTo>
                    <a:cubicBezTo>
                      <a:pt x="492976" y="380247"/>
                      <a:pt x="491052" y="384438"/>
                      <a:pt x="489080" y="388601"/>
                    </a:cubicBezTo>
                    <a:cubicBezTo>
                      <a:pt x="483746" y="399869"/>
                      <a:pt x="478069" y="410937"/>
                      <a:pt x="471669" y="421548"/>
                    </a:cubicBezTo>
                    <a:cubicBezTo>
                      <a:pt x="470630" y="423272"/>
                      <a:pt x="469573" y="424987"/>
                      <a:pt x="468487" y="426682"/>
                    </a:cubicBezTo>
                    <a:cubicBezTo>
                      <a:pt x="466849" y="429492"/>
                      <a:pt x="465153" y="432149"/>
                      <a:pt x="463401" y="434664"/>
                    </a:cubicBezTo>
                    <a:cubicBezTo>
                      <a:pt x="452361" y="450485"/>
                      <a:pt x="438960" y="460486"/>
                      <a:pt x="422053" y="465039"/>
                    </a:cubicBezTo>
                    <a:cubicBezTo>
                      <a:pt x="413756" y="467278"/>
                      <a:pt x="404603" y="468192"/>
                      <a:pt x="394468" y="467839"/>
                    </a:cubicBezTo>
                    <a:cubicBezTo>
                      <a:pt x="378828" y="466525"/>
                      <a:pt x="363293" y="464163"/>
                      <a:pt x="347777" y="461677"/>
                    </a:cubicBezTo>
                    <a:cubicBezTo>
                      <a:pt x="327736" y="458467"/>
                      <a:pt x="307705" y="455066"/>
                      <a:pt x="287464" y="453504"/>
                    </a:cubicBezTo>
                    <a:cubicBezTo>
                      <a:pt x="284626" y="453180"/>
                      <a:pt x="281778" y="452885"/>
                      <a:pt x="278920" y="452619"/>
                    </a:cubicBezTo>
                    <a:cubicBezTo>
                      <a:pt x="252965" y="450104"/>
                      <a:pt x="226228" y="448713"/>
                      <a:pt x="202359" y="437855"/>
                    </a:cubicBezTo>
                    <a:cubicBezTo>
                      <a:pt x="200473" y="436997"/>
                      <a:pt x="198606" y="436083"/>
                      <a:pt x="196758" y="435102"/>
                    </a:cubicBezTo>
                    <a:cubicBezTo>
                      <a:pt x="185633" y="428844"/>
                      <a:pt x="175793" y="421472"/>
                      <a:pt x="166945" y="413242"/>
                    </a:cubicBezTo>
                    <a:cubicBezTo>
                      <a:pt x="114071" y="364065"/>
                      <a:pt x="96421" y="284207"/>
                      <a:pt x="50540" y="228486"/>
                    </a:cubicBezTo>
                    <a:cubicBezTo>
                      <a:pt x="35747" y="209217"/>
                      <a:pt x="18240" y="191481"/>
                      <a:pt x="0" y="175460"/>
                    </a:cubicBezTo>
                    <a:lnTo>
                      <a:pt x="0" y="28"/>
                    </a:lnTo>
                    <a:lnTo>
                      <a:pt x="1752572" y="28"/>
                    </a:lnTo>
                    <a:close/>
                  </a:path>
                </a:pathLst>
              </a:custGeom>
              <a:solidFill>
                <a:srgbClr val="C2B594">
                  <a:alpha val="43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3"/>
              <p:cNvSpPr/>
              <p:nvPr/>
            </p:nvSpPr>
            <p:spPr>
              <a:xfrm>
                <a:off x="5835960" y="3928680"/>
                <a:ext cx="1582817" cy="433520"/>
              </a:xfrm>
              <a:custGeom>
                <a:rect b="b" l="l" r="r" t="t"/>
                <a:pathLst>
                  <a:path extrusionOk="0" h="434607" w="1582817">
                    <a:moveTo>
                      <a:pt x="1582808" y="19"/>
                    </a:moveTo>
                    <a:cubicBezTo>
                      <a:pt x="1571987" y="15316"/>
                      <a:pt x="1562205" y="31404"/>
                      <a:pt x="1549422" y="45187"/>
                    </a:cubicBezTo>
                    <a:cubicBezTo>
                      <a:pt x="1541974" y="53197"/>
                      <a:pt x="1533925" y="60646"/>
                      <a:pt x="1524972" y="66961"/>
                    </a:cubicBezTo>
                    <a:cubicBezTo>
                      <a:pt x="1515790" y="73409"/>
                      <a:pt x="1506226" y="79410"/>
                      <a:pt x="1496130" y="84325"/>
                    </a:cubicBezTo>
                    <a:cubicBezTo>
                      <a:pt x="1480023" y="91945"/>
                      <a:pt x="1462821" y="96850"/>
                      <a:pt x="1445552" y="101032"/>
                    </a:cubicBezTo>
                    <a:cubicBezTo>
                      <a:pt x="1432198" y="104004"/>
                      <a:pt x="1418806" y="107195"/>
                      <a:pt x="1405195" y="108671"/>
                    </a:cubicBezTo>
                    <a:cubicBezTo>
                      <a:pt x="1382516" y="110671"/>
                      <a:pt x="1359798" y="107395"/>
                      <a:pt x="1337415" y="103947"/>
                    </a:cubicBezTo>
                    <a:cubicBezTo>
                      <a:pt x="1305173" y="98431"/>
                      <a:pt x="1275912" y="93269"/>
                      <a:pt x="1247623" y="114110"/>
                    </a:cubicBezTo>
                    <a:cubicBezTo>
                      <a:pt x="1233373" y="125568"/>
                      <a:pt x="1223705" y="141313"/>
                      <a:pt x="1213523" y="156239"/>
                    </a:cubicBezTo>
                    <a:cubicBezTo>
                      <a:pt x="1202769" y="171993"/>
                      <a:pt x="1191654" y="187709"/>
                      <a:pt x="1177766" y="200911"/>
                    </a:cubicBezTo>
                    <a:cubicBezTo>
                      <a:pt x="1167632" y="210703"/>
                      <a:pt x="1156287" y="219028"/>
                      <a:pt x="1145000" y="227419"/>
                    </a:cubicBezTo>
                    <a:cubicBezTo>
                      <a:pt x="1121102" y="245221"/>
                      <a:pt x="1097623" y="263614"/>
                      <a:pt x="1073096" y="280549"/>
                    </a:cubicBezTo>
                    <a:cubicBezTo>
                      <a:pt x="1045978" y="299047"/>
                      <a:pt x="1017251" y="318383"/>
                      <a:pt x="983714" y="321593"/>
                    </a:cubicBezTo>
                    <a:cubicBezTo>
                      <a:pt x="967978" y="323574"/>
                      <a:pt x="952252" y="320221"/>
                      <a:pt x="937203" y="315782"/>
                    </a:cubicBezTo>
                    <a:cubicBezTo>
                      <a:pt x="917115" y="309744"/>
                      <a:pt x="898322" y="300428"/>
                      <a:pt x="880215" y="289836"/>
                    </a:cubicBezTo>
                    <a:cubicBezTo>
                      <a:pt x="868756" y="283150"/>
                      <a:pt x="857593" y="275939"/>
                      <a:pt x="846553" y="268748"/>
                    </a:cubicBezTo>
                    <a:cubicBezTo>
                      <a:pt x="820503" y="251527"/>
                      <a:pt x="798786" y="231553"/>
                      <a:pt x="771925" y="216741"/>
                    </a:cubicBezTo>
                    <a:cubicBezTo>
                      <a:pt x="739740" y="198768"/>
                      <a:pt x="704526" y="187138"/>
                      <a:pt x="668912" y="178060"/>
                    </a:cubicBezTo>
                    <a:cubicBezTo>
                      <a:pt x="659387" y="175832"/>
                      <a:pt x="649767" y="173679"/>
                      <a:pt x="640089" y="171993"/>
                    </a:cubicBezTo>
                    <a:cubicBezTo>
                      <a:pt x="628469" y="169945"/>
                      <a:pt x="616744" y="168564"/>
                      <a:pt x="604942" y="168459"/>
                    </a:cubicBezTo>
                    <a:cubicBezTo>
                      <a:pt x="589493" y="168783"/>
                      <a:pt x="574529" y="172622"/>
                      <a:pt x="560223" y="178308"/>
                    </a:cubicBezTo>
                    <a:cubicBezTo>
                      <a:pt x="549297" y="182642"/>
                      <a:pt x="538753" y="188052"/>
                      <a:pt x="528656" y="193796"/>
                    </a:cubicBezTo>
                    <a:cubicBezTo>
                      <a:pt x="520360" y="198758"/>
                      <a:pt x="512093" y="203892"/>
                      <a:pt x="504797" y="210217"/>
                    </a:cubicBezTo>
                    <a:cubicBezTo>
                      <a:pt x="503253" y="211569"/>
                      <a:pt x="501748" y="212960"/>
                      <a:pt x="500301" y="214417"/>
                    </a:cubicBezTo>
                    <a:cubicBezTo>
                      <a:pt x="493166" y="221942"/>
                      <a:pt x="487509" y="230581"/>
                      <a:pt x="483013" y="239830"/>
                    </a:cubicBezTo>
                    <a:cubicBezTo>
                      <a:pt x="479850" y="246307"/>
                      <a:pt x="477260" y="253079"/>
                      <a:pt x="475136" y="259966"/>
                    </a:cubicBezTo>
                    <a:cubicBezTo>
                      <a:pt x="474021" y="263509"/>
                      <a:pt x="473050" y="267072"/>
                      <a:pt x="472183" y="270663"/>
                    </a:cubicBezTo>
                    <a:cubicBezTo>
                      <a:pt x="470116" y="278549"/>
                      <a:pt x="468639" y="286550"/>
                      <a:pt x="467582" y="294599"/>
                    </a:cubicBezTo>
                    <a:cubicBezTo>
                      <a:pt x="465963" y="306886"/>
                      <a:pt x="465287" y="319316"/>
                      <a:pt x="464925" y="331708"/>
                    </a:cubicBezTo>
                    <a:cubicBezTo>
                      <a:pt x="464210" y="350053"/>
                      <a:pt x="461305" y="368380"/>
                      <a:pt x="455362" y="385782"/>
                    </a:cubicBezTo>
                    <a:cubicBezTo>
                      <a:pt x="453314" y="392087"/>
                      <a:pt x="450380" y="398050"/>
                      <a:pt x="446846" y="403641"/>
                    </a:cubicBezTo>
                    <a:lnTo>
                      <a:pt x="446846" y="403641"/>
                    </a:lnTo>
                    <a:cubicBezTo>
                      <a:pt x="446046" y="404908"/>
                      <a:pt x="445237" y="406137"/>
                      <a:pt x="444379" y="407356"/>
                    </a:cubicBezTo>
                    <a:cubicBezTo>
                      <a:pt x="439483" y="414938"/>
                      <a:pt x="432530" y="420986"/>
                      <a:pt x="424444" y="424968"/>
                    </a:cubicBezTo>
                    <a:cubicBezTo>
                      <a:pt x="418786" y="427682"/>
                      <a:pt x="412842" y="430168"/>
                      <a:pt x="406622" y="431178"/>
                    </a:cubicBezTo>
                    <a:cubicBezTo>
                      <a:pt x="392535" y="433197"/>
                      <a:pt x="378295" y="434607"/>
                      <a:pt x="364074" y="433283"/>
                    </a:cubicBezTo>
                    <a:cubicBezTo>
                      <a:pt x="363045" y="433188"/>
                      <a:pt x="362026" y="433092"/>
                      <a:pt x="360997" y="432959"/>
                    </a:cubicBezTo>
                    <a:cubicBezTo>
                      <a:pt x="336214" y="430473"/>
                      <a:pt x="315620" y="427330"/>
                      <a:pt x="296523" y="420043"/>
                    </a:cubicBezTo>
                    <a:cubicBezTo>
                      <a:pt x="278882" y="413318"/>
                      <a:pt x="262499" y="403060"/>
                      <a:pt x="245307" y="386496"/>
                    </a:cubicBezTo>
                    <a:cubicBezTo>
                      <a:pt x="241449" y="382839"/>
                      <a:pt x="237544" y="379209"/>
                      <a:pt x="233677" y="375552"/>
                    </a:cubicBezTo>
                    <a:cubicBezTo>
                      <a:pt x="225790" y="368122"/>
                      <a:pt x="217989" y="360597"/>
                      <a:pt x="210731" y="352540"/>
                    </a:cubicBezTo>
                    <a:cubicBezTo>
                      <a:pt x="207255" y="348644"/>
                      <a:pt x="203949" y="344596"/>
                      <a:pt x="200816" y="340443"/>
                    </a:cubicBezTo>
                    <a:cubicBezTo>
                      <a:pt x="189481" y="325431"/>
                      <a:pt x="180184" y="308924"/>
                      <a:pt x="171498" y="292246"/>
                    </a:cubicBezTo>
                    <a:cubicBezTo>
                      <a:pt x="159991" y="270063"/>
                      <a:pt x="149123" y="247555"/>
                      <a:pt x="138113" y="225114"/>
                    </a:cubicBezTo>
                    <a:cubicBezTo>
                      <a:pt x="127806" y="204292"/>
                      <a:pt x="119215" y="182614"/>
                      <a:pt x="108090" y="162230"/>
                    </a:cubicBezTo>
                    <a:cubicBezTo>
                      <a:pt x="103279" y="154000"/>
                      <a:pt x="96974" y="146818"/>
                      <a:pt x="90602" y="139798"/>
                    </a:cubicBezTo>
                    <a:cubicBezTo>
                      <a:pt x="81353" y="129940"/>
                      <a:pt x="71323" y="120834"/>
                      <a:pt x="62474" y="110576"/>
                    </a:cubicBezTo>
                    <a:cubicBezTo>
                      <a:pt x="49492" y="95888"/>
                      <a:pt x="36462" y="81163"/>
                      <a:pt x="24870" y="65322"/>
                    </a:cubicBezTo>
                    <a:cubicBezTo>
                      <a:pt x="15650" y="52559"/>
                      <a:pt x="7839" y="38881"/>
                      <a:pt x="0" y="25251"/>
                    </a:cubicBezTo>
                    <a:lnTo>
                      <a:pt x="0" y="0"/>
                    </a:lnTo>
                    <a:lnTo>
                      <a:pt x="1582817" y="0"/>
                    </a:lnTo>
                    <a:close/>
                  </a:path>
                </a:pathLst>
              </a:custGeom>
              <a:solidFill>
                <a:srgbClr val="C2B594">
                  <a:alpha val="64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3"/>
              <p:cNvSpPr/>
              <p:nvPr/>
            </p:nvSpPr>
            <p:spPr>
              <a:xfrm>
                <a:off x="5924520" y="3928680"/>
                <a:ext cx="1378096" cy="409337"/>
              </a:xfrm>
              <a:custGeom>
                <a:rect b="b" l="l" r="r" t="t"/>
                <a:pathLst>
                  <a:path extrusionOk="0" h="409337" w="1378096">
                    <a:moveTo>
                      <a:pt x="1377993" y="0"/>
                    </a:moveTo>
                    <a:cubicBezTo>
                      <a:pt x="1372631" y="6810"/>
                      <a:pt x="1367440" y="13745"/>
                      <a:pt x="1362401" y="20764"/>
                    </a:cubicBezTo>
                    <a:cubicBezTo>
                      <a:pt x="1343751" y="46082"/>
                      <a:pt x="1326072" y="76448"/>
                      <a:pt x="1294888" y="87544"/>
                    </a:cubicBezTo>
                    <a:cubicBezTo>
                      <a:pt x="1250063" y="97393"/>
                      <a:pt x="1203362" y="88382"/>
                      <a:pt x="1158413" y="83353"/>
                    </a:cubicBezTo>
                    <a:cubicBezTo>
                      <a:pt x="1109131" y="74152"/>
                      <a:pt x="1098130" y="100403"/>
                      <a:pt x="1075879" y="136865"/>
                    </a:cubicBezTo>
                    <a:cubicBezTo>
                      <a:pt x="1058763" y="159858"/>
                      <a:pt x="1034169" y="195462"/>
                      <a:pt x="1006213" y="228095"/>
                    </a:cubicBezTo>
                    <a:cubicBezTo>
                      <a:pt x="997479" y="238297"/>
                      <a:pt x="988430" y="248193"/>
                      <a:pt x="979172" y="257337"/>
                    </a:cubicBezTo>
                    <a:cubicBezTo>
                      <a:pt x="951816" y="284331"/>
                      <a:pt x="922717" y="304657"/>
                      <a:pt x="895104" y="306086"/>
                    </a:cubicBezTo>
                    <a:cubicBezTo>
                      <a:pt x="879245" y="305962"/>
                      <a:pt x="862853" y="299828"/>
                      <a:pt x="846651" y="290827"/>
                    </a:cubicBezTo>
                    <a:cubicBezTo>
                      <a:pt x="816323" y="273977"/>
                      <a:pt x="786681" y="247031"/>
                      <a:pt x="762526" y="230486"/>
                    </a:cubicBezTo>
                    <a:cubicBezTo>
                      <a:pt x="736189" y="210969"/>
                      <a:pt x="714006" y="188738"/>
                      <a:pt x="689707" y="170669"/>
                    </a:cubicBezTo>
                    <a:cubicBezTo>
                      <a:pt x="664914" y="152229"/>
                      <a:pt x="637901" y="138113"/>
                      <a:pt x="602020" y="135646"/>
                    </a:cubicBezTo>
                    <a:cubicBezTo>
                      <a:pt x="563892" y="131902"/>
                      <a:pt x="525668" y="137322"/>
                      <a:pt x="487644" y="140122"/>
                    </a:cubicBezTo>
                    <a:cubicBezTo>
                      <a:pt x="450173" y="144485"/>
                      <a:pt x="410920" y="142704"/>
                      <a:pt x="374820" y="154457"/>
                    </a:cubicBezTo>
                    <a:cubicBezTo>
                      <a:pt x="372601" y="155172"/>
                      <a:pt x="370391" y="155953"/>
                      <a:pt x="368200" y="156781"/>
                    </a:cubicBezTo>
                    <a:cubicBezTo>
                      <a:pt x="361218" y="159372"/>
                      <a:pt x="355475" y="163325"/>
                      <a:pt x="350665" y="168202"/>
                    </a:cubicBezTo>
                    <a:cubicBezTo>
                      <a:pt x="349808" y="169069"/>
                      <a:pt x="348998" y="169954"/>
                      <a:pt x="348207" y="170869"/>
                    </a:cubicBezTo>
                    <a:cubicBezTo>
                      <a:pt x="337597" y="183128"/>
                      <a:pt x="332015" y="200053"/>
                      <a:pt x="327643" y="215646"/>
                    </a:cubicBezTo>
                    <a:cubicBezTo>
                      <a:pt x="321109" y="236325"/>
                      <a:pt x="314479" y="257680"/>
                      <a:pt x="318842" y="279521"/>
                    </a:cubicBezTo>
                    <a:cubicBezTo>
                      <a:pt x="320471" y="289731"/>
                      <a:pt x="323033" y="301180"/>
                      <a:pt x="325424" y="312953"/>
                    </a:cubicBezTo>
                    <a:cubicBezTo>
                      <a:pt x="334329" y="356740"/>
                      <a:pt x="340873" y="404860"/>
                      <a:pt x="288552" y="408965"/>
                    </a:cubicBezTo>
                    <a:cubicBezTo>
                      <a:pt x="284209" y="409308"/>
                      <a:pt x="279456" y="409337"/>
                      <a:pt x="274255" y="409051"/>
                    </a:cubicBezTo>
                    <a:cubicBezTo>
                      <a:pt x="256253" y="408213"/>
                      <a:pt x="237422" y="405070"/>
                      <a:pt x="220125" y="398554"/>
                    </a:cubicBezTo>
                    <a:cubicBezTo>
                      <a:pt x="203189" y="392163"/>
                      <a:pt x="187711" y="382524"/>
                      <a:pt x="175919" y="368637"/>
                    </a:cubicBezTo>
                    <a:cubicBezTo>
                      <a:pt x="170461" y="361998"/>
                      <a:pt x="165594" y="355064"/>
                      <a:pt x="161213" y="347882"/>
                    </a:cubicBezTo>
                    <a:cubicBezTo>
                      <a:pt x="151278" y="331603"/>
                      <a:pt x="143820" y="314097"/>
                      <a:pt x="137581" y="296046"/>
                    </a:cubicBezTo>
                    <a:cubicBezTo>
                      <a:pt x="129161" y="271767"/>
                      <a:pt x="122951" y="246536"/>
                      <a:pt x="115835" y="222018"/>
                    </a:cubicBezTo>
                    <a:cubicBezTo>
                      <a:pt x="106215" y="187871"/>
                      <a:pt x="84155" y="159230"/>
                      <a:pt x="69982" y="126997"/>
                    </a:cubicBezTo>
                    <a:cubicBezTo>
                      <a:pt x="54409" y="90783"/>
                      <a:pt x="25034" y="62846"/>
                      <a:pt x="9546" y="26613"/>
                    </a:cubicBezTo>
                    <a:cubicBezTo>
                      <a:pt x="5869" y="19240"/>
                      <a:pt x="3555" y="11325"/>
                      <a:pt x="488" y="3705"/>
                    </a:cubicBezTo>
                    <a:cubicBezTo>
                      <a:pt x="11" y="2457"/>
                      <a:pt x="-103" y="1200"/>
                      <a:pt x="88" y="0"/>
                    </a:cubicBezTo>
                    <a:lnTo>
                      <a:pt x="1377993"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1" name="Google Shape;221;p13"/>
            <p:cNvGrpSpPr/>
            <p:nvPr/>
          </p:nvGrpSpPr>
          <p:grpSpPr>
            <a:xfrm rot="6584671">
              <a:off x="5321769" y="2461833"/>
              <a:ext cx="5423779" cy="2919243"/>
              <a:chOff x="7295760" y="1170720"/>
              <a:chExt cx="2030349" cy="991543"/>
            </a:xfrm>
          </p:grpSpPr>
          <p:sp>
            <p:nvSpPr>
              <p:cNvPr id="222" name="Google Shape;222;p13"/>
              <p:cNvSpPr/>
              <p:nvPr/>
            </p:nvSpPr>
            <p:spPr>
              <a:xfrm>
                <a:off x="7295760" y="1170720"/>
                <a:ext cx="2030349" cy="991543"/>
              </a:xfrm>
              <a:custGeom>
                <a:rect b="b" l="l" r="r" t="t"/>
                <a:pathLst>
                  <a:path extrusionOk="0" h="991543" w="2030349">
                    <a:moveTo>
                      <a:pt x="2028692" y="333480"/>
                    </a:moveTo>
                    <a:cubicBezTo>
                      <a:pt x="2025758" y="365436"/>
                      <a:pt x="2013490" y="397297"/>
                      <a:pt x="2000774" y="426168"/>
                    </a:cubicBezTo>
                    <a:cubicBezTo>
                      <a:pt x="1986401" y="458676"/>
                      <a:pt x="1967227" y="488890"/>
                      <a:pt x="1944967" y="516588"/>
                    </a:cubicBezTo>
                    <a:cubicBezTo>
                      <a:pt x="1933375" y="530714"/>
                      <a:pt x="1911877" y="551936"/>
                      <a:pt x="1892160" y="542363"/>
                    </a:cubicBezTo>
                    <a:cubicBezTo>
                      <a:pt x="1888674" y="540372"/>
                      <a:pt x="1886045" y="537105"/>
                      <a:pt x="1883902" y="533772"/>
                    </a:cubicBezTo>
                    <a:cubicBezTo>
                      <a:pt x="1875672" y="520436"/>
                      <a:pt x="1876749" y="504111"/>
                      <a:pt x="1872767" y="489404"/>
                    </a:cubicBezTo>
                    <a:cubicBezTo>
                      <a:pt x="1870539" y="480898"/>
                      <a:pt x="1866195" y="472678"/>
                      <a:pt x="1859832" y="466496"/>
                    </a:cubicBezTo>
                    <a:cubicBezTo>
                      <a:pt x="1845945" y="455943"/>
                      <a:pt x="1816560" y="455400"/>
                      <a:pt x="1799929" y="459248"/>
                    </a:cubicBezTo>
                    <a:cubicBezTo>
                      <a:pt x="1777908" y="465182"/>
                      <a:pt x="1757734" y="476193"/>
                      <a:pt x="1736541" y="484356"/>
                    </a:cubicBezTo>
                    <a:lnTo>
                      <a:pt x="1736512" y="484356"/>
                    </a:lnTo>
                    <a:cubicBezTo>
                      <a:pt x="1736112" y="484537"/>
                      <a:pt x="1735722" y="484689"/>
                      <a:pt x="1735322" y="484842"/>
                    </a:cubicBezTo>
                    <a:cubicBezTo>
                      <a:pt x="1724615" y="488575"/>
                      <a:pt x="1713548" y="491385"/>
                      <a:pt x="1702327" y="493157"/>
                    </a:cubicBezTo>
                    <a:cubicBezTo>
                      <a:pt x="1697984" y="493862"/>
                      <a:pt x="1693612" y="494376"/>
                      <a:pt x="1689240" y="494776"/>
                    </a:cubicBezTo>
                    <a:cubicBezTo>
                      <a:pt x="1686706" y="494986"/>
                      <a:pt x="1684134" y="495176"/>
                      <a:pt x="1681563" y="495262"/>
                    </a:cubicBezTo>
                    <a:cubicBezTo>
                      <a:pt x="1679610" y="495357"/>
                      <a:pt x="1677648" y="495414"/>
                      <a:pt x="1675695" y="495443"/>
                    </a:cubicBezTo>
                    <a:cubicBezTo>
                      <a:pt x="1675391" y="495443"/>
                      <a:pt x="1675057" y="495414"/>
                      <a:pt x="1674743" y="495386"/>
                    </a:cubicBezTo>
                    <a:cubicBezTo>
                      <a:pt x="1672942" y="495329"/>
                      <a:pt x="1671133" y="495205"/>
                      <a:pt x="1669304" y="495052"/>
                    </a:cubicBezTo>
                    <a:cubicBezTo>
                      <a:pt x="1667351" y="494871"/>
                      <a:pt x="1665360" y="494652"/>
                      <a:pt x="1663341" y="494376"/>
                    </a:cubicBezTo>
                    <a:cubicBezTo>
                      <a:pt x="1657074" y="493547"/>
                      <a:pt x="1650740" y="492271"/>
                      <a:pt x="1644501" y="490557"/>
                    </a:cubicBezTo>
                    <a:cubicBezTo>
                      <a:pt x="1637005" y="488509"/>
                      <a:pt x="1629604" y="485813"/>
                      <a:pt x="1622574" y="482575"/>
                    </a:cubicBezTo>
                    <a:cubicBezTo>
                      <a:pt x="1619183" y="481041"/>
                      <a:pt x="1615907" y="479365"/>
                      <a:pt x="1612697" y="477526"/>
                    </a:cubicBezTo>
                    <a:cubicBezTo>
                      <a:pt x="1607591" y="474678"/>
                      <a:pt x="1602696" y="471507"/>
                      <a:pt x="1598200" y="468049"/>
                    </a:cubicBezTo>
                    <a:cubicBezTo>
                      <a:pt x="1581045" y="453800"/>
                      <a:pt x="1566062" y="435112"/>
                      <a:pt x="1550832" y="419300"/>
                    </a:cubicBezTo>
                    <a:cubicBezTo>
                      <a:pt x="1544469" y="412756"/>
                      <a:pt x="1538259" y="405813"/>
                      <a:pt x="1530439" y="400983"/>
                    </a:cubicBezTo>
                    <a:cubicBezTo>
                      <a:pt x="1512732" y="390620"/>
                      <a:pt x="1492615" y="387801"/>
                      <a:pt x="1472403" y="388963"/>
                    </a:cubicBezTo>
                    <a:cubicBezTo>
                      <a:pt x="1468279" y="389144"/>
                      <a:pt x="1464173" y="389449"/>
                      <a:pt x="1460078" y="389849"/>
                    </a:cubicBezTo>
                    <a:lnTo>
                      <a:pt x="1460049" y="389849"/>
                    </a:lnTo>
                    <a:cubicBezTo>
                      <a:pt x="1443047" y="391592"/>
                      <a:pt x="1426226" y="395049"/>
                      <a:pt x="1409595" y="399088"/>
                    </a:cubicBezTo>
                    <a:cubicBezTo>
                      <a:pt x="1390697" y="403889"/>
                      <a:pt x="1371953" y="409451"/>
                      <a:pt x="1353817" y="416614"/>
                    </a:cubicBezTo>
                    <a:cubicBezTo>
                      <a:pt x="1334586" y="424415"/>
                      <a:pt x="1315717" y="433711"/>
                      <a:pt x="1299696" y="447037"/>
                    </a:cubicBezTo>
                    <a:cubicBezTo>
                      <a:pt x="1279484" y="464344"/>
                      <a:pt x="1264253" y="486451"/>
                      <a:pt x="1252271" y="510121"/>
                    </a:cubicBezTo>
                    <a:cubicBezTo>
                      <a:pt x="1252271" y="510121"/>
                      <a:pt x="1252261" y="510140"/>
                      <a:pt x="1252242" y="510178"/>
                    </a:cubicBezTo>
                    <a:cubicBezTo>
                      <a:pt x="1252242" y="510178"/>
                      <a:pt x="1252213" y="510207"/>
                      <a:pt x="1252213" y="510235"/>
                    </a:cubicBezTo>
                    <a:cubicBezTo>
                      <a:pt x="1248118" y="518217"/>
                      <a:pt x="1244413" y="526380"/>
                      <a:pt x="1241022" y="534581"/>
                    </a:cubicBezTo>
                    <a:lnTo>
                      <a:pt x="1241022" y="534610"/>
                    </a:lnTo>
                    <a:cubicBezTo>
                      <a:pt x="1240193" y="536600"/>
                      <a:pt x="1239403" y="538582"/>
                      <a:pt x="1238603" y="540572"/>
                    </a:cubicBezTo>
                    <a:cubicBezTo>
                      <a:pt x="1233897" y="552526"/>
                      <a:pt x="1230135" y="564852"/>
                      <a:pt x="1227382" y="577425"/>
                    </a:cubicBezTo>
                    <a:cubicBezTo>
                      <a:pt x="1226010" y="586816"/>
                      <a:pt x="1224963" y="596227"/>
                      <a:pt x="1223868" y="605647"/>
                    </a:cubicBezTo>
                    <a:cubicBezTo>
                      <a:pt x="1222182" y="618792"/>
                      <a:pt x="1220714" y="632041"/>
                      <a:pt x="1219314" y="645309"/>
                    </a:cubicBezTo>
                    <a:cubicBezTo>
                      <a:pt x="1218676" y="651272"/>
                      <a:pt x="1218028" y="657235"/>
                      <a:pt x="1217362" y="663226"/>
                    </a:cubicBezTo>
                    <a:lnTo>
                      <a:pt x="1217362" y="663254"/>
                    </a:lnTo>
                    <a:cubicBezTo>
                      <a:pt x="1216105" y="674665"/>
                      <a:pt x="1214828" y="686067"/>
                      <a:pt x="1213323" y="697440"/>
                    </a:cubicBezTo>
                    <a:lnTo>
                      <a:pt x="1213323" y="697468"/>
                    </a:lnTo>
                    <a:cubicBezTo>
                      <a:pt x="1212561" y="703155"/>
                      <a:pt x="1211790" y="708812"/>
                      <a:pt x="1210904" y="714470"/>
                    </a:cubicBezTo>
                    <a:lnTo>
                      <a:pt x="1210904" y="714499"/>
                    </a:lnTo>
                    <a:cubicBezTo>
                      <a:pt x="1209465" y="724195"/>
                      <a:pt x="1207818" y="733825"/>
                      <a:pt x="1205922" y="743369"/>
                    </a:cubicBezTo>
                    <a:lnTo>
                      <a:pt x="1205894" y="743398"/>
                    </a:lnTo>
                    <a:cubicBezTo>
                      <a:pt x="1204884" y="748532"/>
                      <a:pt x="1203751" y="753647"/>
                      <a:pt x="1202560" y="758752"/>
                    </a:cubicBezTo>
                    <a:cubicBezTo>
                      <a:pt x="1198521" y="776002"/>
                      <a:pt x="1193444" y="792966"/>
                      <a:pt x="1186844" y="809511"/>
                    </a:cubicBezTo>
                    <a:cubicBezTo>
                      <a:pt x="1185253" y="813521"/>
                      <a:pt x="1183539" y="817521"/>
                      <a:pt x="1181767" y="821465"/>
                    </a:cubicBezTo>
                    <a:cubicBezTo>
                      <a:pt x="1181710" y="821560"/>
                      <a:pt x="1181671" y="821674"/>
                      <a:pt x="1181614" y="821769"/>
                    </a:cubicBezTo>
                    <a:cubicBezTo>
                      <a:pt x="1178500" y="828685"/>
                      <a:pt x="1175004" y="835438"/>
                      <a:pt x="1171127" y="841981"/>
                    </a:cubicBezTo>
                    <a:lnTo>
                      <a:pt x="1171127" y="842010"/>
                    </a:lnTo>
                    <a:cubicBezTo>
                      <a:pt x="1169565" y="844639"/>
                      <a:pt x="1167946" y="847239"/>
                      <a:pt x="1166231" y="849773"/>
                    </a:cubicBezTo>
                    <a:lnTo>
                      <a:pt x="1166231" y="849801"/>
                    </a:lnTo>
                    <a:cubicBezTo>
                      <a:pt x="1163203" y="854450"/>
                      <a:pt x="1159964" y="858974"/>
                      <a:pt x="1156478" y="863317"/>
                    </a:cubicBezTo>
                    <a:cubicBezTo>
                      <a:pt x="1155040" y="865156"/>
                      <a:pt x="1153544" y="866985"/>
                      <a:pt x="1151982" y="868756"/>
                    </a:cubicBezTo>
                    <a:cubicBezTo>
                      <a:pt x="1151735" y="869061"/>
                      <a:pt x="1151496" y="869366"/>
                      <a:pt x="1151249" y="869642"/>
                    </a:cubicBezTo>
                    <a:cubicBezTo>
                      <a:pt x="1147820" y="873500"/>
                      <a:pt x="1144276" y="877291"/>
                      <a:pt x="1140581" y="881053"/>
                    </a:cubicBezTo>
                    <a:cubicBezTo>
                      <a:pt x="1136847" y="884844"/>
                      <a:pt x="1132970" y="888606"/>
                      <a:pt x="1128960" y="892273"/>
                    </a:cubicBezTo>
                    <a:cubicBezTo>
                      <a:pt x="1128436" y="892759"/>
                      <a:pt x="1127922" y="893226"/>
                      <a:pt x="1127369" y="893712"/>
                    </a:cubicBezTo>
                    <a:cubicBezTo>
                      <a:pt x="1125531" y="895398"/>
                      <a:pt x="1123674" y="897045"/>
                      <a:pt x="1121778" y="898665"/>
                    </a:cubicBezTo>
                    <a:cubicBezTo>
                      <a:pt x="1118140" y="901846"/>
                      <a:pt x="1114377" y="904999"/>
                      <a:pt x="1110558" y="908056"/>
                    </a:cubicBezTo>
                    <a:cubicBezTo>
                      <a:pt x="1108234" y="909923"/>
                      <a:pt x="1105881" y="911752"/>
                      <a:pt x="1103491" y="913533"/>
                    </a:cubicBezTo>
                    <a:cubicBezTo>
                      <a:pt x="1043159" y="959491"/>
                      <a:pt x="963654" y="991543"/>
                      <a:pt x="893045" y="990810"/>
                    </a:cubicBezTo>
                    <a:cubicBezTo>
                      <a:pt x="828094" y="990076"/>
                      <a:pt x="775649" y="946442"/>
                      <a:pt x="731434" y="903256"/>
                    </a:cubicBezTo>
                    <a:cubicBezTo>
                      <a:pt x="716508" y="889187"/>
                      <a:pt x="701249" y="875271"/>
                      <a:pt x="683695" y="864508"/>
                    </a:cubicBezTo>
                    <a:cubicBezTo>
                      <a:pt x="653758" y="845944"/>
                      <a:pt x="619449" y="836562"/>
                      <a:pt x="584920" y="831113"/>
                    </a:cubicBezTo>
                    <a:cubicBezTo>
                      <a:pt x="537581" y="823189"/>
                      <a:pt x="489452" y="822979"/>
                      <a:pt x="441903" y="816864"/>
                    </a:cubicBezTo>
                    <a:cubicBezTo>
                      <a:pt x="419671" y="813864"/>
                      <a:pt x="396888" y="811111"/>
                      <a:pt x="376399" y="801357"/>
                    </a:cubicBezTo>
                    <a:cubicBezTo>
                      <a:pt x="368294" y="797538"/>
                      <a:pt x="361140" y="791966"/>
                      <a:pt x="354416" y="786098"/>
                    </a:cubicBezTo>
                    <a:cubicBezTo>
                      <a:pt x="348910" y="781145"/>
                      <a:pt x="343500" y="775945"/>
                      <a:pt x="339490" y="769677"/>
                    </a:cubicBezTo>
                    <a:cubicBezTo>
                      <a:pt x="333832" y="760133"/>
                      <a:pt x="332089" y="747141"/>
                      <a:pt x="333251" y="736225"/>
                    </a:cubicBezTo>
                    <a:cubicBezTo>
                      <a:pt x="335147" y="723776"/>
                      <a:pt x="339823" y="711794"/>
                      <a:pt x="345852" y="700783"/>
                    </a:cubicBezTo>
                    <a:cubicBezTo>
                      <a:pt x="352215" y="688915"/>
                      <a:pt x="361569" y="678952"/>
                      <a:pt x="371542" y="670017"/>
                    </a:cubicBezTo>
                    <a:cubicBezTo>
                      <a:pt x="384572" y="658920"/>
                      <a:pt x="399793" y="650872"/>
                      <a:pt x="413833" y="641213"/>
                    </a:cubicBezTo>
                    <a:cubicBezTo>
                      <a:pt x="437560" y="625373"/>
                      <a:pt x="458019" y="608219"/>
                      <a:pt x="482146" y="593636"/>
                    </a:cubicBezTo>
                    <a:cubicBezTo>
                      <a:pt x="501777" y="581530"/>
                      <a:pt x="521713" y="569509"/>
                      <a:pt x="538781" y="553850"/>
                    </a:cubicBezTo>
                    <a:cubicBezTo>
                      <a:pt x="546278" y="546478"/>
                      <a:pt x="553403" y="538648"/>
                      <a:pt x="559175" y="529847"/>
                    </a:cubicBezTo>
                    <a:cubicBezTo>
                      <a:pt x="569661" y="512664"/>
                      <a:pt x="575138" y="492328"/>
                      <a:pt x="573605" y="472173"/>
                    </a:cubicBezTo>
                    <a:cubicBezTo>
                      <a:pt x="572596" y="464134"/>
                      <a:pt x="570976" y="456086"/>
                      <a:pt x="567976" y="448532"/>
                    </a:cubicBezTo>
                    <a:cubicBezTo>
                      <a:pt x="562899" y="436235"/>
                      <a:pt x="557270" y="424034"/>
                      <a:pt x="549535" y="413147"/>
                    </a:cubicBezTo>
                    <a:cubicBezTo>
                      <a:pt x="542592" y="403879"/>
                      <a:pt x="533847" y="395564"/>
                      <a:pt x="523237" y="390639"/>
                    </a:cubicBezTo>
                    <a:cubicBezTo>
                      <a:pt x="515045" y="387096"/>
                      <a:pt x="506358" y="384858"/>
                      <a:pt x="497548" y="383515"/>
                    </a:cubicBezTo>
                    <a:cubicBezTo>
                      <a:pt x="489413" y="382295"/>
                      <a:pt x="481155" y="381286"/>
                      <a:pt x="472964" y="382353"/>
                    </a:cubicBezTo>
                    <a:cubicBezTo>
                      <a:pt x="440483" y="387277"/>
                      <a:pt x="408537" y="396145"/>
                      <a:pt x="377923" y="408013"/>
                    </a:cubicBezTo>
                    <a:cubicBezTo>
                      <a:pt x="352692" y="417986"/>
                      <a:pt x="328688" y="430673"/>
                      <a:pt x="304076" y="442017"/>
                    </a:cubicBezTo>
                    <a:cubicBezTo>
                      <a:pt x="289122" y="448685"/>
                      <a:pt x="273891" y="454857"/>
                      <a:pt x="258175" y="459476"/>
                    </a:cubicBezTo>
                    <a:cubicBezTo>
                      <a:pt x="242087" y="464334"/>
                      <a:pt x="225390" y="466630"/>
                      <a:pt x="208693" y="467706"/>
                    </a:cubicBezTo>
                    <a:cubicBezTo>
                      <a:pt x="172088" y="470335"/>
                      <a:pt x="133683" y="465868"/>
                      <a:pt x="101937" y="446303"/>
                    </a:cubicBezTo>
                    <a:cubicBezTo>
                      <a:pt x="86982" y="437493"/>
                      <a:pt x="73342" y="425758"/>
                      <a:pt x="64932" y="410308"/>
                    </a:cubicBezTo>
                    <a:cubicBezTo>
                      <a:pt x="60007" y="399879"/>
                      <a:pt x="56464" y="388534"/>
                      <a:pt x="54378" y="376914"/>
                    </a:cubicBezTo>
                    <a:cubicBezTo>
                      <a:pt x="53588" y="374895"/>
                      <a:pt x="52845" y="372904"/>
                      <a:pt x="52206" y="370856"/>
                    </a:cubicBezTo>
                    <a:cubicBezTo>
                      <a:pt x="50892" y="366332"/>
                      <a:pt x="49244" y="361683"/>
                      <a:pt x="49635" y="356911"/>
                    </a:cubicBezTo>
                    <a:cubicBezTo>
                      <a:pt x="50159" y="338042"/>
                      <a:pt x="53426" y="318964"/>
                      <a:pt x="62294" y="302114"/>
                    </a:cubicBezTo>
                    <a:cubicBezTo>
                      <a:pt x="68656" y="289484"/>
                      <a:pt x="76419" y="277587"/>
                      <a:pt x="82534" y="264805"/>
                    </a:cubicBezTo>
                    <a:cubicBezTo>
                      <a:pt x="86077" y="257346"/>
                      <a:pt x="87792" y="249088"/>
                      <a:pt x="86782" y="240830"/>
                    </a:cubicBezTo>
                    <a:cubicBezTo>
                      <a:pt x="84763" y="225114"/>
                      <a:pt x="77819" y="210560"/>
                      <a:pt x="70513" y="196672"/>
                    </a:cubicBezTo>
                    <a:cubicBezTo>
                      <a:pt x="67332" y="191081"/>
                      <a:pt x="64065" y="185480"/>
                      <a:pt x="59626" y="180775"/>
                    </a:cubicBezTo>
                    <a:cubicBezTo>
                      <a:pt x="54978" y="176070"/>
                      <a:pt x="49959" y="171536"/>
                      <a:pt x="44187" y="168297"/>
                    </a:cubicBezTo>
                    <a:cubicBezTo>
                      <a:pt x="34214" y="163982"/>
                      <a:pt x="23698" y="161115"/>
                      <a:pt x="12992" y="159372"/>
                    </a:cubicBezTo>
                    <a:cubicBezTo>
                      <a:pt x="8706" y="158610"/>
                      <a:pt x="4334" y="158210"/>
                      <a:pt x="0" y="157658"/>
                    </a:cubicBezTo>
                    <a:lnTo>
                      <a:pt x="0" y="0"/>
                    </a:lnTo>
                    <a:lnTo>
                      <a:pt x="1941995" y="0"/>
                    </a:lnTo>
                    <a:cubicBezTo>
                      <a:pt x="1941014" y="552"/>
                      <a:pt x="1940005" y="1067"/>
                      <a:pt x="1939033" y="1619"/>
                    </a:cubicBezTo>
                    <a:cubicBezTo>
                      <a:pt x="1926098" y="8744"/>
                      <a:pt x="1912706" y="17459"/>
                      <a:pt x="1906248" y="31252"/>
                    </a:cubicBezTo>
                    <a:cubicBezTo>
                      <a:pt x="1904228" y="35804"/>
                      <a:pt x="1902819" y="40605"/>
                      <a:pt x="1901971" y="45530"/>
                    </a:cubicBezTo>
                    <a:cubicBezTo>
                      <a:pt x="1901180" y="51159"/>
                      <a:pt x="1901514" y="56845"/>
                      <a:pt x="1902095" y="62474"/>
                    </a:cubicBezTo>
                    <a:cubicBezTo>
                      <a:pt x="1903714" y="75352"/>
                      <a:pt x="1905486" y="88287"/>
                      <a:pt x="1909038" y="100794"/>
                    </a:cubicBezTo>
                    <a:cubicBezTo>
                      <a:pt x="1914059" y="115043"/>
                      <a:pt x="1921183" y="128626"/>
                      <a:pt x="1929346" y="141313"/>
                    </a:cubicBezTo>
                    <a:cubicBezTo>
                      <a:pt x="1937452" y="151714"/>
                      <a:pt x="1947481" y="160391"/>
                      <a:pt x="1956711" y="169755"/>
                    </a:cubicBezTo>
                    <a:cubicBezTo>
                      <a:pt x="1979495" y="192386"/>
                      <a:pt x="2001269" y="216846"/>
                      <a:pt x="2015947" y="245621"/>
                    </a:cubicBezTo>
                    <a:cubicBezTo>
                      <a:pt x="2026434" y="267300"/>
                      <a:pt x="2030349" y="309258"/>
                      <a:pt x="2028730" y="333480"/>
                    </a:cubicBezTo>
                    <a:close/>
                  </a:path>
                </a:pathLst>
              </a:custGeom>
              <a:solidFill>
                <a:srgbClr val="4C5D67">
                  <a:alpha val="13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3"/>
              <p:cNvSpPr/>
              <p:nvPr/>
            </p:nvSpPr>
            <p:spPr>
              <a:xfrm>
                <a:off x="7306560" y="1170720"/>
                <a:ext cx="1972666" cy="928267"/>
              </a:xfrm>
              <a:custGeom>
                <a:rect b="b" l="l" r="r" t="t"/>
                <a:pathLst>
                  <a:path extrusionOk="0" h="930593" w="1972666">
                    <a:moveTo>
                      <a:pt x="1971389" y="324098"/>
                    </a:moveTo>
                    <a:cubicBezTo>
                      <a:pt x="1970046" y="339728"/>
                      <a:pt x="1968855" y="355416"/>
                      <a:pt x="1966341" y="370913"/>
                    </a:cubicBezTo>
                    <a:cubicBezTo>
                      <a:pt x="1962302" y="396964"/>
                      <a:pt x="1951939" y="458553"/>
                      <a:pt x="1916554" y="455867"/>
                    </a:cubicBezTo>
                    <a:cubicBezTo>
                      <a:pt x="1909210" y="455257"/>
                      <a:pt x="1901724" y="452961"/>
                      <a:pt x="1895818" y="448466"/>
                    </a:cubicBezTo>
                    <a:cubicBezTo>
                      <a:pt x="1883797" y="439722"/>
                      <a:pt x="1872301" y="430301"/>
                      <a:pt x="1861138" y="420481"/>
                    </a:cubicBezTo>
                    <a:cubicBezTo>
                      <a:pt x="1852975" y="413414"/>
                      <a:pt x="1845393" y="405708"/>
                      <a:pt x="1837315" y="398526"/>
                    </a:cubicBezTo>
                    <a:cubicBezTo>
                      <a:pt x="1834286" y="395869"/>
                      <a:pt x="1831105" y="393173"/>
                      <a:pt x="1827257" y="391887"/>
                    </a:cubicBezTo>
                    <a:cubicBezTo>
                      <a:pt x="1815113" y="388153"/>
                      <a:pt x="1805273" y="398374"/>
                      <a:pt x="1797844" y="406537"/>
                    </a:cubicBezTo>
                    <a:cubicBezTo>
                      <a:pt x="1791024" y="414338"/>
                      <a:pt x="1785032" y="422834"/>
                      <a:pt x="1778184" y="430635"/>
                    </a:cubicBezTo>
                    <a:cubicBezTo>
                      <a:pt x="1762192" y="447942"/>
                      <a:pt x="1742923" y="464239"/>
                      <a:pt x="1720082" y="471307"/>
                    </a:cubicBezTo>
                    <a:cubicBezTo>
                      <a:pt x="1718396" y="471830"/>
                      <a:pt x="1716653" y="472316"/>
                      <a:pt x="1714909" y="472745"/>
                    </a:cubicBezTo>
                    <a:cubicBezTo>
                      <a:pt x="1704394" y="474821"/>
                      <a:pt x="1694297" y="473602"/>
                      <a:pt x="1684696" y="470392"/>
                    </a:cubicBezTo>
                    <a:cubicBezTo>
                      <a:pt x="1675981" y="467487"/>
                      <a:pt x="1667694" y="462934"/>
                      <a:pt x="1659807" y="457762"/>
                    </a:cubicBezTo>
                    <a:cubicBezTo>
                      <a:pt x="1659807" y="457733"/>
                      <a:pt x="1659779" y="457733"/>
                      <a:pt x="1659779" y="457705"/>
                    </a:cubicBezTo>
                    <a:cubicBezTo>
                      <a:pt x="1655407" y="454828"/>
                      <a:pt x="1651159" y="451742"/>
                      <a:pt x="1647025" y="448628"/>
                    </a:cubicBezTo>
                    <a:cubicBezTo>
                      <a:pt x="1644063" y="446361"/>
                      <a:pt x="1641157" y="444103"/>
                      <a:pt x="1638338" y="441865"/>
                    </a:cubicBezTo>
                    <a:cubicBezTo>
                      <a:pt x="1632432" y="437036"/>
                      <a:pt x="1626537" y="432168"/>
                      <a:pt x="1620784" y="427187"/>
                    </a:cubicBezTo>
                    <a:cubicBezTo>
                      <a:pt x="1620755" y="427158"/>
                      <a:pt x="1620755" y="427130"/>
                      <a:pt x="1620726" y="427091"/>
                    </a:cubicBezTo>
                    <a:cubicBezTo>
                      <a:pt x="1616630" y="423605"/>
                      <a:pt x="1612621" y="420024"/>
                      <a:pt x="1608677" y="416328"/>
                    </a:cubicBezTo>
                    <a:cubicBezTo>
                      <a:pt x="1608220" y="415871"/>
                      <a:pt x="1607725" y="415414"/>
                      <a:pt x="1607268" y="414957"/>
                    </a:cubicBezTo>
                    <a:cubicBezTo>
                      <a:pt x="1596018" y="404041"/>
                      <a:pt x="1585560" y="392392"/>
                      <a:pt x="1574673" y="381105"/>
                    </a:cubicBezTo>
                    <a:cubicBezTo>
                      <a:pt x="1561490" y="367560"/>
                      <a:pt x="1552842" y="358083"/>
                      <a:pt x="1539783" y="350987"/>
                    </a:cubicBezTo>
                    <a:cubicBezTo>
                      <a:pt x="1538592" y="350310"/>
                      <a:pt x="1537364" y="349701"/>
                      <a:pt x="1536116" y="349120"/>
                    </a:cubicBezTo>
                    <a:cubicBezTo>
                      <a:pt x="1534830" y="348482"/>
                      <a:pt x="1533516" y="347901"/>
                      <a:pt x="1532201" y="347348"/>
                    </a:cubicBezTo>
                    <a:cubicBezTo>
                      <a:pt x="1531496" y="347043"/>
                      <a:pt x="1530829" y="346767"/>
                      <a:pt x="1530125" y="346491"/>
                    </a:cubicBezTo>
                    <a:cubicBezTo>
                      <a:pt x="1526610" y="345119"/>
                      <a:pt x="1522752" y="343833"/>
                      <a:pt x="1518475" y="342633"/>
                    </a:cubicBezTo>
                    <a:cubicBezTo>
                      <a:pt x="1498235" y="336823"/>
                      <a:pt x="1476918" y="337404"/>
                      <a:pt x="1456096" y="338776"/>
                    </a:cubicBezTo>
                    <a:cubicBezTo>
                      <a:pt x="1437018" y="340309"/>
                      <a:pt x="1418082" y="342995"/>
                      <a:pt x="1399251" y="346272"/>
                    </a:cubicBezTo>
                    <a:lnTo>
                      <a:pt x="1399223" y="346272"/>
                    </a:lnTo>
                    <a:cubicBezTo>
                      <a:pt x="1388916" y="348044"/>
                      <a:pt x="1378677" y="349968"/>
                      <a:pt x="1368400" y="351987"/>
                    </a:cubicBezTo>
                    <a:cubicBezTo>
                      <a:pt x="1363999" y="352939"/>
                      <a:pt x="1359589" y="353825"/>
                      <a:pt x="1355160" y="354711"/>
                    </a:cubicBezTo>
                    <a:lnTo>
                      <a:pt x="1355131" y="354711"/>
                    </a:lnTo>
                    <a:cubicBezTo>
                      <a:pt x="1346902" y="356359"/>
                      <a:pt x="1338615" y="357950"/>
                      <a:pt x="1330367" y="359483"/>
                    </a:cubicBezTo>
                    <a:cubicBezTo>
                      <a:pt x="1330185" y="359512"/>
                      <a:pt x="1330033" y="359578"/>
                      <a:pt x="1329842" y="359607"/>
                    </a:cubicBezTo>
                    <a:cubicBezTo>
                      <a:pt x="1296295" y="365941"/>
                      <a:pt x="1262691" y="372113"/>
                      <a:pt x="1230211" y="382572"/>
                    </a:cubicBezTo>
                    <a:cubicBezTo>
                      <a:pt x="1217276" y="387039"/>
                      <a:pt x="1204865" y="394497"/>
                      <a:pt x="1197093" y="405994"/>
                    </a:cubicBezTo>
                    <a:cubicBezTo>
                      <a:pt x="1189758" y="417614"/>
                      <a:pt x="1184681" y="430340"/>
                      <a:pt x="1179690" y="443113"/>
                    </a:cubicBezTo>
                    <a:cubicBezTo>
                      <a:pt x="1179690" y="443141"/>
                      <a:pt x="1179662" y="443141"/>
                      <a:pt x="1179662" y="443170"/>
                    </a:cubicBezTo>
                    <a:cubicBezTo>
                      <a:pt x="1176452" y="451361"/>
                      <a:pt x="1173299" y="459562"/>
                      <a:pt x="1169603" y="467516"/>
                    </a:cubicBezTo>
                    <a:cubicBezTo>
                      <a:pt x="1161622" y="485404"/>
                      <a:pt x="1151687" y="502282"/>
                      <a:pt x="1142781" y="519684"/>
                    </a:cubicBezTo>
                    <a:cubicBezTo>
                      <a:pt x="1142600" y="520084"/>
                      <a:pt x="1142409" y="520446"/>
                      <a:pt x="1142200" y="520846"/>
                    </a:cubicBezTo>
                    <a:cubicBezTo>
                      <a:pt x="1142200" y="520875"/>
                      <a:pt x="1142172" y="520941"/>
                      <a:pt x="1142143" y="520970"/>
                    </a:cubicBezTo>
                    <a:cubicBezTo>
                      <a:pt x="1136637" y="532286"/>
                      <a:pt x="1131741" y="543963"/>
                      <a:pt x="1129236" y="556346"/>
                    </a:cubicBezTo>
                    <a:cubicBezTo>
                      <a:pt x="1129027" y="557632"/>
                      <a:pt x="1128836" y="558918"/>
                      <a:pt x="1128684" y="560203"/>
                    </a:cubicBezTo>
                    <a:cubicBezTo>
                      <a:pt x="1128684" y="560232"/>
                      <a:pt x="1128656" y="560299"/>
                      <a:pt x="1128656" y="560327"/>
                    </a:cubicBezTo>
                    <a:cubicBezTo>
                      <a:pt x="1127827" y="566595"/>
                      <a:pt x="1127522" y="572929"/>
                      <a:pt x="1127617" y="579225"/>
                    </a:cubicBezTo>
                    <a:cubicBezTo>
                      <a:pt x="1127865" y="599227"/>
                      <a:pt x="1131894" y="619258"/>
                      <a:pt x="1135228" y="638918"/>
                    </a:cubicBezTo>
                    <a:lnTo>
                      <a:pt x="1135228" y="638947"/>
                    </a:lnTo>
                    <a:cubicBezTo>
                      <a:pt x="1135352" y="639737"/>
                      <a:pt x="1135504" y="640537"/>
                      <a:pt x="1135628" y="641328"/>
                    </a:cubicBezTo>
                    <a:cubicBezTo>
                      <a:pt x="1137704" y="652491"/>
                      <a:pt x="1139361" y="663778"/>
                      <a:pt x="1140486" y="675123"/>
                    </a:cubicBezTo>
                    <a:cubicBezTo>
                      <a:pt x="1140486" y="675151"/>
                      <a:pt x="1140457" y="675151"/>
                      <a:pt x="1140486" y="675180"/>
                    </a:cubicBezTo>
                    <a:cubicBezTo>
                      <a:pt x="1144553" y="715423"/>
                      <a:pt x="1142076" y="756371"/>
                      <a:pt x="1128656" y="794718"/>
                    </a:cubicBezTo>
                    <a:cubicBezTo>
                      <a:pt x="1124617" y="806091"/>
                      <a:pt x="1119788" y="817283"/>
                      <a:pt x="1114130" y="828018"/>
                    </a:cubicBezTo>
                    <a:lnTo>
                      <a:pt x="1114130" y="828046"/>
                    </a:lnTo>
                    <a:cubicBezTo>
                      <a:pt x="1110367" y="835171"/>
                      <a:pt x="1106271" y="842086"/>
                      <a:pt x="1101804" y="848744"/>
                    </a:cubicBezTo>
                    <a:cubicBezTo>
                      <a:pt x="1101500" y="849173"/>
                      <a:pt x="1101224" y="849630"/>
                      <a:pt x="1100918" y="850059"/>
                    </a:cubicBezTo>
                    <a:cubicBezTo>
                      <a:pt x="1099328" y="852411"/>
                      <a:pt x="1097709" y="854735"/>
                      <a:pt x="1095994" y="857002"/>
                    </a:cubicBezTo>
                    <a:cubicBezTo>
                      <a:pt x="1093489" y="860393"/>
                      <a:pt x="1090889" y="863727"/>
                      <a:pt x="1088164" y="866937"/>
                    </a:cubicBezTo>
                    <a:cubicBezTo>
                      <a:pt x="1085593" y="869994"/>
                      <a:pt x="1082935" y="872957"/>
                      <a:pt x="1080211" y="875862"/>
                    </a:cubicBezTo>
                    <a:cubicBezTo>
                      <a:pt x="1071982" y="884482"/>
                      <a:pt x="1062933" y="892340"/>
                      <a:pt x="1053056" y="899227"/>
                    </a:cubicBezTo>
                    <a:cubicBezTo>
                      <a:pt x="1045130" y="904761"/>
                      <a:pt x="1037063" y="910085"/>
                      <a:pt x="1028405" y="914391"/>
                    </a:cubicBezTo>
                    <a:cubicBezTo>
                      <a:pt x="1021528" y="917505"/>
                      <a:pt x="1014365" y="920077"/>
                      <a:pt x="1007154" y="922277"/>
                    </a:cubicBezTo>
                    <a:cubicBezTo>
                      <a:pt x="989819" y="927535"/>
                      <a:pt x="971531" y="930593"/>
                      <a:pt x="953424" y="928611"/>
                    </a:cubicBezTo>
                    <a:cubicBezTo>
                      <a:pt x="925325" y="926840"/>
                      <a:pt x="898836" y="915886"/>
                      <a:pt x="874986" y="901427"/>
                    </a:cubicBezTo>
                    <a:cubicBezTo>
                      <a:pt x="859021" y="892254"/>
                      <a:pt x="844953" y="880329"/>
                      <a:pt x="831532" y="867851"/>
                    </a:cubicBezTo>
                    <a:cubicBezTo>
                      <a:pt x="801567" y="841181"/>
                      <a:pt x="777068" y="808406"/>
                      <a:pt x="743798" y="785565"/>
                    </a:cubicBezTo>
                    <a:cubicBezTo>
                      <a:pt x="722938" y="771135"/>
                      <a:pt x="700011" y="759819"/>
                      <a:pt x="675418" y="753304"/>
                    </a:cubicBezTo>
                    <a:cubicBezTo>
                      <a:pt x="653282" y="747493"/>
                      <a:pt x="631564" y="744836"/>
                      <a:pt x="609305" y="740312"/>
                    </a:cubicBezTo>
                    <a:cubicBezTo>
                      <a:pt x="596798" y="737864"/>
                      <a:pt x="584416" y="733587"/>
                      <a:pt x="574320" y="725605"/>
                    </a:cubicBezTo>
                    <a:cubicBezTo>
                      <a:pt x="564499" y="717290"/>
                      <a:pt x="562909" y="702364"/>
                      <a:pt x="566890" y="690715"/>
                    </a:cubicBezTo>
                    <a:cubicBezTo>
                      <a:pt x="575234" y="667379"/>
                      <a:pt x="592360" y="648757"/>
                      <a:pt x="605724" y="628240"/>
                    </a:cubicBezTo>
                    <a:cubicBezTo>
                      <a:pt x="618601" y="609190"/>
                      <a:pt x="628907" y="588054"/>
                      <a:pt x="633860" y="565556"/>
                    </a:cubicBezTo>
                    <a:cubicBezTo>
                      <a:pt x="638260" y="542287"/>
                      <a:pt x="633651" y="518646"/>
                      <a:pt x="628202" y="495986"/>
                    </a:cubicBezTo>
                    <a:cubicBezTo>
                      <a:pt x="617620" y="455495"/>
                      <a:pt x="603980" y="415442"/>
                      <a:pt x="584045" y="378562"/>
                    </a:cubicBezTo>
                    <a:cubicBezTo>
                      <a:pt x="566614" y="347920"/>
                      <a:pt x="540220" y="327860"/>
                      <a:pt x="504320" y="325288"/>
                    </a:cubicBezTo>
                    <a:cubicBezTo>
                      <a:pt x="471145" y="322907"/>
                      <a:pt x="438055" y="333327"/>
                      <a:pt x="409766" y="350301"/>
                    </a:cubicBezTo>
                    <a:cubicBezTo>
                      <a:pt x="373713" y="372323"/>
                      <a:pt x="342519" y="402441"/>
                      <a:pt x="303562" y="419567"/>
                    </a:cubicBezTo>
                    <a:cubicBezTo>
                      <a:pt x="290503" y="425006"/>
                      <a:pt x="276987" y="429692"/>
                      <a:pt x="262890" y="431283"/>
                    </a:cubicBezTo>
                    <a:cubicBezTo>
                      <a:pt x="249126" y="432692"/>
                      <a:pt x="235096" y="432930"/>
                      <a:pt x="221542" y="429939"/>
                    </a:cubicBezTo>
                    <a:cubicBezTo>
                      <a:pt x="215208" y="428625"/>
                      <a:pt x="208940" y="426853"/>
                      <a:pt x="202978" y="424282"/>
                    </a:cubicBezTo>
                    <a:cubicBezTo>
                      <a:pt x="191510" y="419424"/>
                      <a:pt x="180318" y="413547"/>
                      <a:pt x="170964" y="405260"/>
                    </a:cubicBezTo>
                    <a:cubicBezTo>
                      <a:pt x="154905" y="391039"/>
                      <a:pt x="144485" y="371132"/>
                      <a:pt x="139713" y="350396"/>
                    </a:cubicBezTo>
                    <a:cubicBezTo>
                      <a:pt x="133169" y="321564"/>
                      <a:pt x="136531" y="291713"/>
                      <a:pt x="133074" y="262576"/>
                    </a:cubicBezTo>
                    <a:cubicBezTo>
                      <a:pt x="126473" y="214046"/>
                      <a:pt x="97450" y="182270"/>
                      <a:pt x="63475" y="150047"/>
                    </a:cubicBezTo>
                    <a:cubicBezTo>
                      <a:pt x="32223" y="120567"/>
                      <a:pt x="9935" y="81334"/>
                      <a:pt x="3267" y="38710"/>
                    </a:cubicBezTo>
                    <a:cubicBezTo>
                      <a:pt x="1371" y="25898"/>
                      <a:pt x="305" y="12964"/>
                      <a:pt x="0" y="0"/>
                    </a:cubicBezTo>
                    <a:lnTo>
                      <a:pt x="1829581" y="0"/>
                    </a:lnTo>
                    <a:cubicBezTo>
                      <a:pt x="1823923" y="6420"/>
                      <a:pt x="1819275" y="13516"/>
                      <a:pt x="1817561" y="22050"/>
                    </a:cubicBezTo>
                    <a:cubicBezTo>
                      <a:pt x="1814656" y="38681"/>
                      <a:pt x="1817465" y="55626"/>
                      <a:pt x="1821599" y="71771"/>
                    </a:cubicBezTo>
                    <a:cubicBezTo>
                      <a:pt x="1824781" y="84401"/>
                      <a:pt x="1829734" y="96660"/>
                      <a:pt x="1837258" y="107366"/>
                    </a:cubicBezTo>
                    <a:cubicBezTo>
                      <a:pt x="1857375" y="137179"/>
                      <a:pt x="1884655" y="160944"/>
                      <a:pt x="1909124" y="186966"/>
                    </a:cubicBezTo>
                    <a:cubicBezTo>
                      <a:pt x="1922859" y="202197"/>
                      <a:pt x="1936280" y="217732"/>
                      <a:pt x="1948567" y="234125"/>
                    </a:cubicBezTo>
                    <a:cubicBezTo>
                      <a:pt x="1954835" y="242259"/>
                      <a:pt x="1960588" y="250946"/>
                      <a:pt x="1964436" y="260480"/>
                    </a:cubicBezTo>
                    <a:cubicBezTo>
                      <a:pt x="1972447" y="280635"/>
                      <a:pt x="1972666" y="302771"/>
                      <a:pt x="1971380" y="324117"/>
                    </a:cubicBezTo>
                    <a:close/>
                  </a:path>
                </a:pathLst>
              </a:custGeom>
              <a:solidFill>
                <a:srgbClr val="4C5D67">
                  <a:alpha val="2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3"/>
              <p:cNvSpPr/>
              <p:nvPr/>
            </p:nvSpPr>
            <p:spPr>
              <a:xfrm>
                <a:off x="7393320" y="1170720"/>
                <a:ext cx="1844305" cy="870680"/>
              </a:xfrm>
              <a:custGeom>
                <a:rect b="b" l="l" r="r" t="t"/>
                <a:pathLst>
                  <a:path extrusionOk="0" h="872862" w="1858242">
                    <a:moveTo>
                      <a:pt x="1835833" y="358702"/>
                    </a:moveTo>
                    <a:cubicBezTo>
                      <a:pt x="1832594" y="365979"/>
                      <a:pt x="1827975" y="372894"/>
                      <a:pt x="1821460" y="377628"/>
                    </a:cubicBezTo>
                    <a:cubicBezTo>
                      <a:pt x="1813659" y="383257"/>
                      <a:pt x="1804000" y="385582"/>
                      <a:pt x="1794485" y="385734"/>
                    </a:cubicBezTo>
                    <a:cubicBezTo>
                      <a:pt x="1780293" y="385944"/>
                      <a:pt x="1767025" y="380600"/>
                      <a:pt x="1753785" y="376161"/>
                    </a:cubicBezTo>
                    <a:cubicBezTo>
                      <a:pt x="1738650" y="371485"/>
                      <a:pt x="1725772" y="370199"/>
                      <a:pt x="1710855" y="376161"/>
                    </a:cubicBezTo>
                    <a:cubicBezTo>
                      <a:pt x="1686024" y="385305"/>
                      <a:pt x="1670708" y="410223"/>
                      <a:pt x="1645381" y="418395"/>
                    </a:cubicBezTo>
                    <a:cubicBezTo>
                      <a:pt x="1640637" y="419929"/>
                      <a:pt x="1635713" y="421091"/>
                      <a:pt x="1630731" y="421148"/>
                    </a:cubicBezTo>
                    <a:cubicBezTo>
                      <a:pt x="1626359" y="420719"/>
                      <a:pt x="1622016" y="419738"/>
                      <a:pt x="1617701" y="418948"/>
                    </a:cubicBezTo>
                    <a:lnTo>
                      <a:pt x="1617606" y="418948"/>
                    </a:lnTo>
                    <a:cubicBezTo>
                      <a:pt x="1607547" y="417233"/>
                      <a:pt x="1598584" y="414204"/>
                      <a:pt x="1590421" y="410080"/>
                    </a:cubicBezTo>
                    <a:cubicBezTo>
                      <a:pt x="1572895" y="401307"/>
                      <a:pt x="1558894" y="387639"/>
                      <a:pt x="1545254" y="371580"/>
                    </a:cubicBezTo>
                    <a:cubicBezTo>
                      <a:pt x="1528500" y="352254"/>
                      <a:pt x="1512507" y="332194"/>
                      <a:pt x="1494305" y="314154"/>
                    </a:cubicBezTo>
                    <a:cubicBezTo>
                      <a:pt x="1487856" y="307667"/>
                      <a:pt x="1481065" y="301428"/>
                      <a:pt x="1473359" y="296447"/>
                    </a:cubicBezTo>
                    <a:cubicBezTo>
                      <a:pt x="1445746" y="278682"/>
                      <a:pt x="1411742" y="274977"/>
                      <a:pt x="1379729" y="278892"/>
                    </a:cubicBezTo>
                    <a:cubicBezTo>
                      <a:pt x="1321959" y="285988"/>
                      <a:pt x="1267771" y="309134"/>
                      <a:pt x="1213041" y="327698"/>
                    </a:cubicBezTo>
                    <a:cubicBezTo>
                      <a:pt x="1212089" y="328070"/>
                      <a:pt x="1211117" y="328403"/>
                      <a:pt x="1210136" y="328736"/>
                    </a:cubicBezTo>
                    <a:cubicBezTo>
                      <a:pt x="1210136" y="328736"/>
                      <a:pt x="1210126" y="328736"/>
                      <a:pt x="1210107" y="328736"/>
                    </a:cubicBezTo>
                    <a:cubicBezTo>
                      <a:pt x="1168178" y="343900"/>
                      <a:pt x="1123506" y="356683"/>
                      <a:pt x="1090359" y="388029"/>
                    </a:cubicBezTo>
                    <a:cubicBezTo>
                      <a:pt x="1053326" y="423567"/>
                      <a:pt x="1027942" y="468792"/>
                      <a:pt x="997309" y="509549"/>
                    </a:cubicBezTo>
                    <a:cubicBezTo>
                      <a:pt x="981717" y="530466"/>
                      <a:pt x="966734" y="552364"/>
                      <a:pt x="958752" y="577434"/>
                    </a:cubicBezTo>
                    <a:cubicBezTo>
                      <a:pt x="954561" y="590979"/>
                      <a:pt x="952180" y="605076"/>
                      <a:pt x="951532" y="619239"/>
                    </a:cubicBezTo>
                    <a:cubicBezTo>
                      <a:pt x="950856" y="660740"/>
                      <a:pt x="965172" y="700830"/>
                      <a:pt x="966115" y="742198"/>
                    </a:cubicBezTo>
                    <a:cubicBezTo>
                      <a:pt x="966239" y="759476"/>
                      <a:pt x="964191" y="777002"/>
                      <a:pt x="957923" y="793204"/>
                    </a:cubicBezTo>
                    <a:cubicBezTo>
                      <a:pt x="950313" y="813568"/>
                      <a:pt x="938416" y="832618"/>
                      <a:pt x="921566" y="846592"/>
                    </a:cubicBezTo>
                    <a:cubicBezTo>
                      <a:pt x="904135" y="861393"/>
                      <a:pt x="881962" y="872862"/>
                      <a:pt x="858539" y="871242"/>
                    </a:cubicBezTo>
                    <a:cubicBezTo>
                      <a:pt x="840652" y="870052"/>
                      <a:pt x="821878" y="860479"/>
                      <a:pt x="808143" y="849230"/>
                    </a:cubicBezTo>
                    <a:cubicBezTo>
                      <a:pt x="795484" y="838952"/>
                      <a:pt x="785664" y="825741"/>
                      <a:pt x="776243" y="812530"/>
                    </a:cubicBezTo>
                    <a:cubicBezTo>
                      <a:pt x="761318" y="791737"/>
                      <a:pt x="748202" y="769506"/>
                      <a:pt x="730647" y="750732"/>
                    </a:cubicBezTo>
                    <a:cubicBezTo>
                      <a:pt x="723523" y="742845"/>
                      <a:pt x="715236" y="736263"/>
                      <a:pt x="706425" y="730367"/>
                    </a:cubicBezTo>
                    <a:cubicBezTo>
                      <a:pt x="698348" y="724738"/>
                      <a:pt x="690033" y="719480"/>
                      <a:pt x="681470" y="714585"/>
                    </a:cubicBezTo>
                    <a:cubicBezTo>
                      <a:pt x="671621" y="709079"/>
                      <a:pt x="661505" y="703726"/>
                      <a:pt x="653523" y="695563"/>
                    </a:cubicBezTo>
                    <a:cubicBezTo>
                      <a:pt x="632664" y="674437"/>
                      <a:pt x="624415" y="643728"/>
                      <a:pt x="624805" y="614620"/>
                    </a:cubicBezTo>
                    <a:cubicBezTo>
                      <a:pt x="625111" y="590893"/>
                      <a:pt x="628387" y="567309"/>
                      <a:pt x="629092" y="543582"/>
                    </a:cubicBezTo>
                    <a:cubicBezTo>
                      <a:pt x="630130" y="519398"/>
                      <a:pt x="628206" y="495110"/>
                      <a:pt x="622606" y="471535"/>
                    </a:cubicBezTo>
                    <a:cubicBezTo>
                      <a:pt x="617129" y="448723"/>
                      <a:pt x="607927" y="426701"/>
                      <a:pt x="594231" y="407594"/>
                    </a:cubicBezTo>
                    <a:cubicBezTo>
                      <a:pt x="564389" y="366617"/>
                      <a:pt x="523193" y="336623"/>
                      <a:pt x="478121" y="314573"/>
                    </a:cubicBezTo>
                    <a:cubicBezTo>
                      <a:pt x="453355" y="303162"/>
                      <a:pt x="432315" y="296961"/>
                      <a:pt x="404511" y="299714"/>
                    </a:cubicBezTo>
                    <a:cubicBezTo>
                      <a:pt x="363135" y="305067"/>
                      <a:pt x="327483" y="329127"/>
                      <a:pt x="294793" y="353501"/>
                    </a:cubicBezTo>
                    <a:cubicBezTo>
                      <a:pt x="264246" y="376371"/>
                      <a:pt x="227365" y="404231"/>
                      <a:pt x="187151" y="391849"/>
                    </a:cubicBezTo>
                    <a:cubicBezTo>
                      <a:pt x="162110" y="383991"/>
                      <a:pt x="139145" y="361883"/>
                      <a:pt x="126115" y="339738"/>
                    </a:cubicBezTo>
                    <a:cubicBezTo>
                      <a:pt x="119628" y="328298"/>
                      <a:pt x="113856" y="316249"/>
                      <a:pt x="111103" y="303314"/>
                    </a:cubicBezTo>
                    <a:cubicBezTo>
                      <a:pt x="102635" y="260042"/>
                      <a:pt x="116637" y="215456"/>
                      <a:pt x="106550" y="172526"/>
                    </a:cubicBezTo>
                    <a:cubicBezTo>
                      <a:pt x="98787" y="140541"/>
                      <a:pt x="83767" y="130664"/>
                      <a:pt x="56430" y="115310"/>
                    </a:cubicBezTo>
                    <a:cubicBezTo>
                      <a:pt x="26216" y="98765"/>
                      <a:pt x="-14884" y="67942"/>
                      <a:pt x="5423" y="29413"/>
                    </a:cubicBezTo>
                    <a:cubicBezTo>
                      <a:pt x="11177" y="17669"/>
                      <a:pt x="20778" y="8830"/>
                      <a:pt x="30198" y="0"/>
                    </a:cubicBezTo>
                    <a:lnTo>
                      <a:pt x="1642418" y="0"/>
                    </a:lnTo>
                    <a:cubicBezTo>
                      <a:pt x="1642476" y="7220"/>
                      <a:pt x="1643552" y="14526"/>
                      <a:pt x="1644866" y="21279"/>
                    </a:cubicBezTo>
                    <a:cubicBezTo>
                      <a:pt x="1649143" y="37338"/>
                      <a:pt x="1657649" y="52930"/>
                      <a:pt x="1665050" y="66961"/>
                    </a:cubicBezTo>
                    <a:cubicBezTo>
                      <a:pt x="1680004" y="94879"/>
                      <a:pt x="1699149" y="120501"/>
                      <a:pt x="1720247" y="144085"/>
                    </a:cubicBezTo>
                    <a:cubicBezTo>
                      <a:pt x="1733153" y="158086"/>
                      <a:pt x="1747832" y="170326"/>
                      <a:pt x="1763367" y="181270"/>
                    </a:cubicBezTo>
                    <a:cubicBezTo>
                      <a:pt x="1782112" y="194234"/>
                      <a:pt x="1801896" y="206378"/>
                      <a:pt x="1817155" y="223561"/>
                    </a:cubicBezTo>
                    <a:cubicBezTo>
                      <a:pt x="1837214" y="246012"/>
                      <a:pt x="1841682" y="277349"/>
                      <a:pt x="1842653" y="306400"/>
                    </a:cubicBezTo>
                    <a:cubicBezTo>
                      <a:pt x="1843358" y="323983"/>
                      <a:pt x="1842929" y="342300"/>
                      <a:pt x="1835833" y="358692"/>
                    </a:cubicBezTo>
                    <a:close/>
                  </a:path>
                </a:pathLst>
              </a:custGeom>
              <a:solidFill>
                <a:srgbClr val="4C5D67">
                  <a:alpha val="425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3"/>
              <p:cNvSpPr/>
              <p:nvPr/>
            </p:nvSpPr>
            <p:spPr>
              <a:xfrm>
                <a:off x="7439760" y="1170720"/>
                <a:ext cx="1768886" cy="719347"/>
              </a:xfrm>
              <a:custGeom>
                <a:rect b="b" l="l" r="r" t="t"/>
                <a:pathLst>
                  <a:path extrusionOk="0" h="719347" w="1777775">
                    <a:moveTo>
                      <a:pt x="1749590" y="321031"/>
                    </a:moveTo>
                    <a:cubicBezTo>
                      <a:pt x="1724825" y="336775"/>
                      <a:pt x="1694917" y="341919"/>
                      <a:pt x="1668771" y="355006"/>
                    </a:cubicBezTo>
                    <a:cubicBezTo>
                      <a:pt x="1646787" y="365008"/>
                      <a:pt x="1630671" y="388249"/>
                      <a:pt x="1604582" y="387877"/>
                    </a:cubicBezTo>
                    <a:cubicBezTo>
                      <a:pt x="1589932" y="387420"/>
                      <a:pt x="1576483" y="383019"/>
                      <a:pt x="1564062" y="376199"/>
                    </a:cubicBezTo>
                    <a:cubicBezTo>
                      <a:pt x="1555899" y="371732"/>
                      <a:pt x="1548194" y="366227"/>
                      <a:pt x="1540916" y="360140"/>
                    </a:cubicBezTo>
                    <a:cubicBezTo>
                      <a:pt x="1528467" y="349739"/>
                      <a:pt x="1517247" y="337633"/>
                      <a:pt x="1507064" y="325984"/>
                    </a:cubicBezTo>
                    <a:cubicBezTo>
                      <a:pt x="1480890" y="293846"/>
                      <a:pt x="1459573" y="255194"/>
                      <a:pt x="1421102" y="235925"/>
                    </a:cubicBezTo>
                    <a:cubicBezTo>
                      <a:pt x="1396089" y="223476"/>
                      <a:pt x="1367038" y="223171"/>
                      <a:pt x="1339672" y="224857"/>
                    </a:cubicBezTo>
                    <a:cubicBezTo>
                      <a:pt x="1262892" y="228867"/>
                      <a:pt x="1192283" y="261490"/>
                      <a:pt x="1125008" y="296199"/>
                    </a:cubicBezTo>
                    <a:cubicBezTo>
                      <a:pt x="1123998" y="296751"/>
                      <a:pt x="1122959" y="297266"/>
                      <a:pt x="1121921" y="297818"/>
                    </a:cubicBezTo>
                    <a:cubicBezTo>
                      <a:pt x="1070486" y="324479"/>
                      <a:pt x="1012660" y="340938"/>
                      <a:pt x="967740" y="378638"/>
                    </a:cubicBezTo>
                    <a:cubicBezTo>
                      <a:pt x="944956" y="398364"/>
                      <a:pt x="930097" y="425606"/>
                      <a:pt x="920344" y="453800"/>
                    </a:cubicBezTo>
                    <a:cubicBezTo>
                      <a:pt x="906342" y="498291"/>
                      <a:pt x="894807" y="543735"/>
                      <a:pt x="886863" y="589721"/>
                    </a:cubicBezTo>
                    <a:cubicBezTo>
                      <a:pt x="877748" y="636565"/>
                      <a:pt x="886073" y="718795"/>
                      <a:pt x="819102" y="719347"/>
                    </a:cubicBezTo>
                    <a:cubicBezTo>
                      <a:pt x="754456" y="712127"/>
                      <a:pt x="721795" y="621278"/>
                      <a:pt x="710851" y="566052"/>
                    </a:cubicBezTo>
                    <a:cubicBezTo>
                      <a:pt x="699288" y="508321"/>
                      <a:pt x="704984" y="447065"/>
                      <a:pt x="684372" y="391287"/>
                    </a:cubicBezTo>
                    <a:cubicBezTo>
                      <a:pt x="672503" y="362541"/>
                      <a:pt x="650034" y="339976"/>
                      <a:pt x="627307" y="319459"/>
                    </a:cubicBezTo>
                    <a:cubicBezTo>
                      <a:pt x="582054" y="278692"/>
                      <a:pt x="524923" y="251050"/>
                      <a:pt x="464468" y="242640"/>
                    </a:cubicBezTo>
                    <a:cubicBezTo>
                      <a:pt x="443427" y="239982"/>
                      <a:pt x="422300" y="240135"/>
                      <a:pt x="401231" y="241268"/>
                    </a:cubicBezTo>
                    <a:cubicBezTo>
                      <a:pt x="360740" y="247755"/>
                      <a:pt x="322240" y="263871"/>
                      <a:pt x="285026" y="280749"/>
                    </a:cubicBezTo>
                    <a:cubicBezTo>
                      <a:pt x="266129" y="288550"/>
                      <a:pt x="239954" y="300257"/>
                      <a:pt x="219399" y="297294"/>
                    </a:cubicBezTo>
                    <a:cubicBezTo>
                      <a:pt x="180070" y="293199"/>
                      <a:pt x="166983" y="251641"/>
                      <a:pt x="163163" y="217846"/>
                    </a:cubicBezTo>
                    <a:cubicBezTo>
                      <a:pt x="159677" y="189071"/>
                      <a:pt x="163439" y="154057"/>
                      <a:pt x="147352" y="128826"/>
                    </a:cubicBezTo>
                    <a:cubicBezTo>
                      <a:pt x="135760" y="111242"/>
                      <a:pt x="116005" y="101889"/>
                      <a:pt x="97050" y="94364"/>
                    </a:cubicBezTo>
                    <a:cubicBezTo>
                      <a:pt x="81639" y="88001"/>
                      <a:pt x="66104" y="81915"/>
                      <a:pt x="51216" y="74400"/>
                    </a:cubicBezTo>
                    <a:cubicBezTo>
                      <a:pt x="31128" y="64151"/>
                      <a:pt x="12383" y="50149"/>
                      <a:pt x="5134" y="27889"/>
                    </a:cubicBezTo>
                    <a:cubicBezTo>
                      <a:pt x="2134" y="19421"/>
                      <a:pt x="333" y="9725"/>
                      <a:pt x="0" y="0"/>
                    </a:cubicBezTo>
                    <a:lnTo>
                      <a:pt x="1483966" y="0"/>
                    </a:lnTo>
                    <a:cubicBezTo>
                      <a:pt x="1488767" y="16697"/>
                      <a:pt x="1491063" y="34309"/>
                      <a:pt x="1498825" y="49844"/>
                    </a:cubicBezTo>
                    <a:cubicBezTo>
                      <a:pt x="1506712" y="61065"/>
                      <a:pt x="1518609" y="68561"/>
                      <a:pt x="1529344" y="76819"/>
                    </a:cubicBezTo>
                    <a:cubicBezTo>
                      <a:pt x="1549889" y="90278"/>
                      <a:pt x="1568482" y="106299"/>
                      <a:pt x="1587351" y="121920"/>
                    </a:cubicBezTo>
                    <a:cubicBezTo>
                      <a:pt x="1605267" y="136722"/>
                      <a:pt x="1623432" y="151181"/>
                      <a:pt x="1643739" y="162687"/>
                    </a:cubicBezTo>
                    <a:cubicBezTo>
                      <a:pt x="1681629" y="186204"/>
                      <a:pt x="1728168" y="202349"/>
                      <a:pt x="1753429" y="241125"/>
                    </a:cubicBezTo>
                    <a:cubicBezTo>
                      <a:pt x="1768993" y="264890"/>
                      <a:pt x="1777775" y="303019"/>
                      <a:pt x="1749610" y="321031"/>
                    </a:cubicBezTo>
                    <a:close/>
                  </a:path>
                </a:pathLst>
              </a:custGeom>
              <a:solidFill>
                <a:srgbClr val="4C5D67">
                  <a:alpha val="5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3"/>
              <p:cNvSpPr/>
              <p:nvPr/>
            </p:nvSpPr>
            <p:spPr>
              <a:xfrm>
                <a:off x="7552800" y="1170720"/>
                <a:ext cx="1537002" cy="516655"/>
              </a:xfrm>
              <a:custGeom>
                <a:rect b="b" l="l" r="r" t="t"/>
                <a:pathLst>
                  <a:path extrusionOk="0" h="516655" w="1537002">
                    <a:moveTo>
                      <a:pt x="1531297" y="275273"/>
                    </a:moveTo>
                    <a:cubicBezTo>
                      <a:pt x="1526677" y="290227"/>
                      <a:pt x="1519190" y="304600"/>
                      <a:pt x="1507627" y="315363"/>
                    </a:cubicBezTo>
                    <a:cubicBezTo>
                      <a:pt x="1496006" y="326650"/>
                      <a:pt x="1482824" y="333737"/>
                      <a:pt x="1466593" y="335394"/>
                    </a:cubicBezTo>
                    <a:cubicBezTo>
                      <a:pt x="1460535" y="336185"/>
                      <a:pt x="1454944" y="336071"/>
                      <a:pt x="1449687" y="335242"/>
                    </a:cubicBezTo>
                    <a:cubicBezTo>
                      <a:pt x="1440266" y="333651"/>
                      <a:pt x="1431980" y="329651"/>
                      <a:pt x="1424217" y="324050"/>
                    </a:cubicBezTo>
                    <a:cubicBezTo>
                      <a:pt x="1419016" y="320288"/>
                      <a:pt x="1414034" y="315792"/>
                      <a:pt x="1409138" y="310839"/>
                    </a:cubicBezTo>
                    <a:cubicBezTo>
                      <a:pt x="1397851" y="299590"/>
                      <a:pt x="1388774" y="286493"/>
                      <a:pt x="1379992" y="273291"/>
                    </a:cubicBezTo>
                    <a:cubicBezTo>
                      <a:pt x="1369781" y="258213"/>
                      <a:pt x="1360608" y="244916"/>
                      <a:pt x="1350083" y="230819"/>
                    </a:cubicBezTo>
                    <a:cubicBezTo>
                      <a:pt x="1343568" y="222161"/>
                      <a:pt x="1336596" y="213846"/>
                      <a:pt x="1328957" y="206169"/>
                    </a:cubicBezTo>
                    <a:cubicBezTo>
                      <a:pt x="1317765" y="195253"/>
                      <a:pt x="1304706" y="186319"/>
                      <a:pt x="1290638" y="179565"/>
                    </a:cubicBezTo>
                    <a:cubicBezTo>
                      <a:pt x="1276293" y="172993"/>
                      <a:pt x="1260758" y="168831"/>
                      <a:pt x="1244985" y="168040"/>
                    </a:cubicBezTo>
                    <a:cubicBezTo>
                      <a:pt x="1222601" y="167516"/>
                      <a:pt x="1200245" y="172260"/>
                      <a:pt x="1179329" y="180146"/>
                    </a:cubicBezTo>
                    <a:cubicBezTo>
                      <a:pt x="1136761" y="196234"/>
                      <a:pt x="1097928" y="219408"/>
                      <a:pt x="1060676" y="245040"/>
                    </a:cubicBezTo>
                    <a:cubicBezTo>
                      <a:pt x="1040216" y="259080"/>
                      <a:pt x="1019852" y="273758"/>
                      <a:pt x="998230" y="285988"/>
                    </a:cubicBezTo>
                    <a:cubicBezTo>
                      <a:pt x="982819" y="294704"/>
                      <a:pt x="966731" y="302162"/>
                      <a:pt x="949519" y="307238"/>
                    </a:cubicBezTo>
                    <a:cubicBezTo>
                      <a:pt x="908238" y="320850"/>
                      <a:pt x="864508" y="322983"/>
                      <a:pt x="822065" y="330908"/>
                    </a:cubicBezTo>
                    <a:cubicBezTo>
                      <a:pt x="805768" y="335070"/>
                      <a:pt x="789432" y="341395"/>
                      <a:pt x="776840" y="352863"/>
                    </a:cubicBezTo>
                    <a:cubicBezTo>
                      <a:pt x="774030" y="355521"/>
                      <a:pt x="771335" y="358302"/>
                      <a:pt x="768801" y="361245"/>
                    </a:cubicBezTo>
                    <a:cubicBezTo>
                      <a:pt x="745808" y="389963"/>
                      <a:pt x="731834" y="424396"/>
                      <a:pt x="717004" y="457695"/>
                    </a:cubicBezTo>
                    <a:cubicBezTo>
                      <a:pt x="712994" y="466258"/>
                      <a:pt x="709422" y="475097"/>
                      <a:pt x="704498" y="483165"/>
                    </a:cubicBezTo>
                    <a:cubicBezTo>
                      <a:pt x="702326" y="486470"/>
                      <a:pt x="700031" y="489709"/>
                      <a:pt x="697678" y="492862"/>
                    </a:cubicBezTo>
                    <a:cubicBezTo>
                      <a:pt x="691011" y="501825"/>
                      <a:pt x="682876" y="510197"/>
                      <a:pt x="672142" y="514055"/>
                    </a:cubicBezTo>
                    <a:cubicBezTo>
                      <a:pt x="668379" y="515550"/>
                      <a:pt x="664379" y="516655"/>
                      <a:pt x="660273" y="516560"/>
                    </a:cubicBezTo>
                    <a:cubicBezTo>
                      <a:pt x="627641" y="513931"/>
                      <a:pt x="615201" y="472373"/>
                      <a:pt x="608715" y="445551"/>
                    </a:cubicBezTo>
                    <a:cubicBezTo>
                      <a:pt x="595322" y="387144"/>
                      <a:pt x="599113" y="325736"/>
                      <a:pt x="581006" y="268281"/>
                    </a:cubicBezTo>
                    <a:cubicBezTo>
                      <a:pt x="575777" y="250850"/>
                      <a:pt x="569872" y="233324"/>
                      <a:pt x="559175" y="218408"/>
                    </a:cubicBezTo>
                    <a:cubicBezTo>
                      <a:pt x="534038" y="183575"/>
                      <a:pt x="489214" y="164040"/>
                      <a:pt x="448047" y="156115"/>
                    </a:cubicBezTo>
                    <a:cubicBezTo>
                      <a:pt x="401317" y="148104"/>
                      <a:pt x="353463" y="154800"/>
                      <a:pt x="307658" y="165202"/>
                    </a:cubicBezTo>
                    <a:cubicBezTo>
                      <a:pt x="281388" y="171221"/>
                      <a:pt x="255461" y="178594"/>
                      <a:pt x="229372" y="185318"/>
                    </a:cubicBezTo>
                    <a:cubicBezTo>
                      <a:pt x="205883" y="191224"/>
                      <a:pt x="181547" y="196815"/>
                      <a:pt x="157239" y="193662"/>
                    </a:cubicBezTo>
                    <a:cubicBezTo>
                      <a:pt x="147819" y="192405"/>
                      <a:pt x="139046" y="188281"/>
                      <a:pt x="131188" y="183109"/>
                    </a:cubicBezTo>
                    <a:cubicBezTo>
                      <a:pt x="108900" y="168307"/>
                      <a:pt x="99508" y="142075"/>
                      <a:pt x="84458" y="121120"/>
                    </a:cubicBezTo>
                    <a:cubicBezTo>
                      <a:pt x="66142" y="93812"/>
                      <a:pt x="37243" y="75648"/>
                      <a:pt x="19479" y="47977"/>
                    </a:cubicBezTo>
                    <a:cubicBezTo>
                      <a:pt x="10582" y="33118"/>
                      <a:pt x="4249" y="16783"/>
                      <a:pt x="0" y="0"/>
                    </a:cubicBezTo>
                    <a:lnTo>
                      <a:pt x="1253824" y="0"/>
                    </a:lnTo>
                    <a:cubicBezTo>
                      <a:pt x="1276912" y="45044"/>
                      <a:pt x="1281379" y="51987"/>
                      <a:pt x="1338196" y="83849"/>
                    </a:cubicBezTo>
                    <a:cubicBezTo>
                      <a:pt x="1355408" y="93450"/>
                      <a:pt x="1373086" y="102289"/>
                      <a:pt x="1390460" y="111614"/>
                    </a:cubicBezTo>
                    <a:cubicBezTo>
                      <a:pt x="1409424" y="121768"/>
                      <a:pt x="1428045" y="132502"/>
                      <a:pt x="1445324" y="145409"/>
                    </a:cubicBezTo>
                    <a:cubicBezTo>
                      <a:pt x="1454801" y="152171"/>
                      <a:pt x="1464222" y="159077"/>
                      <a:pt x="1473365" y="166297"/>
                    </a:cubicBezTo>
                    <a:cubicBezTo>
                      <a:pt x="1488834" y="178470"/>
                      <a:pt x="1503579" y="191529"/>
                      <a:pt x="1516762" y="206140"/>
                    </a:cubicBezTo>
                    <a:cubicBezTo>
                      <a:pt x="1524524" y="215313"/>
                      <a:pt x="1532573" y="225038"/>
                      <a:pt x="1534926" y="237144"/>
                    </a:cubicBezTo>
                    <a:cubicBezTo>
                      <a:pt x="1537002" y="249869"/>
                      <a:pt x="1535078" y="263042"/>
                      <a:pt x="1531315" y="275273"/>
                    </a:cubicBezTo>
                    <a:close/>
                  </a:path>
                </a:pathLst>
              </a:custGeom>
              <a:solidFill>
                <a:srgbClr val="4C5D67">
                  <a:alpha val="6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3"/>
              <p:cNvSpPr/>
              <p:nvPr/>
            </p:nvSpPr>
            <p:spPr>
              <a:xfrm>
                <a:off x="7685280" y="1170720"/>
                <a:ext cx="1293711" cy="465749"/>
              </a:xfrm>
              <a:custGeom>
                <a:rect b="b" l="l" r="r" t="t"/>
                <a:pathLst>
                  <a:path extrusionOk="0" h="466916" w="1303487">
                    <a:moveTo>
                      <a:pt x="1276883" y="219618"/>
                    </a:moveTo>
                    <a:cubicBezTo>
                      <a:pt x="1266396" y="221418"/>
                      <a:pt x="1252937" y="217322"/>
                      <a:pt x="1242669" y="208674"/>
                    </a:cubicBezTo>
                    <a:cubicBezTo>
                      <a:pt x="1210656" y="183137"/>
                      <a:pt x="1182948" y="152438"/>
                      <a:pt x="1149096" y="129045"/>
                    </a:cubicBezTo>
                    <a:cubicBezTo>
                      <a:pt x="1112310" y="99136"/>
                      <a:pt x="1058761" y="84830"/>
                      <a:pt x="1015222" y="108585"/>
                    </a:cubicBezTo>
                    <a:cubicBezTo>
                      <a:pt x="966359" y="136931"/>
                      <a:pt x="931983" y="182775"/>
                      <a:pt x="894464" y="223780"/>
                    </a:cubicBezTo>
                    <a:cubicBezTo>
                      <a:pt x="881043" y="237820"/>
                      <a:pt x="867279" y="252498"/>
                      <a:pt x="851868" y="264700"/>
                    </a:cubicBezTo>
                    <a:cubicBezTo>
                      <a:pt x="839762" y="274330"/>
                      <a:pt x="826608" y="282464"/>
                      <a:pt x="811834" y="287512"/>
                    </a:cubicBezTo>
                    <a:cubicBezTo>
                      <a:pt x="782107" y="297142"/>
                      <a:pt x="750217" y="294151"/>
                      <a:pt x="719671" y="290903"/>
                    </a:cubicBezTo>
                    <a:cubicBezTo>
                      <a:pt x="690619" y="288579"/>
                      <a:pt x="660101" y="277292"/>
                      <a:pt x="631659" y="288207"/>
                    </a:cubicBezTo>
                    <a:cubicBezTo>
                      <a:pt x="595912" y="301600"/>
                      <a:pt x="595884" y="345634"/>
                      <a:pt x="584416" y="376495"/>
                    </a:cubicBezTo>
                    <a:cubicBezTo>
                      <a:pt x="574567" y="406184"/>
                      <a:pt x="550107" y="466916"/>
                      <a:pt x="513321" y="465973"/>
                    </a:cubicBezTo>
                    <a:cubicBezTo>
                      <a:pt x="496900" y="464868"/>
                      <a:pt x="488613" y="447408"/>
                      <a:pt x="486413" y="432978"/>
                    </a:cubicBezTo>
                    <a:cubicBezTo>
                      <a:pt x="482955" y="411232"/>
                      <a:pt x="489928" y="389734"/>
                      <a:pt x="496747" y="369341"/>
                    </a:cubicBezTo>
                    <a:cubicBezTo>
                      <a:pt x="521332" y="299990"/>
                      <a:pt x="543011" y="214979"/>
                      <a:pt x="495528" y="150390"/>
                    </a:cubicBezTo>
                    <a:cubicBezTo>
                      <a:pt x="475164" y="121006"/>
                      <a:pt x="440455" y="108099"/>
                      <a:pt x="406603" y="101708"/>
                    </a:cubicBezTo>
                    <a:cubicBezTo>
                      <a:pt x="351101" y="90945"/>
                      <a:pt x="292722" y="91497"/>
                      <a:pt x="238229" y="107337"/>
                    </a:cubicBezTo>
                    <a:cubicBezTo>
                      <a:pt x="187928" y="125901"/>
                      <a:pt x="141503" y="159629"/>
                      <a:pt x="86125" y="160973"/>
                    </a:cubicBezTo>
                    <a:cubicBezTo>
                      <a:pt x="11020" y="161344"/>
                      <a:pt x="-6563" y="77886"/>
                      <a:pt x="1972" y="17278"/>
                    </a:cubicBezTo>
                    <a:cubicBezTo>
                      <a:pt x="2609" y="11468"/>
                      <a:pt x="3505" y="5715"/>
                      <a:pt x="4667" y="0"/>
                    </a:cubicBezTo>
                    <a:lnTo>
                      <a:pt x="977646" y="0"/>
                    </a:lnTo>
                    <a:cubicBezTo>
                      <a:pt x="1007307" y="24003"/>
                      <a:pt x="1042625" y="39052"/>
                      <a:pt x="1078011" y="52626"/>
                    </a:cubicBezTo>
                    <a:cubicBezTo>
                      <a:pt x="1119196" y="68799"/>
                      <a:pt x="1160211" y="85801"/>
                      <a:pt x="1198492" y="108156"/>
                    </a:cubicBezTo>
                    <a:cubicBezTo>
                      <a:pt x="1220905" y="121701"/>
                      <a:pt x="1245803" y="135160"/>
                      <a:pt x="1265463" y="153324"/>
                    </a:cubicBezTo>
                    <a:cubicBezTo>
                      <a:pt x="1276407" y="163411"/>
                      <a:pt x="1285703" y="174946"/>
                      <a:pt x="1292095" y="188738"/>
                    </a:cubicBezTo>
                    <a:cubicBezTo>
                      <a:pt x="1296924" y="207969"/>
                      <a:pt x="1288827" y="217637"/>
                      <a:pt x="1276893" y="219627"/>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28" name="Google Shape;228;p13"/>
          <p:cNvGrpSpPr/>
          <p:nvPr/>
        </p:nvGrpSpPr>
        <p:grpSpPr>
          <a:xfrm flipH="1" rot="-3123899">
            <a:off x="7241378" y="-1404064"/>
            <a:ext cx="1934154" cy="3640387"/>
            <a:chOff x="5560560" y="2435040"/>
            <a:chExt cx="892148" cy="1610225"/>
          </a:xfrm>
        </p:grpSpPr>
        <p:sp>
          <p:nvSpPr>
            <p:cNvPr id="229" name="Google Shape;229;p13"/>
            <p:cNvSpPr/>
            <p:nvPr/>
          </p:nvSpPr>
          <p:spPr>
            <a:xfrm>
              <a:off x="5560560" y="2514960"/>
              <a:ext cx="860763" cy="1530305"/>
            </a:xfrm>
            <a:custGeom>
              <a:rect b="b" l="l" r="r" t="t"/>
              <a:pathLst>
                <a:path extrusionOk="0" h="1530305" w="882834">
                  <a:moveTo>
                    <a:pt x="845649" y="1159707"/>
                  </a:moveTo>
                  <a:cubicBezTo>
                    <a:pt x="829856" y="1177471"/>
                    <a:pt x="807873" y="1188044"/>
                    <a:pt x="787318" y="1199217"/>
                  </a:cubicBezTo>
                  <a:cubicBezTo>
                    <a:pt x="743646" y="1223020"/>
                    <a:pt x="694211" y="1232516"/>
                    <a:pt x="644862" y="1233907"/>
                  </a:cubicBezTo>
                  <a:cubicBezTo>
                    <a:pt x="540468" y="1235878"/>
                    <a:pt x="432283" y="1247280"/>
                    <a:pt x="341938" y="1304239"/>
                  </a:cubicBezTo>
                  <a:cubicBezTo>
                    <a:pt x="283721" y="1339244"/>
                    <a:pt x="238801" y="1391583"/>
                    <a:pt x="202082" y="1447943"/>
                  </a:cubicBezTo>
                  <a:cubicBezTo>
                    <a:pt x="184376" y="1476080"/>
                    <a:pt x="163773" y="1502588"/>
                    <a:pt x="145266" y="1530305"/>
                  </a:cubicBezTo>
                  <a:lnTo>
                    <a:pt x="132407" y="1530305"/>
                  </a:lnTo>
                  <a:cubicBezTo>
                    <a:pt x="146714" y="1506045"/>
                    <a:pt x="163506" y="1483014"/>
                    <a:pt x="178451" y="1459268"/>
                  </a:cubicBezTo>
                  <a:cubicBezTo>
                    <a:pt x="225428" y="1383840"/>
                    <a:pt x="280397" y="1317127"/>
                    <a:pt x="361293" y="1276731"/>
                  </a:cubicBezTo>
                  <a:cubicBezTo>
                    <a:pt x="454971" y="1226391"/>
                    <a:pt x="558565" y="1222029"/>
                    <a:pt x="662245" y="1218238"/>
                  </a:cubicBezTo>
                  <a:cubicBezTo>
                    <a:pt x="714556" y="1216104"/>
                    <a:pt x="764477" y="1198169"/>
                    <a:pt x="808720" y="1170689"/>
                  </a:cubicBezTo>
                  <a:cubicBezTo>
                    <a:pt x="820579" y="1163422"/>
                    <a:pt x="832752" y="1155440"/>
                    <a:pt x="839848" y="1143067"/>
                  </a:cubicBezTo>
                  <a:cubicBezTo>
                    <a:pt x="849344" y="1127131"/>
                    <a:pt x="845525" y="1108005"/>
                    <a:pt x="838019" y="1092099"/>
                  </a:cubicBezTo>
                  <a:cubicBezTo>
                    <a:pt x="826046" y="1062704"/>
                    <a:pt x="800900" y="1042092"/>
                    <a:pt x="774392" y="1026128"/>
                  </a:cubicBezTo>
                  <a:cubicBezTo>
                    <a:pt x="769858" y="1023423"/>
                    <a:pt x="765325" y="1020766"/>
                    <a:pt x="760733" y="1018118"/>
                  </a:cubicBezTo>
                  <a:cubicBezTo>
                    <a:pt x="749646" y="1011707"/>
                    <a:pt x="738531" y="1005373"/>
                    <a:pt x="727691" y="998534"/>
                  </a:cubicBezTo>
                  <a:cubicBezTo>
                    <a:pt x="715290" y="990695"/>
                    <a:pt x="703288" y="982170"/>
                    <a:pt x="692401" y="972169"/>
                  </a:cubicBezTo>
                  <a:cubicBezTo>
                    <a:pt x="691344" y="971198"/>
                    <a:pt x="690296" y="970226"/>
                    <a:pt x="689239" y="969207"/>
                  </a:cubicBezTo>
                  <a:cubicBezTo>
                    <a:pt x="674618" y="955548"/>
                    <a:pt x="661245" y="940670"/>
                    <a:pt x="648900" y="924906"/>
                  </a:cubicBezTo>
                  <a:cubicBezTo>
                    <a:pt x="625383" y="894855"/>
                    <a:pt x="605571" y="861736"/>
                    <a:pt x="587807" y="828123"/>
                  </a:cubicBezTo>
                  <a:cubicBezTo>
                    <a:pt x="587093" y="826751"/>
                    <a:pt x="586407" y="825389"/>
                    <a:pt x="585731" y="824017"/>
                  </a:cubicBezTo>
                  <a:cubicBezTo>
                    <a:pt x="571815" y="796223"/>
                    <a:pt x="562785" y="766172"/>
                    <a:pt x="558622" y="735359"/>
                  </a:cubicBezTo>
                  <a:cubicBezTo>
                    <a:pt x="558194" y="732311"/>
                    <a:pt x="557794" y="729263"/>
                    <a:pt x="557365" y="726205"/>
                  </a:cubicBezTo>
                  <a:cubicBezTo>
                    <a:pt x="555174" y="709670"/>
                    <a:pt x="552974" y="693106"/>
                    <a:pt x="548269" y="677085"/>
                  </a:cubicBezTo>
                  <a:cubicBezTo>
                    <a:pt x="534867" y="635003"/>
                    <a:pt x="509988" y="597551"/>
                    <a:pt x="486975" y="560260"/>
                  </a:cubicBezTo>
                  <a:cubicBezTo>
                    <a:pt x="458467" y="518608"/>
                    <a:pt x="421234" y="483318"/>
                    <a:pt x="381124" y="452990"/>
                  </a:cubicBezTo>
                  <a:cubicBezTo>
                    <a:pt x="339814" y="421919"/>
                    <a:pt x="292465" y="400021"/>
                    <a:pt x="251070" y="369008"/>
                  </a:cubicBezTo>
                  <a:cubicBezTo>
                    <a:pt x="184452" y="318468"/>
                    <a:pt x="119510" y="262785"/>
                    <a:pt x="70904" y="194110"/>
                  </a:cubicBezTo>
                  <a:cubicBezTo>
                    <a:pt x="45558" y="156505"/>
                    <a:pt x="28747" y="114033"/>
                    <a:pt x="13459" y="71552"/>
                  </a:cubicBezTo>
                  <a:cubicBezTo>
                    <a:pt x="9239" y="59493"/>
                    <a:pt x="4820" y="47463"/>
                    <a:pt x="0" y="35633"/>
                  </a:cubicBezTo>
                  <a:lnTo>
                    <a:pt x="0" y="0"/>
                  </a:lnTo>
                  <a:cubicBezTo>
                    <a:pt x="2105" y="4020"/>
                    <a:pt x="4105" y="8096"/>
                    <a:pt x="5982" y="12230"/>
                  </a:cubicBezTo>
                  <a:cubicBezTo>
                    <a:pt x="17783" y="38262"/>
                    <a:pt x="26451" y="65570"/>
                    <a:pt x="36681" y="92221"/>
                  </a:cubicBezTo>
                  <a:cubicBezTo>
                    <a:pt x="52359" y="133788"/>
                    <a:pt x="71942" y="174355"/>
                    <a:pt x="99994" y="209074"/>
                  </a:cubicBezTo>
                  <a:cubicBezTo>
                    <a:pt x="151190" y="270481"/>
                    <a:pt x="212084" y="323755"/>
                    <a:pt x="277368" y="369656"/>
                  </a:cubicBezTo>
                  <a:cubicBezTo>
                    <a:pt x="327793" y="402755"/>
                    <a:pt x="382534" y="429835"/>
                    <a:pt x="426863" y="471488"/>
                  </a:cubicBezTo>
                  <a:cubicBezTo>
                    <a:pt x="464639" y="504987"/>
                    <a:pt x="497329" y="543954"/>
                    <a:pt x="521418" y="588455"/>
                  </a:cubicBezTo>
                  <a:cubicBezTo>
                    <a:pt x="536867" y="615363"/>
                    <a:pt x="553231" y="642395"/>
                    <a:pt x="562099" y="672236"/>
                  </a:cubicBezTo>
                  <a:cubicBezTo>
                    <a:pt x="563328" y="676342"/>
                    <a:pt x="564404" y="680504"/>
                    <a:pt x="565318" y="684724"/>
                  </a:cubicBezTo>
                  <a:cubicBezTo>
                    <a:pt x="572015" y="714461"/>
                    <a:pt x="572700" y="745331"/>
                    <a:pt x="581854" y="774583"/>
                  </a:cubicBezTo>
                  <a:cubicBezTo>
                    <a:pt x="585788" y="787041"/>
                    <a:pt x="590893" y="799900"/>
                    <a:pt x="596875" y="812892"/>
                  </a:cubicBezTo>
                  <a:cubicBezTo>
                    <a:pt x="613010" y="848068"/>
                    <a:pt x="635699" y="884129"/>
                    <a:pt x="660045" y="915124"/>
                  </a:cubicBezTo>
                  <a:cubicBezTo>
                    <a:pt x="671303" y="929402"/>
                    <a:pt x="682933" y="942632"/>
                    <a:pt x="694420" y="954148"/>
                  </a:cubicBezTo>
                  <a:cubicBezTo>
                    <a:pt x="695792" y="955548"/>
                    <a:pt x="697182" y="956881"/>
                    <a:pt x="698583" y="958225"/>
                  </a:cubicBezTo>
                  <a:cubicBezTo>
                    <a:pt x="709899" y="968912"/>
                    <a:pt x="722443" y="977837"/>
                    <a:pt x="735502" y="986076"/>
                  </a:cubicBezTo>
                  <a:cubicBezTo>
                    <a:pt x="748560" y="994286"/>
                    <a:pt x="762095" y="1001839"/>
                    <a:pt x="775354" y="1009793"/>
                  </a:cubicBezTo>
                  <a:cubicBezTo>
                    <a:pt x="784050" y="1014955"/>
                    <a:pt x="792604" y="1020308"/>
                    <a:pt x="800843" y="1026128"/>
                  </a:cubicBezTo>
                  <a:cubicBezTo>
                    <a:pt x="840181" y="1052665"/>
                    <a:pt x="882834" y="1116073"/>
                    <a:pt x="845601" y="1159716"/>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3"/>
            <p:cNvSpPr/>
            <p:nvPr/>
          </p:nvSpPr>
          <p:spPr>
            <a:xfrm>
              <a:off x="5560920" y="2700360"/>
              <a:ext cx="830555" cy="1279341"/>
            </a:xfrm>
            <a:custGeom>
              <a:rect b="b" l="l" r="r" t="t"/>
              <a:pathLst>
                <a:path extrusionOk="0" h="1279341" w="832637">
                  <a:moveTo>
                    <a:pt x="830732" y="934241"/>
                  </a:moveTo>
                  <a:cubicBezTo>
                    <a:pt x="829989" y="940937"/>
                    <a:pt x="828456" y="947642"/>
                    <a:pt x="825398" y="953681"/>
                  </a:cubicBezTo>
                  <a:cubicBezTo>
                    <a:pt x="813968" y="974636"/>
                    <a:pt x="791499" y="986866"/>
                    <a:pt x="769582" y="994220"/>
                  </a:cubicBezTo>
                  <a:cubicBezTo>
                    <a:pt x="752675" y="999982"/>
                    <a:pt x="735435" y="1004707"/>
                    <a:pt x="717956" y="1008383"/>
                  </a:cubicBezTo>
                  <a:cubicBezTo>
                    <a:pt x="654930" y="1022157"/>
                    <a:pt x="589788" y="1021671"/>
                    <a:pt x="525704" y="1022661"/>
                  </a:cubicBezTo>
                  <a:cubicBezTo>
                    <a:pt x="485537" y="1022833"/>
                    <a:pt x="444970" y="1019556"/>
                    <a:pt x="405403" y="1026081"/>
                  </a:cubicBezTo>
                  <a:cubicBezTo>
                    <a:pt x="385191" y="1029243"/>
                    <a:pt x="365265" y="1034206"/>
                    <a:pt x="345910" y="1040787"/>
                  </a:cubicBezTo>
                  <a:cubicBezTo>
                    <a:pt x="311334" y="1053446"/>
                    <a:pt x="278949" y="1072029"/>
                    <a:pt x="249755" y="1094327"/>
                  </a:cubicBezTo>
                  <a:cubicBezTo>
                    <a:pt x="208331" y="1126769"/>
                    <a:pt x="173869" y="1166794"/>
                    <a:pt x="137208" y="1204284"/>
                  </a:cubicBezTo>
                  <a:cubicBezTo>
                    <a:pt x="117767" y="1222724"/>
                    <a:pt x="96498" y="1239574"/>
                    <a:pt x="72666" y="1251918"/>
                  </a:cubicBezTo>
                  <a:cubicBezTo>
                    <a:pt x="61322" y="1257595"/>
                    <a:pt x="49606" y="1262434"/>
                    <a:pt x="37747" y="1266911"/>
                  </a:cubicBezTo>
                  <a:cubicBezTo>
                    <a:pt x="27432" y="1270873"/>
                    <a:pt x="16935" y="1274436"/>
                    <a:pt x="6305" y="1277512"/>
                  </a:cubicBezTo>
                  <a:cubicBezTo>
                    <a:pt x="4229" y="1278141"/>
                    <a:pt x="2114" y="1278769"/>
                    <a:pt x="10" y="1279341"/>
                  </a:cubicBezTo>
                  <a:lnTo>
                    <a:pt x="10" y="1271045"/>
                  </a:lnTo>
                  <a:cubicBezTo>
                    <a:pt x="19421" y="1265168"/>
                    <a:pt x="39033" y="1258186"/>
                    <a:pt x="57312" y="1250375"/>
                  </a:cubicBezTo>
                  <a:cubicBezTo>
                    <a:pt x="65494" y="1246956"/>
                    <a:pt x="73419" y="1242994"/>
                    <a:pt x="81058" y="1238517"/>
                  </a:cubicBezTo>
                  <a:cubicBezTo>
                    <a:pt x="97850" y="1228430"/>
                    <a:pt x="112928" y="1217190"/>
                    <a:pt x="127521" y="1204560"/>
                  </a:cubicBezTo>
                  <a:cubicBezTo>
                    <a:pt x="151638" y="1183005"/>
                    <a:pt x="172364" y="1157954"/>
                    <a:pt x="196053" y="1135914"/>
                  </a:cubicBezTo>
                  <a:cubicBezTo>
                    <a:pt x="218542" y="1114330"/>
                    <a:pt x="240982" y="1092299"/>
                    <a:pt x="267119" y="1075077"/>
                  </a:cubicBezTo>
                  <a:cubicBezTo>
                    <a:pt x="288788" y="1060685"/>
                    <a:pt x="311477" y="1047655"/>
                    <a:pt x="335537" y="1037673"/>
                  </a:cubicBezTo>
                  <a:cubicBezTo>
                    <a:pt x="353044" y="1030662"/>
                    <a:pt x="371256" y="1025614"/>
                    <a:pt x="389706" y="1021737"/>
                  </a:cubicBezTo>
                  <a:cubicBezTo>
                    <a:pt x="442931" y="1010222"/>
                    <a:pt x="497548" y="1017289"/>
                    <a:pt x="551488" y="1015413"/>
                  </a:cubicBezTo>
                  <a:cubicBezTo>
                    <a:pt x="607790" y="1015213"/>
                    <a:pt x="663921" y="1013755"/>
                    <a:pt x="719080" y="1002097"/>
                  </a:cubicBezTo>
                  <a:cubicBezTo>
                    <a:pt x="740150" y="997620"/>
                    <a:pt x="760962" y="992058"/>
                    <a:pt x="780859" y="983818"/>
                  </a:cubicBezTo>
                  <a:cubicBezTo>
                    <a:pt x="784650" y="982161"/>
                    <a:pt x="788327" y="980313"/>
                    <a:pt x="791889" y="978198"/>
                  </a:cubicBezTo>
                  <a:cubicBezTo>
                    <a:pt x="804148" y="970874"/>
                    <a:pt x="815978" y="961063"/>
                    <a:pt x="821598" y="947585"/>
                  </a:cubicBezTo>
                  <a:cubicBezTo>
                    <a:pt x="824846" y="938517"/>
                    <a:pt x="825789" y="928373"/>
                    <a:pt x="823341" y="918991"/>
                  </a:cubicBezTo>
                  <a:cubicBezTo>
                    <a:pt x="822084" y="914600"/>
                    <a:pt x="820007" y="910552"/>
                    <a:pt x="817721" y="906647"/>
                  </a:cubicBezTo>
                  <a:cubicBezTo>
                    <a:pt x="810339" y="894245"/>
                    <a:pt x="801414" y="882787"/>
                    <a:pt x="791213" y="872585"/>
                  </a:cubicBezTo>
                  <a:cubicBezTo>
                    <a:pt x="779126" y="860755"/>
                    <a:pt x="765753" y="850716"/>
                    <a:pt x="751732" y="841572"/>
                  </a:cubicBezTo>
                  <a:cubicBezTo>
                    <a:pt x="742036" y="835276"/>
                    <a:pt x="732034" y="829370"/>
                    <a:pt x="721938" y="823636"/>
                  </a:cubicBezTo>
                  <a:cubicBezTo>
                    <a:pt x="706917" y="815083"/>
                    <a:pt x="691696" y="806815"/>
                    <a:pt x="676980" y="797919"/>
                  </a:cubicBezTo>
                  <a:cubicBezTo>
                    <a:pt x="674360" y="796347"/>
                    <a:pt x="671789" y="794785"/>
                    <a:pt x="669226" y="793156"/>
                  </a:cubicBezTo>
                  <a:cubicBezTo>
                    <a:pt x="651072" y="781441"/>
                    <a:pt x="632879" y="769439"/>
                    <a:pt x="616201" y="755694"/>
                  </a:cubicBezTo>
                  <a:cubicBezTo>
                    <a:pt x="609962" y="750561"/>
                    <a:pt x="603913" y="745179"/>
                    <a:pt x="598151" y="739473"/>
                  </a:cubicBezTo>
                  <a:cubicBezTo>
                    <a:pt x="580872" y="722109"/>
                    <a:pt x="565052" y="703212"/>
                    <a:pt x="552164" y="682343"/>
                  </a:cubicBezTo>
                  <a:cubicBezTo>
                    <a:pt x="548287" y="676218"/>
                    <a:pt x="544639" y="669912"/>
                    <a:pt x="541306" y="663416"/>
                  </a:cubicBezTo>
                  <a:cubicBezTo>
                    <a:pt x="537315" y="655692"/>
                    <a:pt x="533781" y="647738"/>
                    <a:pt x="530905" y="639556"/>
                  </a:cubicBezTo>
                  <a:cubicBezTo>
                    <a:pt x="526742" y="627955"/>
                    <a:pt x="523780" y="615953"/>
                    <a:pt x="522494" y="603609"/>
                  </a:cubicBezTo>
                  <a:cubicBezTo>
                    <a:pt x="520332" y="581997"/>
                    <a:pt x="520751" y="560194"/>
                    <a:pt x="518503" y="538582"/>
                  </a:cubicBezTo>
                  <a:cubicBezTo>
                    <a:pt x="516446" y="519570"/>
                    <a:pt x="514883" y="500415"/>
                    <a:pt x="510721" y="481708"/>
                  </a:cubicBezTo>
                  <a:cubicBezTo>
                    <a:pt x="501339" y="440855"/>
                    <a:pt x="485404" y="401288"/>
                    <a:pt x="460829" y="367170"/>
                  </a:cubicBezTo>
                  <a:cubicBezTo>
                    <a:pt x="436797" y="333013"/>
                    <a:pt x="407575" y="302771"/>
                    <a:pt x="372770" y="279654"/>
                  </a:cubicBezTo>
                  <a:cubicBezTo>
                    <a:pt x="315839" y="242192"/>
                    <a:pt x="254718" y="211493"/>
                    <a:pt x="198501" y="172898"/>
                  </a:cubicBezTo>
                  <a:cubicBezTo>
                    <a:pt x="158277" y="144704"/>
                    <a:pt x="118053" y="116338"/>
                    <a:pt x="80220" y="84954"/>
                  </a:cubicBezTo>
                  <a:cubicBezTo>
                    <a:pt x="61836" y="69190"/>
                    <a:pt x="44301" y="52454"/>
                    <a:pt x="26851" y="35662"/>
                  </a:cubicBezTo>
                  <a:cubicBezTo>
                    <a:pt x="17240" y="26451"/>
                    <a:pt x="8325" y="16593"/>
                    <a:pt x="0" y="6267"/>
                  </a:cubicBezTo>
                  <a:lnTo>
                    <a:pt x="0" y="0"/>
                  </a:lnTo>
                  <a:cubicBezTo>
                    <a:pt x="6382" y="8011"/>
                    <a:pt x="13145" y="15678"/>
                    <a:pt x="20526" y="22831"/>
                  </a:cubicBezTo>
                  <a:cubicBezTo>
                    <a:pt x="44501" y="45491"/>
                    <a:pt x="69361" y="67246"/>
                    <a:pt x="94707" y="88402"/>
                  </a:cubicBezTo>
                  <a:cubicBezTo>
                    <a:pt x="132397" y="118586"/>
                    <a:pt x="171135" y="146647"/>
                    <a:pt x="210617" y="174298"/>
                  </a:cubicBezTo>
                  <a:cubicBezTo>
                    <a:pt x="256546" y="205483"/>
                    <a:pt x="305343" y="232058"/>
                    <a:pt x="353015" y="260480"/>
                  </a:cubicBezTo>
                  <a:cubicBezTo>
                    <a:pt x="364131" y="267233"/>
                    <a:pt x="375218" y="274082"/>
                    <a:pt x="385886" y="281578"/>
                  </a:cubicBezTo>
                  <a:cubicBezTo>
                    <a:pt x="398716" y="290703"/>
                    <a:pt x="410432" y="301304"/>
                    <a:pt x="421719" y="312249"/>
                  </a:cubicBezTo>
                  <a:cubicBezTo>
                    <a:pt x="455762" y="346148"/>
                    <a:pt x="484518" y="386286"/>
                    <a:pt x="501539" y="431435"/>
                  </a:cubicBezTo>
                  <a:cubicBezTo>
                    <a:pt x="509492" y="453419"/>
                    <a:pt x="516274" y="476021"/>
                    <a:pt x="519865" y="499167"/>
                  </a:cubicBezTo>
                  <a:cubicBezTo>
                    <a:pt x="522284" y="516617"/>
                    <a:pt x="524570" y="534086"/>
                    <a:pt x="525828" y="551650"/>
                  </a:cubicBezTo>
                  <a:cubicBezTo>
                    <a:pt x="527313" y="573348"/>
                    <a:pt x="526428" y="595293"/>
                    <a:pt x="531019" y="616620"/>
                  </a:cubicBezTo>
                  <a:cubicBezTo>
                    <a:pt x="532304" y="622526"/>
                    <a:pt x="533924" y="628364"/>
                    <a:pt x="535838" y="634127"/>
                  </a:cubicBezTo>
                  <a:cubicBezTo>
                    <a:pt x="538886" y="643366"/>
                    <a:pt x="542734" y="652396"/>
                    <a:pt x="547211" y="661178"/>
                  </a:cubicBezTo>
                  <a:cubicBezTo>
                    <a:pt x="563747" y="693877"/>
                    <a:pt x="588921" y="723129"/>
                    <a:pt x="615401" y="746589"/>
                  </a:cubicBezTo>
                  <a:cubicBezTo>
                    <a:pt x="618020" y="748808"/>
                    <a:pt x="620678" y="750980"/>
                    <a:pt x="623383" y="753113"/>
                  </a:cubicBezTo>
                  <a:cubicBezTo>
                    <a:pt x="641204" y="767306"/>
                    <a:pt x="660330" y="779878"/>
                    <a:pt x="679599" y="792080"/>
                  </a:cubicBezTo>
                  <a:cubicBezTo>
                    <a:pt x="680142" y="792394"/>
                    <a:pt x="680685" y="792737"/>
                    <a:pt x="681228" y="793052"/>
                  </a:cubicBezTo>
                  <a:cubicBezTo>
                    <a:pt x="695677" y="801719"/>
                    <a:pt x="710394" y="809701"/>
                    <a:pt x="724900" y="818083"/>
                  </a:cubicBezTo>
                  <a:cubicBezTo>
                    <a:pt x="735387" y="824103"/>
                    <a:pt x="745741" y="830342"/>
                    <a:pt x="755799" y="837152"/>
                  </a:cubicBezTo>
                  <a:cubicBezTo>
                    <a:pt x="757828" y="838553"/>
                    <a:pt x="759847" y="839943"/>
                    <a:pt x="761876" y="841372"/>
                  </a:cubicBezTo>
                  <a:cubicBezTo>
                    <a:pt x="784022" y="856164"/>
                    <a:pt x="804434" y="874157"/>
                    <a:pt x="819036" y="896674"/>
                  </a:cubicBezTo>
                  <a:cubicBezTo>
                    <a:pt x="826618" y="907647"/>
                    <a:pt x="832637" y="920563"/>
                    <a:pt x="830751" y="93422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3"/>
            <p:cNvSpPr/>
            <p:nvPr/>
          </p:nvSpPr>
          <p:spPr>
            <a:xfrm>
              <a:off x="5560920" y="2770200"/>
              <a:ext cx="800424" cy="1113463"/>
            </a:xfrm>
            <a:custGeom>
              <a:rect b="b" l="l" r="r" t="t"/>
              <a:pathLst>
                <a:path extrusionOk="0" h="1113463" w="800424">
                  <a:moveTo>
                    <a:pt x="798595" y="868233"/>
                  </a:moveTo>
                  <a:cubicBezTo>
                    <a:pt x="797223" y="873824"/>
                    <a:pt x="795176" y="879262"/>
                    <a:pt x="792328" y="884254"/>
                  </a:cubicBezTo>
                  <a:cubicBezTo>
                    <a:pt x="780298" y="902465"/>
                    <a:pt x="758885" y="911419"/>
                    <a:pt x="738759" y="917696"/>
                  </a:cubicBezTo>
                  <a:cubicBezTo>
                    <a:pt x="688077" y="931888"/>
                    <a:pt x="634822" y="939079"/>
                    <a:pt x="582254" y="933974"/>
                  </a:cubicBezTo>
                  <a:cubicBezTo>
                    <a:pt x="522132" y="928154"/>
                    <a:pt x="463296" y="908942"/>
                    <a:pt x="402489" y="910542"/>
                  </a:cubicBezTo>
                  <a:cubicBezTo>
                    <a:pt x="368275" y="911685"/>
                    <a:pt x="334899" y="921430"/>
                    <a:pt x="303990" y="935803"/>
                  </a:cubicBezTo>
                  <a:cubicBezTo>
                    <a:pt x="283778" y="945242"/>
                    <a:pt x="264109" y="956301"/>
                    <a:pt x="246802" y="970550"/>
                  </a:cubicBezTo>
                  <a:cubicBezTo>
                    <a:pt x="235944" y="979589"/>
                    <a:pt x="225476" y="990219"/>
                    <a:pt x="215960" y="1000316"/>
                  </a:cubicBezTo>
                  <a:cubicBezTo>
                    <a:pt x="188224" y="1030453"/>
                    <a:pt x="159973" y="1060723"/>
                    <a:pt x="125730" y="1083612"/>
                  </a:cubicBezTo>
                  <a:cubicBezTo>
                    <a:pt x="115529" y="1090365"/>
                    <a:pt x="104918" y="1096671"/>
                    <a:pt x="93459" y="1100976"/>
                  </a:cubicBezTo>
                  <a:cubicBezTo>
                    <a:pt x="67628" y="1110272"/>
                    <a:pt x="39834" y="1113463"/>
                    <a:pt x="12497" y="1112034"/>
                  </a:cubicBezTo>
                  <a:cubicBezTo>
                    <a:pt x="8334" y="1111834"/>
                    <a:pt x="4172" y="1111548"/>
                    <a:pt x="10" y="1111149"/>
                  </a:cubicBezTo>
                  <a:lnTo>
                    <a:pt x="10" y="1106386"/>
                  </a:lnTo>
                  <a:cubicBezTo>
                    <a:pt x="29689" y="1108948"/>
                    <a:pt x="59789" y="1106386"/>
                    <a:pt x="87782" y="1095956"/>
                  </a:cubicBezTo>
                  <a:cubicBezTo>
                    <a:pt x="117834" y="1084355"/>
                    <a:pt x="142999" y="1063171"/>
                    <a:pt x="166183" y="1041340"/>
                  </a:cubicBezTo>
                  <a:cubicBezTo>
                    <a:pt x="194948" y="1014803"/>
                    <a:pt x="218208" y="982932"/>
                    <a:pt x="249679" y="959463"/>
                  </a:cubicBezTo>
                  <a:cubicBezTo>
                    <a:pt x="263871" y="948976"/>
                    <a:pt x="279302" y="940308"/>
                    <a:pt x="295123" y="932583"/>
                  </a:cubicBezTo>
                  <a:cubicBezTo>
                    <a:pt x="327193" y="916991"/>
                    <a:pt x="361855" y="905818"/>
                    <a:pt x="397631" y="903875"/>
                  </a:cubicBezTo>
                  <a:cubicBezTo>
                    <a:pt x="439598" y="901884"/>
                    <a:pt x="481013" y="910514"/>
                    <a:pt x="522151" y="917877"/>
                  </a:cubicBezTo>
                  <a:cubicBezTo>
                    <a:pt x="525571" y="918505"/>
                    <a:pt x="529019" y="919106"/>
                    <a:pt x="532438" y="919706"/>
                  </a:cubicBezTo>
                  <a:cubicBezTo>
                    <a:pt x="553764" y="923811"/>
                    <a:pt x="575196" y="927545"/>
                    <a:pt x="596865" y="928773"/>
                  </a:cubicBezTo>
                  <a:lnTo>
                    <a:pt x="596894" y="928773"/>
                  </a:lnTo>
                  <a:cubicBezTo>
                    <a:pt x="600885" y="929002"/>
                    <a:pt x="604847" y="929145"/>
                    <a:pt x="608838" y="929173"/>
                  </a:cubicBezTo>
                  <a:cubicBezTo>
                    <a:pt x="644328" y="930002"/>
                    <a:pt x="679904" y="925754"/>
                    <a:pt x="714489" y="917858"/>
                  </a:cubicBezTo>
                  <a:cubicBezTo>
                    <a:pt x="735616" y="912952"/>
                    <a:pt x="757419" y="906942"/>
                    <a:pt x="774525" y="892998"/>
                  </a:cubicBezTo>
                  <a:cubicBezTo>
                    <a:pt x="778488" y="889750"/>
                    <a:pt x="782164" y="886130"/>
                    <a:pt x="785213" y="881996"/>
                  </a:cubicBezTo>
                  <a:cubicBezTo>
                    <a:pt x="792566" y="871280"/>
                    <a:pt x="795052" y="857679"/>
                    <a:pt x="792737" y="844906"/>
                  </a:cubicBezTo>
                  <a:cubicBezTo>
                    <a:pt x="789775" y="827227"/>
                    <a:pt x="776888" y="813206"/>
                    <a:pt x="764429" y="801462"/>
                  </a:cubicBezTo>
                  <a:cubicBezTo>
                    <a:pt x="757561" y="795052"/>
                    <a:pt x="750427" y="788918"/>
                    <a:pt x="743074" y="783079"/>
                  </a:cubicBezTo>
                  <a:lnTo>
                    <a:pt x="743074" y="783050"/>
                  </a:lnTo>
                  <a:cubicBezTo>
                    <a:pt x="738854" y="779717"/>
                    <a:pt x="734606" y="776440"/>
                    <a:pt x="730272" y="773239"/>
                  </a:cubicBezTo>
                  <a:cubicBezTo>
                    <a:pt x="725796" y="770020"/>
                    <a:pt x="721262" y="766886"/>
                    <a:pt x="716614" y="763886"/>
                  </a:cubicBezTo>
                  <a:cubicBezTo>
                    <a:pt x="711022" y="760238"/>
                    <a:pt x="705298" y="756761"/>
                    <a:pt x="699421" y="753570"/>
                  </a:cubicBezTo>
                  <a:cubicBezTo>
                    <a:pt x="689048" y="748208"/>
                    <a:pt x="678380" y="743417"/>
                    <a:pt x="667693" y="738664"/>
                  </a:cubicBezTo>
                  <a:cubicBezTo>
                    <a:pt x="653444" y="732311"/>
                    <a:pt x="639156" y="726062"/>
                    <a:pt x="625364" y="718738"/>
                  </a:cubicBezTo>
                  <a:cubicBezTo>
                    <a:pt x="611448" y="711699"/>
                    <a:pt x="597856" y="703888"/>
                    <a:pt x="584797" y="695306"/>
                  </a:cubicBezTo>
                  <a:cubicBezTo>
                    <a:pt x="561937" y="680342"/>
                    <a:pt x="540668" y="663007"/>
                    <a:pt x="521799" y="643195"/>
                  </a:cubicBezTo>
                  <a:cubicBezTo>
                    <a:pt x="510740" y="631736"/>
                    <a:pt x="501644" y="618677"/>
                    <a:pt x="494205" y="604714"/>
                  </a:cubicBezTo>
                  <a:lnTo>
                    <a:pt x="494176" y="604714"/>
                  </a:lnTo>
                  <a:cubicBezTo>
                    <a:pt x="492014" y="600723"/>
                    <a:pt x="490014" y="596675"/>
                    <a:pt x="488137" y="592569"/>
                  </a:cubicBezTo>
                  <a:cubicBezTo>
                    <a:pt x="485147" y="586073"/>
                    <a:pt x="482460" y="579453"/>
                    <a:pt x="480013" y="572757"/>
                  </a:cubicBezTo>
                  <a:cubicBezTo>
                    <a:pt x="474850" y="558613"/>
                    <a:pt x="470745" y="544078"/>
                    <a:pt x="468468" y="529200"/>
                  </a:cubicBezTo>
                  <a:cubicBezTo>
                    <a:pt x="465906" y="512864"/>
                    <a:pt x="465277" y="496329"/>
                    <a:pt x="464820" y="479822"/>
                  </a:cubicBezTo>
                  <a:cubicBezTo>
                    <a:pt x="464306" y="437036"/>
                    <a:pt x="463420" y="393954"/>
                    <a:pt x="453619" y="352111"/>
                  </a:cubicBezTo>
                  <a:cubicBezTo>
                    <a:pt x="450228" y="336918"/>
                    <a:pt x="445980" y="321812"/>
                    <a:pt x="439588" y="307581"/>
                  </a:cubicBezTo>
                  <a:cubicBezTo>
                    <a:pt x="432264" y="292360"/>
                    <a:pt x="422567" y="278359"/>
                    <a:pt x="412023" y="265224"/>
                  </a:cubicBezTo>
                  <a:cubicBezTo>
                    <a:pt x="397859" y="248002"/>
                    <a:pt x="382029" y="231896"/>
                    <a:pt x="362874" y="220294"/>
                  </a:cubicBezTo>
                  <a:cubicBezTo>
                    <a:pt x="339528" y="205673"/>
                    <a:pt x="313897" y="195263"/>
                    <a:pt x="288893" y="183890"/>
                  </a:cubicBezTo>
                  <a:cubicBezTo>
                    <a:pt x="252832" y="167497"/>
                    <a:pt x="217942" y="148685"/>
                    <a:pt x="183328" y="129416"/>
                  </a:cubicBezTo>
                  <a:cubicBezTo>
                    <a:pt x="121148" y="93240"/>
                    <a:pt x="57407" y="58236"/>
                    <a:pt x="3105" y="10544"/>
                  </a:cubicBezTo>
                  <a:cubicBezTo>
                    <a:pt x="2048" y="9630"/>
                    <a:pt x="1019" y="8715"/>
                    <a:pt x="0" y="7811"/>
                  </a:cubicBezTo>
                  <a:lnTo>
                    <a:pt x="0" y="0"/>
                  </a:lnTo>
                  <a:cubicBezTo>
                    <a:pt x="6125" y="5706"/>
                    <a:pt x="12345" y="11316"/>
                    <a:pt x="18755" y="16735"/>
                  </a:cubicBezTo>
                  <a:cubicBezTo>
                    <a:pt x="60608" y="51826"/>
                    <a:pt x="108956" y="77915"/>
                    <a:pt x="155620" y="105880"/>
                  </a:cubicBezTo>
                  <a:cubicBezTo>
                    <a:pt x="205483" y="134360"/>
                    <a:pt x="255908" y="161982"/>
                    <a:pt x="308134" y="185871"/>
                  </a:cubicBezTo>
                  <a:cubicBezTo>
                    <a:pt x="334471" y="198158"/>
                    <a:pt x="361274" y="210645"/>
                    <a:pt x="384020" y="229057"/>
                  </a:cubicBezTo>
                  <a:cubicBezTo>
                    <a:pt x="396364" y="239573"/>
                    <a:pt x="407365" y="251603"/>
                    <a:pt x="417547" y="264205"/>
                  </a:cubicBezTo>
                  <a:cubicBezTo>
                    <a:pt x="428035" y="277663"/>
                    <a:pt x="437817" y="291913"/>
                    <a:pt x="445056" y="307419"/>
                  </a:cubicBezTo>
                  <a:cubicBezTo>
                    <a:pt x="462191" y="348929"/>
                    <a:pt x="468230" y="394535"/>
                    <a:pt x="469687" y="439150"/>
                  </a:cubicBezTo>
                  <a:cubicBezTo>
                    <a:pt x="470888" y="470049"/>
                    <a:pt x="469144" y="500558"/>
                    <a:pt x="474107" y="531000"/>
                  </a:cubicBezTo>
                  <a:cubicBezTo>
                    <a:pt x="477784" y="551955"/>
                    <a:pt x="484622" y="572253"/>
                    <a:pt x="493690" y="591436"/>
                  </a:cubicBezTo>
                  <a:lnTo>
                    <a:pt x="493719" y="591436"/>
                  </a:lnTo>
                  <a:cubicBezTo>
                    <a:pt x="495290" y="594827"/>
                    <a:pt x="496938" y="598161"/>
                    <a:pt x="498681" y="601466"/>
                  </a:cubicBezTo>
                  <a:cubicBezTo>
                    <a:pt x="499110" y="602323"/>
                    <a:pt x="499567" y="603180"/>
                    <a:pt x="500024" y="604028"/>
                  </a:cubicBezTo>
                  <a:cubicBezTo>
                    <a:pt x="508949" y="620420"/>
                    <a:pt x="521265" y="635098"/>
                    <a:pt x="534686" y="647786"/>
                  </a:cubicBezTo>
                  <a:cubicBezTo>
                    <a:pt x="552765" y="664836"/>
                    <a:pt x="572262" y="680314"/>
                    <a:pt x="593293" y="693458"/>
                  </a:cubicBezTo>
                  <a:cubicBezTo>
                    <a:pt x="593693" y="693715"/>
                    <a:pt x="594093" y="693972"/>
                    <a:pt x="594493" y="694230"/>
                  </a:cubicBezTo>
                  <a:cubicBezTo>
                    <a:pt x="619354" y="709851"/>
                    <a:pt x="645376" y="722109"/>
                    <a:pt x="672151" y="733797"/>
                  </a:cubicBezTo>
                  <a:cubicBezTo>
                    <a:pt x="672551" y="733968"/>
                    <a:pt x="672922" y="734140"/>
                    <a:pt x="673322" y="734311"/>
                  </a:cubicBezTo>
                  <a:cubicBezTo>
                    <a:pt x="686638" y="740188"/>
                    <a:pt x="700059" y="745884"/>
                    <a:pt x="712461" y="753580"/>
                  </a:cubicBezTo>
                  <a:cubicBezTo>
                    <a:pt x="714908" y="755066"/>
                    <a:pt x="717337" y="756599"/>
                    <a:pt x="719728" y="758171"/>
                  </a:cubicBezTo>
                  <a:cubicBezTo>
                    <a:pt x="729110" y="764296"/>
                    <a:pt x="738054" y="771058"/>
                    <a:pt x="746693" y="778212"/>
                  </a:cubicBezTo>
                  <a:cubicBezTo>
                    <a:pt x="751542" y="782231"/>
                    <a:pt x="756333" y="786365"/>
                    <a:pt x="761000" y="790556"/>
                  </a:cubicBezTo>
                  <a:cubicBezTo>
                    <a:pt x="776878" y="804806"/>
                    <a:pt x="793813" y="820712"/>
                    <a:pt x="798348" y="842467"/>
                  </a:cubicBezTo>
                  <a:cubicBezTo>
                    <a:pt x="800033" y="850935"/>
                    <a:pt x="800424" y="859803"/>
                    <a:pt x="798576" y="86827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3"/>
            <p:cNvSpPr/>
            <p:nvPr/>
          </p:nvSpPr>
          <p:spPr>
            <a:xfrm>
              <a:off x="5560920" y="2840040"/>
              <a:ext cx="760266" cy="972255"/>
            </a:xfrm>
            <a:custGeom>
              <a:rect b="b" l="l" r="r" t="t"/>
              <a:pathLst>
                <a:path extrusionOk="0" h="972255" w="764086">
                  <a:moveTo>
                    <a:pt x="744836" y="816512"/>
                  </a:moveTo>
                  <a:cubicBezTo>
                    <a:pt x="732092" y="829999"/>
                    <a:pt x="714451" y="837638"/>
                    <a:pt x="696659" y="841943"/>
                  </a:cubicBezTo>
                  <a:cubicBezTo>
                    <a:pt x="676732" y="846963"/>
                    <a:pt x="656206" y="849640"/>
                    <a:pt x="635651" y="849725"/>
                  </a:cubicBezTo>
                  <a:cubicBezTo>
                    <a:pt x="632460" y="849754"/>
                    <a:pt x="629298" y="849697"/>
                    <a:pt x="626097" y="849525"/>
                  </a:cubicBezTo>
                  <a:cubicBezTo>
                    <a:pt x="612096" y="848982"/>
                    <a:pt x="598161" y="846992"/>
                    <a:pt x="584416" y="844306"/>
                  </a:cubicBezTo>
                  <a:cubicBezTo>
                    <a:pt x="552402" y="838429"/>
                    <a:pt x="521646" y="829084"/>
                    <a:pt x="490566" y="820560"/>
                  </a:cubicBezTo>
                  <a:cubicBezTo>
                    <a:pt x="477822" y="817026"/>
                    <a:pt x="464991" y="813664"/>
                    <a:pt x="452028" y="810749"/>
                  </a:cubicBezTo>
                  <a:cubicBezTo>
                    <a:pt x="419843" y="804672"/>
                    <a:pt x="387258" y="800519"/>
                    <a:pt x="354644" y="797576"/>
                  </a:cubicBezTo>
                  <a:cubicBezTo>
                    <a:pt x="343814" y="796719"/>
                    <a:pt x="332947" y="796318"/>
                    <a:pt x="322088" y="796404"/>
                  </a:cubicBezTo>
                  <a:cubicBezTo>
                    <a:pt x="300390" y="796461"/>
                    <a:pt x="278530" y="798881"/>
                    <a:pt x="258975" y="808977"/>
                  </a:cubicBezTo>
                  <a:cubicBezTo>
                    <a:pt x="235315" y="820893"/>
                    <a:pt x="216637" y="840277"/>
                    <a:pt x="199168" y="859803"/>
                  </a:cubicBezTo>
                  <a:cubicBezTo>
                    <a:pt x="180042" y="880900"/>
                    <a:pt x="161792" y="902846"/>
                    <a:pt x="140846" y="922201"/>
                  </a:cubicBezTo>
                  <a:cubicBezTo>
                    <a:pt x="119006" y="942699"/>
                    <a:pt x="94097" y="961968"/>
                    <a:pt x="64475" y="969036"/>
                  </a:cubicBezTo>
                  <a:cubicBezTo>
                    <a:pt x="53502" y="971455"/>
                    <a:pt x="42243" y="972255"/>
                    <a:pt x="31004" y="972083"/>
                  </a:cubicBezTo>
                  <a:cubicBezTo>
                    <a:pt x="20688" y="971969"/>
                    <a:pt x="10306" y="971455"/>
                    <a:pt x="19" y="970312"/>
                  </a:cubicBezTo>
                  <a:lnTo>
                    <a:pt x="19" y="962330"/>
                  </a:lnTo>
                  <a:cubicBezTo>
                    <a:pt x="15669" y="964130"/>
                    <a:pt x="31433" y="965178"/>
                    <a:pt x="47139" y="964301"/>
                  </a:cubicBezTo>
                  <a:cubicBezTo>
                    <a:pt x="54207" y="963644"/>
                    <a:pt x="61274" y="962701"/>
                    <a:pt x="68151" y="960882"/>
                  </a:cubicBezTo>
                  <a:cubicBezTo>
                    <a:pt x="85658" y="955919"/>
                    <a:pt x="101137" y="945861"/>
                    <a:pt x="115586" y="935050"/>
                  </a:cubicBezTo>
                  <a:cubicBezTo>
                    <a:pt x="130035" y="923591"/>
                    <a:pt x="143580" y="910990"/>
                    <a:pt x="156210" y="897531"/>
                  </a:cubicBezTo>
                  <a:cubicBezTo>
                    <a:pt x="172260" y="879910"/>
                    <a:pt x="187709" y="861727"/>
                    <a:pt x="203988" y="844248"/>
                  </a:cubicBezTo>
                  <a:cubicBezTo>
                    <a:pt x="222942" y="823579"/>
                    <a:pt x="245326" y="804767"/>
                    <a:pt x="272349" y="796014"/>
                  </a:cubicBezTo>
                  <a:cubicBezTo>
                    <a:pt x="285807" y="791537"/>
                    <a:pt x="299971" y="789775"/>
                    <a:pt x="314087" y="789232"/>
                  </a:cubicBezTo>
                  <a:cubicBezTo>
                    <a:pt x="335842" y="788146"/>
                    <a:pt x="358416" y="789946"/>
                    <a:pt x="379800" y="792594"/>
                  </a:cubicBezTo>
                  <a:cubicBezTo>
                    <a:pt x="404089" y="795728"/>
                    <a:pt x="428377" y="798976"/>
                    <a:pt x="452409" y="803681"/>
                  </a:cubicBezTo>
                  <a:cubicBezTo>
                    <a:pt x="462639" y="805901"/>
                    <a:pt x="472764" y="808472"/>
                    <a:pt x="482822" y="811206"/>
                  </a:cubicBezTo>
                  <a:cubicBezTo>
                    <a:pt x="496081" y="814826"/>
                    <a:pt x="509273" y="818702"/>
                    <a:pt x="522475" y="822465"/>
                  </a:cubicBezTo>
                  <a:cubicBezTo>
                    <a:pt x="555546" y="832018"/>
                    <a:pt x="588616" y="840543"/>
                    <a:pt x="622964" y="842877"/>
                  </a:cubicBezTo>
                  <a:cubicBezTo>
                    <a:pt x="628012" y="843105"/>
                    <a:pt x="633079" y="843134"/>
                    <a:pt x="638185" y="843048"/>
                  </a:cubicBezTo>
                  <a:cubicBezTo>
                    <a:pt x="649729" y="842848"/>
                    <a:pt x="661330" y="841848"/>
                    <a:pt x="672560" y="840286"/>
                  </a:cubicBezTo>
                  <a:cubicBezTo>
                    <a:pt x="686333" y="838257"/>
                    <a:pt x="699326" y="835409"/>
                    <a:pt x="711984" y="830132"/>
                  </a:cubicBezTo>
                  <a:cubicBezTo>
                    <a:pt x="733625" y="820693"/>
                    <a:pt x="751180" y="807129"/>
                    <a:pt x="754285" y="782184"/>
                  </a:cubicBezTo>
                  <a:cubicBezTo>
                    <a:pt x="755828" y="771639"/>
                    <a:pt x="752370" y="761628"/>
                    <a:pt x="747046" y="752646"/>
                  </a:cubicBezTo>
                  <a:cubicBezTo>
                    <a:pt x="742483" y="744922"/>
                    <a:pt x="736759" y="737940"/>
                    <a:pt x="730482" y="731549"/>
                  </a:cubicBezTo>
                  <a:cubicBezTo>
                    <a:pt x="730082" y="731120"/>
                    <a:pt x="729653" y="730691"/>
                    <a:pt x="729253" y="730291"/>
                  </a:cubicBezTo>
                  <a:cubicBezTo>
                    <a:pt x="722186" y="723338"/>
                    <a:pt x="714775" y="716747"/>
                    <a:pt x="707107" y="710508"/>
                  </a:cubicBezTo>
                  <a:cubicBezTo>
                    <a:pt x="698697" y="703669"/>
                    <a:pt x="689943" y="697249"/>
                    <a:pt x="680961" y="691182"/>
                  </a:cubicBezTo>
                  <a:cubicBezTo>
                    <a:pt x="673808" y="686476"/>
                    <a:pt x="666483" y="682028"/>
                    <a:pt x="659092" y="677694"/>
                  </a:cubicBezTo>
                  <a:cubicBezTo>
                    <a:pt x="629755" y="660559"/>
                    <a:pt x="598999" y="645909"/>
                    <a:pt x="569233" y="629517"/>
                  </a:cubicBezTo>
                  <a:cubicBezTo>
                    <a:pt x="567547" y="628545"/>
                    <a:pt x="565900" y="627574"/>
                    <a:pt x="564242" y="626583"/>
                  </a:cubicBezTo>
                  <a:lnTo>
                    <a:pt x="564214" y="626583"/>
                  </a:lnTo>
                  <a:cubicBezTo>
                    <a:pt x="537763" y="610762"/>
                    <a:pt x="513674" y="591207"/>
                    <a:pt x="490204" y="571252"/>
                  </a:cubicBezTo>
                  <a:cubicBezTo>
                    <a:pt x="476803" y="560337"/>
                    <a:pt x="465144" y="547592"/>
                    <a:pt x="455171" y="533619"/>
                  </a:cubicBezTo>
                  <a:cubicBezTo>
                    <a:pt x="451980" y="529199"/>
                    <a:pt x="448989" y="524608"/>
                    <a:pt x="446132" y="519932"/>
                  </a:cubicBezTo>
                  <a:cubicBezTo>
                    <a:pt x="435331" y="502110"/>
                    <a:pt x="427006" y="482756"/>
                    <a:pt x="420986" y="462829"/>
                  </a:cubicBezTo>
                  <a:cubicBezTo>
                    <a:pt x="413061" y="435121"/>
                    <a:pt x="410728" y="405984"/>
                    <a:pt x="412090" y="377276"/>
                  </a:cubicBezTo>
                  <a:cubicBezTo>
                    <a:pt x="413576" y="346434"/>
                    <a:pt x="417366" y="315697"/>
                    <a:pt x="417424" y="284797"/>
                  </a:cubicBezTo>
                  <a:cubicBezTo>
                    <a:pt x="417395" y="269062"/>
                    <a:pt x="415033" y="253441"/>
                    <a:pt x="410842" y="238306"/>
                  </a:cubicBezTo>
                  <a:cubicBezTo>
                    <a:pt x="406365" y="222342"/>
                    <a:pt x="398669" y="207350"/>
                    <a:pt x="388411" y="194291"/>
                  </a:cubicBezTo>
                  <a:cubicBezTo>
                    <a:pt x="380000" y="183432"/>
                    <a:pt x="370732" y="172879"/>
                    <a:pt x="359816" y="164468"/>
                  </a:cubicBezTo>
                  <a:cubicBezTo>
                    <a:pt x="344024" y="152152"/>
                    <a:pt x="326146" y="143370"/>
                    <a:pt x="307762" y="135988"/>
                  </a:cubicBezTo>
                  <a:cubicBezTo>
                    <a:pt x="291684" y="129464"/>
                    <a:pt x="275606" y="123015"/>
                    <a:pt x="259414" y="116805"/>
                  </a:cubicBezTo>
                  <a:cubicBezTo>
                    <a:pt x="207845" y="96964"/>
                    <a:pt x="155677" y="78629"/>
                    <a:pt x="104223" y="58474"/>
                  </a:cubicBezTo>
                  <a:cubicBezTo>
                    <a:pt x="68189" y="43596"/>
                    <a:pt x="31613" y="27546"/>
                    <a:pt x="0" y="4419"/>
                  </a:cubicBezTo>
                  <a:lnTo>
                    <a:pt x="0" y="0"/>
                  </a:lnTo>
                  <a:cubicBezTo>
                    <a:pt x="6096" y="4220"/>
                    <a:pt x="12430" y="8153"/>
                    <a:pt x="18869" y="11830"/>
                  </a:cubicBezTo>
                  <a:cubicBezTo>
                    <a:pt x="36347" y="21898"/>
                    <a:pt x="54188" y="31385"/>
                    <a:pt x="72495" y="39938"/>
                  </a:cubicBezTo>
                  <a:cubicBezTo>
                    <a:pt x="130083" y="65456"/>
                    <a:pt x="190148" y="84839"/>
                    <a:pt x="249012" y="107185"/>
                  </a:cubicBezTo>
                  <a:cubicBezTo>
                    <a:pt x="283302" y="120529"/>
                    <a:pt x="319231" y="130902"/>
                    <a:pt x="350815" y="150285"/>
                  </a:cubicBezTo>
                  <a:cubicBezTo>
                    <a:pt x="365293" y="159296"/>
                    <a:pt x="378152" y="170755"/>
                    <a:pt x="388791" y="184071"/>
                  </a:cubicBezTo>
                  <a:cubicBezTo>
                    <a:pt x="395002" y="191681"/>
                    <a:pt x="400964" y="199577"/>
                    <a:pt x="405727" y="208188"/>
                  </a:cubicBezTo>
                  <a:cubicBezTo>
                    <a:pt x="409832" y="215741"/>
                    <a:pt x="413195" y="223723"/>
                    <a:pt x="415823" y="231905"/>
                  </a:cubicBezTo>
                  <a:cubicBezTo>
                    <a:pt x="421948" y="252403"/>
                    <a:pt x="424406" y="273872"/>
                    <a:pt x="424063" y="295189"/>
                  </a:cubicBezTo>
                  <a:cubicBezTo>
                    <a:pt x="423520" y="334185"/>
                    <a:pt x="415909" y="373018"/>
                    <a:pt x="419357" y="412042"/>
                  </a:cubicBezTo>
                  <a:cubicBezTo>
                    <a:pt x="420843" y="428692"/>
                    <a:pt x="423348" y="445284"/>
                    <a:pt x="427711" y="461448"/>
                  </a:cubicBezTo>
                  <a:cubicBezTo>
                    <a:pt x="433892" y="483146"/>
                    <a:pt x="443160" y="503720"/>
                    <a:pt x="455533" y="522513"/>
                  </a:cubicBezTo>
                  <a:cubicBezTo>
                    <a:pt x="455762" y="522884"/>
                    <a:pt x="456019" y="523227"/>
                    <a:pt x="456247" y="523599"/>
                  </a:cubicBezTo>
                  <a:cubicBezTo>
                    <a:pt x="458896" y="527475"/>
                    <a:pt x="461639" y="531266"/>
                    <a:pt x="464544" y="534943"/>
                  </a:cubicBezTo>
                  <a:cubicBezTo>
                    <a:pt x="466201" y="537105"/>
                    <a:pt x="467935" y="539220"/>
                    <a:pt x="469707" y="541296"/>
                  </a:cubicBezTo>
                  <a:cubicBezTo>
                    <a:pt x="478517" y="551469"/>
                    <a:pt x="488633" y="560365"/>
                    <a:pt x="498758" y="569204"/>
                  </a:cubicBezTo>
                  <a:cubicBezTo>
                    <a:pt x="522018" y="589159"/>
                    <a:pt x="546478" y="608657"/>
                    <a:pt x="572996" y="623907"/>
                  </a:cubicBezTo>
                  <a:cubicBezTo>
                    <a:pt x="574367" y="624707"/>
                    <a:pt x="575729" y="625478"/>
                    <a:pt x="577101" y="626240"/>
                  </a:cubicBezTo>
                  <a:lnTo>
                    <a:pt x="577129" y="626240"/>
                  </a:lnTo>
                  <a:cubicBezTo>
                    <a:pt x="605666" y="642347"/>
                    <a:pt x="635594" y="655891"/>
                    <a:pt x="663645" y="672932"/>
                  </a:cubicBezTo>
                  <a:cubicBezTo>
                    <a:pt x="664073" y="673160"/>
                    <a:pt x="664531" y="673446"/>
                    <a:pt x="664959" y="673703"/>
                  </a:cubicBezTo>
                  <a:cubicBezTo>
                    <a:pt x="680809" y="683057"/>
                    <a:pt x="696001" y="693487"/>
                    <a:pt x="710346" y="705002"/>
                  </a:cubicBezTo>
                  <a:cubicBezTo>
                    <a:pt x="715766" y="709336"/>
                    <a:pt x="721033" y="713813"/>
                    <a:pt x="726167" y="718461"/>
                  </a:cubicBezTo>
                  <a:cubicBezTo>
                    <a:pt x="728872" y="720909"/>
                    <a:pt x="731530" y="723424"/>
                    <a:pt x="734063" y="726043"/>
                  </a:cubicBezTo>
                  <a:cubicBezTo>
                    <a:pt x="740273" y="732310"/>
                    <a:pt x="745979" y="739102"/>
                    <a:pt x="750713" y="746598"/>
                  </a:cubicBezTo>
                  <a:cubicBezTo>
                    <a:pt x="754447" y="752504"/>
                    <a:pt x="757666" y="758771"/>
                    <a:pt x="759409" y="765553"/>
                  </a:cubicBezTo>
                  <a:cubicBezTo>
                    <a:pt x="764086" y="783488"/>
                    <a:pt x="756990" y="802986"/>
                    <a:pt x="744846" y="816435"/>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3"/>
            <p:cNvSpPr/>
            <p:nvPr/>
          </p:nvSpPr>
          <p:spPr>
            <a:xfrm>
              <a:off x="5560920" y="2435040"/>
              <a:ext cx="891788" cy="1610134"/>
            </a:xfrm>
            <a:custGeom>
              <a:rect b="b" l="l" r="r" t="t"/>
              <a:pathLst>
                <a:path extrusionOk="0" h="1610134" w="891788">
                  <a:moveTo>
                    <a:pt x="890283" y="1196893"/>
                  </a:moveTo>
                  <a:cubicBezTo>
                    <a:pt x="888178" y="1221696"/>
                    <a:pt x="876481" y="1243441"/>
                    <a:pt x="861060" y="1262520"/>
                  </a:cubicBezTo>
                  <a:cubicBezTo>
                    <a:pt x="820750" y="1313145"/>
                    <a:pt x="752275" y="1332081"/>
                    <a:pt x="689705" y="1328890"/>
                  </a:cubicBezTo>
                  <a:cubicBezTo>
                    <a:pt x="666331" y="1327633"/>
                    <a:pt x="642785" y="1325899"/>
                    <a:pt x="619516" y="1329490"/>
                  </a:cubicBezTo>
                  <a:cubicBezTo>
                    <a:pt x="581825" y="1335672"/>
                    <a:pt x="544573" y="1346597"/>
                    <a:pt x="509331" y="1360760"/>
                  </a:cubicBezTo>
                  <a:cubicBezTo>
                    <a:pt x="466258" y="1378182"/>
                    <a:pt x="427511" y="1405462"/>
                    <a:pt x="392735" y="1435903"/>
                  </a:cubicBezTo>
                  <a:cubicBezTo>
                    <a:pt x="360093" y="1464469"/>
                    <a:pt x="330051" y="1496082"/>
                    <a:pt x="303533" y="1530429"/>
                  </a:cubicBezTo>
                  <a:cubicBezTo>
                    <a:pt x="300628" y="1534134"/>
                    <a:pt x="297799" y="1537897"/>
                    <a:pt x="295008" y="1541688"/>
                  </a:cubicBezTo>
                  <a:cubicBezTo>
                    <a:pt x="282464" y="1558852"/>
                    <a:pt x="271063" y="1575787"/>
                    <a:pt x="261538" y="1594656"/>
                  </a:cubicBezTo>
                  <a:cubicBezTo>
                    <a:pt x="259937" y="1597790"/>
                    <a:pt x="258347" y="1600895"/>
                    <a:pt x="256718" y="1604010"/>
                  </a:cubicBezTo>
                  <a:cubicBezTo>
                    <a:pt x="255746" y="1606001"/>
                    <a:pt x="254918" y="1608058"/>
                    <a:pt x="254156" y="1610134"/>
                  </a:cubicBezTo>
                  <a:lnTo>
                    <a:pt x="248279" y="1610134"/>
                  </a:lnTo>
                  <a:cubicBezTo>
                    <a:pt x="249079" y="1607887"/>
                    <a:pt x="249879" y="1605629"/>
                    <a:pt x="250698" y="1603410"/>
                  </a:cubicBezTo>
                  <a:cubicBezTo>
                    <a:pt x="253346" y="1594485"/>
                    <a:pt x="257651" y="1586217"/>
                    <a:pt x="262214" y="1578178"/>
                  </a:cubicBezTo>
                  <a:cubicBezTo>
                    <a:pt x="268119" y="1567948"/>
                    <a:pt x="274501" y="1558052"/>
                    <a:pt x="281254" y="1548355"/>
                  </a:cubicBezTo>
                  <a:cubicBezTo>
                    <a:pt x="290522" y="1535039"/>
                    <a:pt x="300466" y="1522162"/>
                    <a:pt x="310620" y="1509503"/>
                  </a:cubicBezTo>
                  <a:cubicBezTo>
                    <a:pt x="341747" y="1471108"/>
                    <a:pt x="376790" y="1435694"/>
                    <a:pt x="415843" y="1405423"/>
                  </a:cubicBezTo>
                  <a:cubicBezTo>
                    <a:pt x="462591" y="1368390"/>
                    <a:pt x="517931" y="1344273"/>
                    <a:pt x="575396" y="1329480"/>
                  </a:cubicBezTo>
                  <a:cubicBezTo>
                    <a:pt x="597180" y="1323775"/>
                    <a:pt x="619325" y="1318593"/>
                    <a:pt x="641900" y="1317822"/>
                  </a:cubicBezTo>
                  <a:cubicBezTo>
                    <a:pt x="668950" y="1316850"/>
                    <a:pt x="695982" y="1320898"/>
                    <a:pt x="723005" y="1318965"/>
                  </a:cubicBezTo>
                  <a:cubicBezTo>
                    <a:pt x="749342" y="1316688"/>
                    <a:pt x="775945" y="1311554"/>
                    <a:pt x="799862" y="1299924"/>
                  </a:cubicBezTo>
                  <a:cubicBezTo>
                    <a:pt x="818874" y="1290371"/>
                    <a:pt x="836809" y="1278084"/>
                    <a:pt x="850830" y="1261920"/>
                  </a:cubicBezTo>
                  <a:cubicBezTo>
                    <a:pt x="859184" y="1252423"/>
                    <a:pt x="866765" y="1242108"/>
                    <a:pt x="872442" y="1230763"/>
                  </a:cubicBezTo>
                  <a:cubicBezTo>
                    <a:pt x="879824" y="1215514"/>
                    <a:pt x="884273" y="1198407"/>
                    <a:pt x="883330" y="1181386"/>
                  </a:cubicBezTo>
                  <a:cubicBezTo>
                    <a:pt x="880910" y="1153335"/>
                    <a:pt x="863518" y="1128160"/>
                    <a:pt x="840886" y="1112196"/>
                  </a:cubicBezTo>
                  <a:cubicBezTo>
                    <a:pt x="825865" y="1102271"/>
                    <a:pt x="809387" y="1095089"/>
                    <a:pt x="793080" y="1087593"/>
                  </a:cubicBezTo>
                  <a:cubicBezTo>
                    <a:pt x="786527" y="1084602"/>
                    <a:pt x="779993" y="1081554"/>
                    <a:pt x="773611" y="1078268"/>
                  </a:cubicBezTo>
                  <a:cubicBezTo>
                    <a:pt x="762267" y="1072677"/>
                    <a:pt x="751599" y="1065924"/>
                    <a:pt x="741683" y="1058227"/>
                  </a:cubicBezTo>
                  <a:cubicBezTo>
                    <a:pt x="729625" y="1048817"/>
                    <a:pt x="718652" y="1038015"/>
                    <a:pt x="708870" y="1026185"/>
                  </a:cubicBezTo>
                  <a:cubicBezTo>
                    <a:pt x="708241" y="1025414"/>
                    <a:pt x="707584" y="1024642"/>
                    <a:pt x="706965" y="1023852"/>
                  </a:cubicBezTo>
                  <a:cubicBezTo>
                    <a:pt x="699783" y="1015213"/>
                    <a:pt x="693877" y="1005640"/>
                    <a:pt x="688210" y="995972"/>
                  </a:cubicBezTo>
                  <a:cubicBezTo>
                    <a:pt x="684019" y="988733"/>
                    <a:pt x="679942" y="981408"/>
                    <a:pt x="675951" y="974046"/>
                  </a:cubicBezTo>
                  <a:cubicBezTo>
                    <a:pt x="657654" y="940118"/>
                    <a:pt x="641718" y="904942"/>
                    <a:pt x="629431" y="868394"/>
                  </a:cubicBezTo>
                  <a:cubicBezTo>
                    <a:pt x="627402" y="862775"/>
                    <a:pt x="625440" y="857136"/>
                    <a:pt x="623526" y="851459"/>
                  </a:cubicBezTo>
                  <a:cubicBezTo>
                    <a:pt x="607162" y="802510"/>
                    <a:pt x="595103" y="751999"/>
                    <a:pt x="575863" y="704164"/>
                  </a:cubicBezTo>
                  <a:cubicBezTo>
                    <a:pt x="571872" y="694239"/>
                    <a:pt x="567566" y="684438"/>
                    <a:pt x="562861" y="674799"/>
                  </a:cubicBezTo>
                  <a:cubicBezTo>
                    <a:pt x="509235" y="568519"/>
                    <a:pt x="426168" y="528552"/>
                    <a:pt x="326565" y="475679"/>
                  </a:cubicBezTo>
                  <a:cubicBezTo>
                    <a:pt x="277044" y="448342"/>
                    <a:pt x="232972" y="412280"/>
                    <a:pt x="192748" y="372656"/>
                  </a:cubicBezTo>
                  <a:cubicBezTo>
                    <a:pt x="149019" y="329498"/>
                    <a:pt x="109166" y="281692"/>
                    <a:pt x="79543" y="227638"/>
                  </a:cubicBezTo>
                  <a:cubicBezTo>
                    <a:pt x="49721" y="172850"/>
                    <a:pt x="28089" y="113890"/>
                    <a:pt x="9754" y="54369"/>
                  </a:cubicBezTo>
                  <a:cubicBezTo>
                    <a:pt x="6448" y="43367"/>
                    <a:pt x="3172" y="32337"/>
                    <a:pt x="0" y="21269"/>
                  </a:cubicBezTo>
                  <a:lnTo>
                    <a:pt x="0" y="0"/>
                  </a:lnTo>
                  <a:cubicBezTo>
                    <a:pt x="26508" y="91278"/>
                    <a:pt x="56245" y="182251"/>
                    <a:pt x="109099" y="261814"/>
                  </a:cubicBezTo>
                  <a:cubicBezTo>
                    <a:pt x="132960" y="297275"/>
                    <a:pt x="160925" y="329803"/>
                    <a:pt x="190862" y="360254"/>
                  </a:cubicBezTo>
                  <a:cubicBezTo>
                    <a:pt x="219542" y="389477"/>
                    <a:pt x="250555" y="416728"/>
                    <a:pt x="284312" y="439588"/>
                  </a:cubicBezTo>
                  <a:cubicBezTo>
                    <a:pt x="332204" y="472688"/>
                    <a:pt x="386487" y="494805"/>
                    <a:pt x="435455" y="526132"/>
                  </a:cubicBezTo>
                  <a:cubicBezTo>
                    <a:pt x="501596" y="567128"/>
                    <a:pt x="550478" y="620773"/>
                    <a:pt x="580587" y="693010"/>
                  </a:cubicBezTo>
                  <a:cubicBezTo>
                    <a:pt x="580673" y="693239"/>
                    <a:pt x="580787" y="693468"/>
                    <a:pt x="580873" y="693696"/>
                  </a:cubicBezTo>
                  <a:cubicBezTo>
                    <a:pt x="600027" y="739931"/>
                    <a:pt x="612000" y="788708"/>
                    <a:pt x="627450" y="836238"/>
                  </a:cubicBezTo>
                  <a:cubicBezTo>
                    <a:pt x="627907" y="837724"/>
                    <a:pt x="628393" y="839229"/>
                    <a:pt x="628879" y="840715"/>
                  </a:cubicBezTo>
                  <a:cubicBezTo>
                    <a:pt x="642452" y="883387"/>
                    <a:pt x="659664" y="924896"/>
                    <a:pt x="680790" y="964349"/>
                  </a:cubicBezTo>
                  <a:cubicBezTo>
                    <a:pt x="683581" y="969569"/>
                    <a:pt x="686438" y="974750"/>
                    <a:pt x="689372" y="979884"/>
                  </a:cubicBezTo>
                  <a:cubicBezTo>
                    <a:pt x="697125" y="993543"/>
                    <a:pt x="705279" y="1007078"/>
                    <a:pt x="714861" y="1019508"/>
                  </a:cubicBezTo>
                  <a:cubicBezTo>
                    <a:pt x="717395" y="1022842"/>
                    <a:pt x="720052" y="1026062"/>
                    <a:pt x="722814" y="1029233"/>
                  </a:cubicBezTo>
                  <a:cubicBezTo>
                    <a:pt x="730282" y="1037815"/>
                    <a:pt x="738635" y="1045655"/>
                    <a:pt x="747646" y="1052608"/>
                  </a:cubicBezTo>
                  <a:cubicBezTo>
                    <a:pt x="757847" y="1060533"/>
                    <a:pt x="768887" y="1067343"/>
                    <a:pt x="780460" y="1072934"/>
                  </a:cubicBezTo>
                  <a:cubicBezTo>
                    <a:pt x="807968" y="1087326"/>
                    <a:pt x="839981" y="1095708"/>
                    <a:pt x="861593" y="1119197"/>
                  </a:cubicBezTo>
                  <a:cubicBezTo>
                    <a:pt x="873195" y="1131284"/>
                    <a:pt x="882377" y="1146191"/>
                    <a:pt x="887197" y="1162269"/>
                  </a:cubicBezTo>
                  <a:cubicBezTo>
                    <a:pt x="890531" y="1173413"/>
                    <a:pt x="891788" y="1185158"/>
                    <a:pt x="890273" y="1196873"/>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1">
    <p:spTree>
      <p:nvGrpSpPr>
        <p:cNvPr id="234" name="Shape 234"/>
        <p:cNvGrpSpPr/>
        <p:nvPr/>
      </p:nvGrpSpPr>
      <p:grpSpPr>
        <a:xfrm>
          <a:off x="0" y="0"/>
          <a:ext cx="0" cy="0"/>
          <a:chOff x="0" y="0"/>
          <a:chExt cx="0" cy="0"/>
        </a:xfrm>
      </p:grpSpPr>
      <p:pic>
        <p:nvPicPr>
          <p:cNvPr id="235" name="Google Shape;235;p14"/>
          <p:cNvPicPr preferRelativeResize="0"/>
          <p:nvPr/>
        </p:nvPicPr>
        <p:blipFill>
          <a:blip r:embed="rId2">
            <a:alphaModFix amt="40000"/>
          </a:blip>
          <a:stretch>
            <a:fillRect/>
          </a:stretch>
        </p:blipFill>
        <p:spPr>
          <a:xfrm>
            <a:off x="1" y="672"/>
            <a:ext cx="9143998" cy="5142154"/>
          </a:xfrm>
          <a:prstGeom prst="rect">
            <a:avLst/>
          </a:prstGeom>
          <a:noFill/>
          <a:ln>
            <a:noFill/>
          </a:ln>
        </p:spPr>
      </p:pic>
      <p:sp>
        <p:nvSpPr>
          <p:cNvPr id="236" name="Google Shape;236;p14"/>
          <p:cNvSpPr txBox="1"/>
          <p:nvPr>
            <p:ph hasCustomPrompt="1" type="title"/>
          </p:nvPr>
        </p:nvSpPr>
        <p:spPr>
          <a:xfrm>
            <a:off x="4877813" y="3217357"/>
            <a:ext cx="3063000" cy="768900"/>
          </a:xfrm>
          <a:prstGeom prst="rect">
            <a:avLst/>
          </a:prstGeom>
          <a:noFill/>
        </p:spPr>
        <p:txBody>
          <a:bodyPr anchorCtr="0" anchor="b" bIns="91425" lIns="91425" spcFirstLastPara="1" rIns="91425" wrap="square" tIns="91425">
            <a:noAutofit/>
          </a:bodyPr>
          <a:lstStyle>
            <a:lvl1pPr lvl="0" rtl="0">
              <a:spcBef>
                <a:spcPts val="0"/>
              </a:spcBef>
              <a:spcAft>
                <a:spcPts val="0"/>
              </a:spcAft>
              <a:buClr>
                <a:schemeClr val="lt1"/>
              </a:buClr>
              <a:buSzPts val="6000"/>
              <a:buNone/>
              <a:defRPr b="1" sz="4000">
                <a:solidFill>
                  <a:schemeClr val="accent3"/>
                </a:solidFill>
                <a:latin typeface="Inter Tight"/>
                <a:ea typeface="Inter Tight"/>
                <a:cs typeface="Inter Tight"/>
                <a:sym typeface="Inter Tight"/>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237" name="Google Shape;237;p14"/>
          <p:cNvSpPr txBox="1"/>
          <p:nvPr>
            <p:ph idx="1" type="subTitle"/>
          </p:nvPr>
        </p:nvSpPr>
        <p:spPr>
          <a:xfrm>
            <a:off x="4877813" y="3900075"/>
            <a:ext cx="3063000" cy="502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200"/>
              <a:buNone/>
              <a:defRPr>
                <a:solidFill>
                  <a:schemeClr val="dk1"/>
                </a:solidFill>
              </a:defRPr>
            </a:lvl1pPr>
            <a:lvl2pPr lvl="1" rtl="0" algn="ctr">
              <a:lnSpc>
                <a:spcPct val="100000"/>
              </a:lnSpc>
              <a:spcBef>
                <a:spcPts val="0"/>
              </a:spcBef>
              <a:spcAft>
                <a:spcPts val="0"/>
              </a:spcAft>
              <a:buClr>
                <a:schemeClr val="dk1"/>
              </a:buClr>
              <a:buSzPts val="1200"/>
              <a:buNone/>
              <a:defRPr>
                <a:solidFill>
                  <a:schemeClr val="dk1"/>
                </a:solidFill>
              </a:defRPr>
            </a:lvl2pPr>
            <a:lvl3pPr lvl="2" rtl="0" algn="ctr">
              <a:lnSpc>
                <a:spcPct val="100000"/>
              </a:lnSpc>
              <a:spcBef>
                <a:spcPts val="0"/>
              </a:spcBef>
              <a:spcAft>
                <a:spcPts val="0"/>
              </a:spcAft>
              <a:buClr>
                <a:schemeClr val="dk1"/>
              </a:buClr>
              <a:buSzPts val="1200"/>
              <a:buNone/>
              <a:defRPr>
                <a:solidFill>
                  <a:schemeClr val="dk1"/>
                </a:solidFill>
              </a:defRPr>
            </a:lvl3pPr>
            <a:lvl4pPr lvl="3" rtl="0" algn="ctr">
              <a:lnSpc>
                <a:spcPct val="100000"/>
              </a:lnSpc>
              <a:spcBef>
                <a:spcPts val="0"/>
              </a:spcBef>
              <a:spcAft>
                <a:spcPts val="0"/>
              </a:spcAft>
              <a:buClr>
                <a:schemeClr val="dk1"/>
              </a:buClr>
              <a:buSzPts val="1200"/>
              <a:buNone/>
              <a:defRPr>
                <a:solidFill>
                  <a:schemeClr val="dk1"/>
                </a:solidFill>
              </a:defRPr>
            </a:lvl4pPr>
            <a:lvl5pPr lvl="4" rtl="0" algn="ctr">
              <a:lnSpc>
                <a:spcPct val="100000"/>
              </a:lnSpc>
              <a:spcBef>
                <a:spcPts val="0"/>
              </a:spcBef>
              <a:spcAft>
                <a:spcPts val="0"/>
              </a:spcAft>
              <a:buClr>
                <a:schemeClr val="dk1"/>
              </a:buClr>
              <a:buSzPts val="1200"/>
              <a:buNone/>
              <a:defRPr>
                <a:solidFill>
                  <a:schemeClr val="dk1"/>
                </a:solidFill>
              </a:defRPr>
            </a:lvl5pPr>
            <a:lvl6pPr lvl="5" rtl="0" algn="ctr">
              <a:lnSpc>
                <a:spcPct val="100000"/>
              </a:lnSpc>
              <a:spcBef>
                <a:spcPts val="0"/>
              </a:spcBef>
              <a:spcAft>
                <a:spcPts val="0"/>
              </a:spcAft>
              <a:buClr>
                <a:schemeClr val="dk1"/>
              </a:buClr>
              <a:buSzPts val="1200"/>
              <a:buNone/>
              <a:defRPr>
                <a:solidFill>
                  <a:schemeClr val="dk1"/>
                </a:solidFill>
              </a:defRPr>
            </a:lvl6pPr>
            <a:lvl7pPr lvl="6" rtl="0" algn="ctr">
              <a:lnSpc>
                <a:spcPct val="100000"/>
              </a:lnSpc>
              <a:spcBef>
                <a:spcPts val="0"/>
              </a:spcBef>
              <a:spcAft>
                <a:spcPts val="0"/>
              </a:spcAft>
              <a:buClr>
                <a:schemeClr val="dk1"/>
              </a:buClr>
              <a:buSzPts val="1200"/>
              <a:buNone/>
              <a:defRPr>
                <a:solidFill>
                  <a:schemeClr val="dk1"/>
                </a:solidFill>
              </a:defRPr>
            </a:lvl7pPr>
            <a:lvl8pPr lvl="7" rtl="0" algn="ctr">
              <a:lnSpc>
                <a:spcPct val="100000"/>
              </a:lnSpc>
              <a:spcBef>
                <a:spcPts val="0"/>
              </a:spcBef>
              <a:spcAft>
                <a:spcPts val="0"/>
              </a:spcAft>
              <a:buClr>
                <a:schemeClr val="dk1"/>
              </a:buClr>
              <a:buSzPts val="1200"/>
              <a:buNone/>
              <a:defRPr>
                <a:solidFill>
                  <a:schemeClr val="dk1"/>
                </a:solidFill>
              </a:defRPr>
            </a:lvl8pPr>
            <a:lvl9pPr lvl="8" rtl="0" algn="ctr">
              <a:lnSpc>
                <a:spcPct val="100000"/>
              </a:lnSpc>
              <a:spcBef>
                <a:spcPts val="0"/>
              </a:spcBef>
              <a:spcAft>
                <a:spcPts val="0"/>
              </a:spcAft>
              <a:buClr>
                <a:schemeClr val="dk1"/>
              </a:buClr>
              <a:buSzPts val="1200"/>
              <a:buNone/>
              <a:defRPr>
                <a:solidFill>
                  <a:schemeClr val="dk1"/>
                </a:solidFill>
              </a:defRPr>
            </a:lvl9pPr>
          </a:lstStyle>
          <a:p/>
        </p:txBody>
      </p:sp>
      <p:sp>
        <p:nvSpPr>
          <p:cNvPr id="238" name="Google Shape;238;p14"/>
          <p:cNvSpPr txBox="1"/>
          <p:nvPr>
            <p:ph hasCustomPrompt="1" idx="2" type="title"/>
          </p:nvPr>
        </p:nvSpPr>
        <p:spPr>
          <a:xfrm>
            <a:off x="1203325" y="740625"/>
            <a:ext cx="3063000" cy="768900"/>
          </a:xfrm>
          <a:prstGeom prst="rect">
            <a:avLst/>
          </a:prstGeom>
          <a:noFill/>
        </p:spPr>
        <p:txBody>
          <a:bodyPr anchorCtr="0" anchor="b" bIns="91425" lIns="91425" spcFirstLastPara="1" rIns="91425" wrap="square" tIns="91425">
            <a:noAutofit/>
          </a:bodyPr>
          <a:lstStyle>
            <a:lvl1pPr lvl="0" rtl="0">
              <a:spcBef>
                <a:spcPts val="0"/>
              </a:spcBef>
              <a:spcAft>
                <a:spcPts val="0"/>
              </a:spcAft>
              <a:buClr>
                <a:schemeClr val="lt1"/>
              </a:buClr>
              <a:buSzPts val="6000"/>
              <a:buNone/>
              <a:defRPr b="1" sz="4000">
                <a:solidFill>
                  <a:schemeClr val="accent3"/>
                </a:solidFill>
                <a:latin typeface="Inter Tight"/>
                <a:ea typeface="Inter Tight"/>
                <a:cs typeface="Inter Tight"/>
                <a:sym typeface="Inter Tight"/>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239" name="Google Shape;239;p14"/>
          <p:cNvSpPr txBox="1"/>
          <p:nvPr>
            <p:ph idx="3" type="subTitle"/>
          </p:nvPr>
        </p:nvSpPr>
        <p:spPr>
          <a:xfrm>
            <a:off x="1203325" y="1423333"/>
            <a:ext cx="3063000" cy="502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200"/>
              <a:buNone/>
              <a:defRPr>
                <a:solidFill>
                  <a:schemeClr val="dk1"/>
                </a:solidFill>
              </a:defRPr>
            </a:lvl1pPr>
            <a:lvl2pPr lvl="1" rtl="0" algn="ctr">
              <a:lnSpc>
                <a:spcPct val="100000"/>
              </a:lnSpc>
              <a:spcBef>
                <a:spcPts val="0"/>
              </a:spcBef>
              <a:spcAft>
                <a:spcPts val="0"/>
              </a:spcAft>
              <a:buClr>
                <a:schemeClr val="dk1"/>
              </a:buClr>
              <a:buSzPts val="1200"/>
              <a:buNone/>
              <a:defRPr>
                <a:solidFill>
                  <a:schemeClr val="dk1"/>
                </a:solidFill>
              </a:defRPr>
            </a:lvl2pPr>
            <a:lvl3pPr lvl="2" rtl="0" algn="ctr">
              <a:lnSpc>
                <a:spcPct val="100000"/>
              </a:lnSpc>
              <a:spcBef>
                <a:spcPts val="0"/>
              </a:spcBef>
              <a:spcAft>
                <a:spcPts val="0"/>
              </a:spcAft>
              <a:buClr>
                <a:schemeClr val="dk1"/>
              </a:buClr>
              <a:buSzPts val="1200"/>
              <a:buNone/>
              <a:defRPr>
                <a:solidFill>
                  <a:schemeClr val="dk1"/>
                </a:solidFill>
              </a:defRPr>
            </a:lvl3pPr>
            <a:lvl4pPr lvl="3" rtl="0" algn="ctr">
              <a:lnSpc>
                <a:spcPct val="100000"/>
              </a:lnSpc>
              <a:spcBef>
                <a:spcPts val="0"/>
              </a:spcBef>
              <a:spcAft>
                <a:spcPts val="0"/>
              </a:spcAft>
              <a:buClr>
                <a:schemeClr val="dk1"/>
              </a:buClr>
              <a:buSzPts val="1200"/>
              <a:buNone/>
              <a:defRPr>
                <a:solidFill>
                  <a:schemeClr val="dk1"/>
                </a:solidFill>
              </a:defRPr>
            </a:lvl4pPr>
            <a:lvl5pPr lvl="4" rtl="0" algn="ctr">
              <a:lnSpc>
                <a:spcPct val="100000"/>
              </a:lnSpc>
              <a:spcBef>
                <a:spcPts val="0"/>
              </a:spcBef>
              <a:spcAft>
                <a:spcPts val="0"/>
              </a:spcAft>
              <a:buClr>
                <a:schemeClr val="dk1"/>
              </a:buClr>
              <a:buSzPts val="1200"/>
              <a:buNone/>
              <a:defRPr>
                <a:solidFill>
                  <a:schemeClr val="dk1"/>
                </a:solidFill>
              </a:defRPr>
            </a:lvl5pPr>
            <a:lvl6pPr lvl="5" rtl="0" algn="ctr">
              <a:lnSpc>
                <a:spcPct val="100000"/>
              </a:lnSpc>
              <a:spcBef>
                <a:spcPts val="0"/>
              </a:spcBef>
              <a:spcAft>
                <a:spcPts val="0"/>
              </a:spcAft>
              <a:buClr>
                <a:schemeClr val="dk1"/>
              </a:buClr>
              <a:buSzPts val="1200"/>
              <a:buNone/>
              <a:defRPr>
                <a:solidFill>
                  <a:schemeClr val="dk1"/>
                </a:solidFill>
              </a:defRPr>
            </a:lvl6pPr>
            <a:lvl7pPr lvl="6" rtl="0" algn="ctr">
              <a:lnSpc>
                <a:spcPct val="100000"/>
              </a:lnSpc>
              <a:spcBef>
                <a:spcPts val="0"/>
              </a:spcBef>
              <a:spcAft>
                <a:spcPts val="0"/>
              </a:spcAft>
              <a:buClr>
                <a:schemeClr val="dk1"/>
              </a:buClr>
              <a:buSzPts val="1200"/>
              <a:buNone/>
              <a:defRPr>
                <a:solidFill>
                  <a:schemeClr val="dk1"/>
                </a:solidFill>
              </a:defRPr>
            </a:lvl7pPr>
            <a:lvl8pPr lvl="7" rtl="0" algn="ctr">
              <a:lnSpc>
                <a:spcPct val="100000"/>
              </a:lnSpc>
              <a:spcBef>
                <a:spcPts val="0"/>
              </a:spcBef>
              <a:spcAft>
                <a:spcPts val="0"/>
              </a:spcAft>
              <a:buClr>
                <a:schemeClr val="dk1"/>
              </a:buClr>
              <a:buSzPts val="1200"/>
              <a:buNone/>
              <a:defRPr>
                <a:solidFill>
                  <a:schemeClr val="dk1"/>
                </a:solidFill>
              </a:defRPr>
            </a:lvl8pPr>
            <a:lvl9pPr lvl="8" rtl="0" algn="ctr">
              <a:lnSpc>
                <a:spcPct val="100000"/>
              </a:lnSpc>
              <a:spcBef>
                <a:spcPts val="0"/>
              </a:spcBef>
              <a:spcAft>
                <a:spcPts val="0"/>
              </a:spcAft>
              <a:buClr>
                <a:schemeClr val="dk1"/>
              </a:buClr>
              <a:buSzPts val="1200"/>
              <a:buNone/>
              <a:defRPr>
                <a:solidFill>
                  <a:schemeClr val="dk1"/>
                </a:solidFill>
              </a:defRPr>
            </a:lvl9pPr>
          </a:lstStyle>
          <a:p/>
        </p:txBody>
      </p:sp>
      <p:sp>
        <p:nvSpPr>
          <p:cNvPr id="240" name="Google Shape;240;p14"/>
          <p:cNvSpPr txBox="1"/>
          <p:nvPr>
            <p:ph hasCustomPrompt="1" idx="4" type="title"/>
          </p:nvPr>
        </p:nvSpPr>
        <p:spPr>
          <a:xfrm>
            <a:off x="3040569" y="1978991"/>
            <a:ext cx="3063000" cy="768900"/>
          </a:xfrm>
          <a:prstGeom prst="rect">
            <a:avLst/>
          </a:prstGeom>
          <a:noFill/>
        </p:spPr>
        <p:txBody>
          <a:bodyPr anchorCtr="0" anchor="b" bIns="91425" lIns="91425" spcFirstLastPara="1" rIns="91425" wrap="square" tIns="91425">
            <a:noAutofit/>
          </a:bodyPr>
          <a:lstStyle>
            <a:lvl1pPr lvl="0" rtl="0">
              <a:spcBef>
                <a:spcPts val="0"/>
              </a:spcBef>
              <a:spcAft>
                <a:spcPts val="0"/>
              </a:spcAft>
              <a:buClr>
                <a:schemeClr val="lt1"/>
              </a:buClr>
              <a:buSzPts val="6000"/>
              <a:buNone/>
              <a:defRPr b="1" sz="4000">
                <a:solidFill>
                  <a:schemeClr val="accent3"/>
                </a:solidFill>
                <a:latin typeface="Inter Tight"/>
                <a:ea typeface="Inter Tight"/>
                <a:cs typeface="Inter Tight"/>
                <a:sym typeface="Inter Tight"/>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241" name="Google Shape;241;p14"/>
          <p:cNvSpPr txBox="1"/>
          <p:nvPr>
            <p:ph idx="5" type="subTitle"/>
          </p:nvPr>
        </p:nvSpPr>
        <p:spPr>
          <a:xfrm>
            <a:off x="3040569" y="2661704"/>
            <a:ext cx="3063000" cy="502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200"/>
              <a:buNone/>
              <a:defRPr>
                <a:solidFill>
                  <a:schemeClr val="dk1"/>
                </a:solidFill>
              </a:defRPr>
            </a:lvl1pPr>
            <a:lvl2pPr lvl="1" rtl="0" algn="ctr">
              <a:lnSpc>
                <a:spcPct val="100000"/>
              </a:lnSpc>
              <a:spcBef>
                <a:spcPts val="0"/>
              </a:spcBef>
              <a:spcAft>
                <a:spcPts val="0"/>
              </a:spcAft>
              <a:buClr>
                <a:schemeClr val="dk1"/>
              </a:buClr>
              <a:buSzPts val="1200"/>
              <a:buNone/>
              <a:defRPr>
                <a:solidFill>
                  <a:schemeClr val="dk1"/>
                </a:solidFill>
              </a:defRPr>
            </a:lvl2pPr>
            <a:lvl3pPr lvl="2" rtl="0" algn="ctr">
              <a:lnSpc>
                <a:spcPct val="100000"/>
              </a:lnSpc>
              <a:spcBef>
                <a:spcPts val="0"/>
              </a:spcBef>
              <a:spcAft>
                <a:spcPts val="0"/>
              </a:spcAft>
              <a:buClr>
                <a:schemeClr val="dk1"/>
              </a:buClr>
              <a:buSzPts val="1200"/>
              <a:buNone/>
              <a:defRPr>
                <a:solidFill>
                  <a:schemeClr val="dk1"/>
                </a:solidFill>
              </a:defRPr>
            </a:lvl3pPr>
            <a:lvl4pPr lvl="3" rtl="0" algn="ctr">
              <a:lnSpc>
                <a:spcPct val="100000"/>
              </a:lnSpc>
              <a:spcBef>
                <a:spcPts val="0"/>
              </a:spcBef>
              <a:spcAft>
                <a:spcPts val="0"/>
              </a:spcAft>
              <a:buClr>
                <a:schemeClr val="dk1"/>
              </a:buClr>
              <a:buSzPts val="1200"/>
              <a:buNone/>
              <a:defRPr>
                <a:solidFill>
                  <a:schemeClr val="dk1"/>
                </a:solidFill>
              </a:defRPr>
            </a:lvl4pPr>
            <a:lvl5pPr lvl="4" rtl="0" algn="ctr">
              <a:lnSpc>
                <a:spcPct val="100000"/>
              </a:lnSpc>
              <a:spcBef>
                <a:spcPts val="0"/>
              </a:spcBef>
              <a:spcAft>
                <a:spcPts val="0"/>
              </a:spcAft>
              <a:buClr>
                <a:schemeClr val="dk1"/>
              </a:buClr>
              <a:buSzPts val="1200"/>
              <a:buNone/>
              <a:defRPr>
                <a:solidFill>
                  <a:schemeClr val="dk1"/>
                </a:solidFill>
              </a:defRPr>
            </a:lvl5pPr>
            <a:lvl6pPr lvl="5" rtl="0" algn="ctr">
              <a:lnSpc>
                <a:spcPct val="100000"/>
              </a:lnSpc>
              <a:spcBef>
                <a:spcPts val="0"/>
              </a:spcBef>
              <a:spcAft>
                <a:spcPts val="0"/>
              </a:spcAft>
              <a:buClr>
                <a:schemeClr val="dk1"/>
              </a:buClr>
              <a:buSzPts val="1200"/>
              <a:buNone/>
              <a:defRPr>
                <a:solidFill>
                  <a:schemeClr val="dk1"/>
                </a:solidFill>
              </a:defRPr>
            </a:lvl6pPr>
            <a:lvl7pPr lvl="6" rtl="0" algn="ctr">
              <a:lnSpc>
                <a:spcPct val="100000"/>
              </a:lnSpc>
              <a:spcBef>
                <a:spcPts val="0"/>
              </a:spcBef>
              <a:spcAft>
                <a:spcPts val="0"/>
              </a:spcAft>
              <a:buClr>
                <a:schemeClr val="dk1"/>
              </a:buClr>
              <a:buSzPts val="1200"/>
              <a:buNone/>
              <a:defRPr>
                <a:solidFill>
                  <a:schemeClr val="dk1"/>
                </a:solidFill>
              </a:defRPr>
            </a:lvl7pPr>
            <a:lvl8pPr lvl="7" rtl="0" algn="ctr">
              <a:lnSpc>
                <a:spcPct val="100000"/>
              </a:lnSpc>
              <a:spcBef>
                <a:spcPts val="0"/>
              </a:spcBef>
              <a:spcAft>
                <a:spcPts val="0"/>
              </a:spcAft>
              <a:buClr>
                <a:schemeClr val="dk1"/>
              </a:buClr>
              <a:buSzPts val="1200"/>
              <a:buNone/>
              <a:defRPr>
                <a:solidFill>
                  <a:schemeClr val="dk1"/>
                </a:solidFill>
              </a:defRPr>
            </a:lvl8pPr>
            <a:lvl9pPr lvl="8" rtl="0" algn="ctr">
              <a:lnSpc>
                <a:spcPct val="100000"/>
              </a:lnSpc>
              <a:spcBef>
                <a:spcPts val="0"/>
              </a:spcBef>
              <a:spcAft>
                <a:spcPts val="0"/>
              </a:spcAft>
              <a:buClr>
                <a:schemeClr val="dk1"/>
              </a:buClr>
              <a:buSzPts val="1200"/>
              <a:buNone/>
              <a:defRPr>
                <a:solidFill>
                  <a:schemeClr val="dk1"/>
                </a:solidFill>
              </a:defRPr>
            </a:lvl9pPr>
          </a:lstStyle>
          <a:p/>
        </p:txBody>
      </p:sp>
      <p:grpSp>
        <p:nvGrpSpPr>
          <p:cNvPr id="242" name="Google Shape;242;p14"/>
          <p:cNvGrpSpPr/>
          <p:nvPr/>
        </p:nvGrpSpPr>
        <p:grpSpPr>
          <a:xfrm>
            <a:off x="-1" y="-1454271"/>
            <a:ext cx="9373883" cy="6925380"/>
            <a:chOff x="-1" y="-1454271"/>
            <a:chExt cx="9373883" cy="6925380"/>
          </a:xfrm>
        </p:grpSpPr>
        <p:grpSp>
          <p:nvGrpSpPr>
            <p:cNvPr id="243" name="Google Shape;243;p14"/>
            <p:cNvGrpSpPr/>
            <p:nvPr/>
          </p:nvGrpSpPr>
          <p:grpSpPr>
            <a:xfrm>
              <a:off x="7821365" y="3649319"/>
              <a:ext cx="1552517" cy="1821790"/>
              <a:chOff x="3706560" y="1436760"/>
              <a:chExt cx="757991" cy="889459"/>
            </a:xfrm>
          </p:grpSpPr>
          <p:sp>
            <p:nvSpPr>
              <p:cNvPr id="244" name="Google Shape;244;p14"/>
              <p:cNvSpPr/>
              <p:nvPr/>
            </p:nvSpPr>
            <p:spPr>
              <a:xfrm>
                <a:off x="3706560" y="1436760"/>
                <a:ext cx="757098" cy="887736"/>
              </a:xfrm>
              <a:custGeom>
                <a:rect b="b" l="l" r="r" t="t"/>
                <a:pathLst>
                  <a:path extrusionOk="0" h="892197" w="762819">
                    <a:moveTo>
                      <a:pt x="757558" y="48264"/>
                    </a:moveTo>
                    <a:lnTo>
                      <a:pt x="757558" y="61370"/>
                    </a:lnTo>
                    <a:cubicBezTo>
                      <a:pt x="751090" y="59332"/>
                      <a:pt x="744956" y="56588"/>
                      <a:pt x="739003" y="53445"/>
                    </a:cubicBezTo>
                    <a:cubicBezTo>
                      <a:pt x="718801" y="42777"/>
                      <a:pt x="700732" y="27423"/>
                      <a:pt x="679453" y="18850"/>
                    </a:cubicBezTo>
                    <a:cubicBezTo>
                      <a:pt x="668995" y="15279"/>
                      <a:pt x="660555" y="14097"/>
                      <a:pt x="653335" y="14812"/>
                    </a:cubicBezTo>
                    <a:cubicBezTo>
                      <a:pt x="634895" y="16631"/>
                      <a:pt x="624398" y="30833"/>
                      <a:pt x="608396" y="49064"/>
                    </a:cubicBezTo>
                    <a:cubicBezTo>
                      <a:pt x="577678" y="80201"/>
                      <a:pt x="539788" y="122825"/>
                      <a:pt x="496811" y="134713"/>
                    </a:cubicBezTo>
                    <a:cubicBezTo>
                      <a:pt x="477761" y="138827"/>
                      <a:pt x="458101" y="138942"/>
                      <a:pt x="438690" y="138951"/>
                    </a:cubicBezTo>
                    <a:cubicBezTo>
                      <a:pt x="410791" y="139104"/>
                      <a:pt x="382606" y="136284"/>
                      <a:pt x="356432" y="126131"/>
                    </a:cubicBezTo>
                    <a:cubicBezTo>
                      <a:pt x="288623" y="98022"/>
                      <a:pt x="260239" y="71695"/>
                      <a:pt x="185029" y="106423"/>
                    </a:cubicBezTo>
                    <a:cubicBezTo>
                      <a:pt x="154997" y="120625"/>
                      <a:pt x="125888" y="137246"/>
                      <a:pt x="99171" y="157030"/>
                    </a:cubicBezTo>
                    <a:cubicBezTo>
                      <a:pt x="76558" y="174698"/>
                      <a:pt x="66481" y="195863"/>
                      <a:pt x="80407" y="223009"/>
                    </a:cubicBezTo>
                    <a:cubicBezTo>
                      <a:pt x="90370" y="246412"/>
                      <a:pt x="105448" y="267501"/>
                      <a:pt x="125708" y="283045"/>
                    </a:cubicBezTo>
                    <a:cubicBezTo>
                      <a:pt x="152558" y="303915"/>
                      <a:pt x="181686" y="319269"/>
                      <a:pt x="193954" y="353435"/>
                    </a:cubicBezTo>
                    <a:cubicBezTo>
                      <a:pt x="199374" y="369180"/>
                      <a:pt x="203651" y="385344"/>
                      <a:pt x="210432" y="400632"/>
                    </a:cubicBezTo>
                    <a:cubicBezTo>
                      <a:pt x="227644" y="444828"/>
                      <a:pt x="255533" y="479260"/>
                      <a:pt x="242017" y="529219"/>
                    </a:cubicBezTo>
                    <a:cubicBezTo>
                      <a:pt x="241531" y="531438"/>
                      <a:pt x="241017" y="533658"/>
                      <a:pt x="240484" y="535877"/>
                    </a:cubicBezTo>
                    <a:cubicBezTo>
                      <a:pt x="239569" y="539687"/>
                      <a:pt x="238579" y="543487"/>
                      <a:pt x="237521" y="547278"/>
                    </a:cubicBezTo>
                    <a:cubicBezTo>
                      <a:pt x="232235" y="566176"/>
                      <a:pt x="225148" y="584788"/>
                      <a:pt x="216166" y="602381"/>
                    </a:cubicBezTo>
                    <a:cubicBezTo>
                      <a:pt x="212890" y="608810"/>
                      <a:pt x="209356" y="615096"/>
                      <a:pt x="205556" y="621211"/>
                    </a:cubicBezTo>
                    <a:cubicBezTo>
                      <a:pt x="198345" y="632851"/>
                      <a:pt x="190201" y="643852"/>
                      <a:pt x="181095" y="653987"/>
                    </a:cubicBezTo>
                    <a:cubicBezTo>
                      <a:pt x="173875" y="662017"/>
                      <a:pt x="166046" y="669494"/>
                      <a:pt x="157597" y="676295"/>
                    </a:cubicBezTo>
                    <a:cubicBezTo>
                      <a:pt x="151111" y="681752"/>
                      <a:pt x="144205" y="686496"/>
                      <a:pt x="137033" y="690792"/>
                    </a:cubicBezTo>
                    <a:cubicBezTo>
                      <a:pt x="124879" y="698078"/>
                      <a:pt x="111944" y="704069"/>
                      <a:pt x="99018" y="710061"/>
                    </a:cubicBezTo>
                    <a:cubicBezTo>
                      <a:pt x="93484" y="712632"/>
                      <a:pt x="87941" y="715195"/>
                      <a:pt x="82474" y="717862"/>
                    </a:cubicBezTo>
                    <a:cubicBezTo>
                      <a:pt x="77578" y="720252"/>
                      <a:pt x="72729" y="722710"/>
                      <a:pt x="67967" y="725329"/>
                    </a:cubicBezTo>
                    <a:cubicBezTo>
                      <a:pt x="66605" y="726072"/>
                      <a:pt x="65252" y="726834"/>
                      <a:pt x="63909" y="727615"/>
                    </a:cubicBezTo>
                    <a:cubicBezTo>
                      <a:pt x="46317" y="740074"/>
                      <a:pt x="24142" y="751447"/>
                      <a:pt x="16056" y="772554"/>
                    </a:cubicBezTo>
                    <a:cubicBezTo>
                      <a:pt x="10769" y="800281"/>
                      <a:pt x="23485" y="827418"/>
                      <a:pt x="35258" y="851821"/>
                    </a:cubicBezTo>
                    <a:cubicBezTo>
                      <a:pt x="41211" y="863737"/>
                      <a:pt x="46221" y="876053"/>
                      <a:pt x="51041" y="888445"/>
                    </a:cubicBezTo>
                    <a:lnTo>
                      <a:pt x="35410" y="888445"/>
                    </a:lnTo>
                    <a:cubicBezTo>
                      <a:pt x="30277" y="876796"/>
                      <a:pt x="25143" y="865156"/>
                      <a:pt x="19809" y="853612"/>
                    </a:cubicBezTo>
                    <a:cubicBezTo>
                      <a:pt x="6978" y="827199"/>
                      <a:pt x="-5242" y="796595"/>
                      <a:pt x="2330" y="766953"/>
                    </a:cubicBezTo>
                    <a:cubicBezTo>
                      <a:pt x="4721" y="759753"/>
                      <a:pt x="8817" y="753580"/>
                      <a:pt x="13789" y="748075"/>
                    </a:cubicBezTo>
                    <a:cubicBezTo>
                      <a:pt x="19694" y="741493"/>
                      <a:pt x="26847" y="735864"/>
                      <a:pt x="33791" y="730539"/>
                    </a:cubicBezTo>
                    <a:cubicBezTo>
                      <a:pt x="35744" y="728911"/>
                      <a:pt x="37735" y="727349"/>
                      <a:pt x="39773" y="725844"/>
                    </a:cubicBezTo>
                    <a:cubicBezTo>
                      <a:pt x="51593" y="717062"/>
                      <a:pt x="64528" y="710213"/>
                      <a:pt x="77749" y="703850"/>
                    </a:cubicBezTo>
                    <a:cubicBezTo>
                      <a:pt x="91618" y="697173"/>
                      <a:pt x="105800" y="691039"/>
                      <a:pt x="119345" y="683781"/>
                    </a:cubicBezTo>
                    <a:cubicBezTo>
                      <a:pt x="126003" y="680219"/>
                      <a:pt x="132508" y="676371"/>
                      <a:pt x="138738" y="672056"/>
                    </a:cubicBezTo>
                    <a:cubicBezTo>
                      <a:pt x="148568" y="665112"/>
                      <a:pt x="157607" y="657245"/>
                      <a:pt x="165874" y="648634"/>
                    </a:cubicBezTo>
                    <a:cubicBezTo>
                      <a:pt x="167665" y="646767"/>
                      <a:pt x="169418" y="644872"/>
                      <a:pt x="171123" y="642938"/>
                    </a:cubicBezTo>
                    <a:cubicBezTo>
                      <a:pt x="182972" y="629613"/>
                      <a:pt x="193087" y="614706"/>
                      <a:pt x="201498" y="598828"/>
                    </a:cubicBezTo>
                    <a:cubicBezTo>
                      <a:pt x="208470" y="585674"/>
                      <a:pt x="214281" y="571853"/>
                      <a:pt x="218957" y="557718"/>
                    </a:cubicBezTo>
                    <a:cubicBezTo>
                      <a:pt x="221462" y="550145"/>
                      <a:pt x="223634" y="542468"/>
                      <a:pt x="225482" y="534763"/>
                    </a:cubicBezTo>
                    <a:cubicBezTo>
                      <a:pt x="227368" y="526914"/>
                      <a:pt x="228911" y="519027"/>
                      <a:pt x="230121" y="511150"/>
                    </a:cubicBezTo>
                    <a:cubicBezTo>
                      <a:pt x="234454" y="484375"/>
                      <a:pt x="220748" y="459915"/>
                      <a:pt x="209947" y="436426"/>
                    </a:cubicBezTo>
                    <a:cubicBezTo>
                      <a:pt x="202384" y="419510"/>
                      <a:pt x="194802" y="402565"/>
                      <a:pt x="188668" y="385068"/>
                    </a:cubicBezTo>
                    <a:cubicBezTo>
                      <a:pt x="172971" y="321822"/>
                      <a:pt x="147786" y="323003"/>
                      <a:pt x="104857" y="284455"/>
                    </a:cubicBezTo>
                    <a:cubicBezTo>
                      <a:pt x="82635" y="263605"/>
                      <a:pt x="56670" y="222895"/>
                      <a:pt x="59499" y="191653"/>
                    </a:cubicBezTo>
                    <a:cubicBezTo>
                      <a:pt x="63881" y="161849"/>
                      <a:pt x="91265" y="143256"/>
                      <a:pt x="114935" y="128340"/>
                    </a:cubicBezTo>
                    <a:cubicBezTo>
                      <a:pt x="135614" y="115301"/>
                      <a:pt x="156845" y="103013"/>
                      <a:pt x="179143" y="92936"/>
                    </a:cubicBezTo>
                    <a:cubicBezTo>
                      <a:pt x="214500" y="76048"/>
                      <a:pt x="255886" y="68552"/>
                      <a:pt x="293424" y="82744"/>
                    </a:cubicBezTo>
                    <a:cubicBezTo>
                      <a:pt x="318513" y="91660"/>
                      <a:pt x="341487" y="105661"/>
                      <a:pt x="366757" y="114148"/>
                    </a:cubicBezTo>
                    <a:cubicBezTo>
                      <a:pt x="404971" y="126931"/>
                      <a:pt x="446519" y="125721"/>
                      <a:pt x="486153" y="121787"/>
                    </a:cubicBezTo>
                    <a:cubicBezTo>
                      <a:pt x="516309" y="117034"/>
                      <a:pt x="539416" y="94879"/>
                      <a:pt x="561257" y="75219"/>
                    </a:cubicBezTo>
                    <a:cubicBezTo>
                      <a:pt x="577821" y="60227"/>
                      <a:pt x="593337" y="44130"/>
                      <a:pt x="608092" y="27366"/>
                    </a:cubicBezTo>
                    <a:cubicBezTo>
                      <a:pt x="625199" y="5277"/>
                      <a:pt x="645563" y="-3752"/>
                      <a:pt x="671681" y="1420"/>
                    </a:cubicBezTo>
                    <a:cubicBezTo>
                      <a:pt x="674414" y="1953"/>
                      <a:pt x="677205" y="2648"/>
                      <a:pt x="680062" y="3506"/>
                    </a:cubicBezTo>
                    <a:cubicBezTo>
                      <a:pt x="706780" y="12831"/>
                      <a:pt x="728307" y="32166"/>
                      <a:pt x="752843" y="45682"/>
                    </a:cubicBezTo>
                    <a:cubicBezTo>
                      <a:pt x="752976" y="45759"/>
                      <a:pt x="753100" y="45844"/>
                      <a:pt x="753234" y="45920"/>
                    </a:cubicBezTo>
                    <a:cubicBezTo>
                      <a:pt x="754634" y="46768"/>
                      <a:pt x="756110" y="47540"/>
                      <a:pt x="757577" y="48302"/>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4"/>
              <p:cNvSpPr/>
              <p:nvPr/>
            </p:nvSpPr>
            <p:spPr>
              <a:xfrm>
                <a:off x="3725640" y="1468800"/>
                <a:ext cx="738911" cy="857419"/>
              </a:xfrm>
              <a:custGeom>
                <a:rect b="b" l="l" r="r" t="t"/>
                <a:pathLst>
                  <a:path extrusionOk="0" h="866080" w="738911">
                    <a:moveTo>
                      <a:pt x="738518" y="49337"/>
                    </a:moveTo>
                    <a:lnTo>
                      <a:pt x="738518" y="56681"/>
                    </a:lnTo>
                    <a:cubicBezTo>
                      <a:pt x="732861" y="55185"/>
                      <a:pt x="727241" y="53557"/>
                      <a:pt x="721554" y="52204"/>
                    </a:cubicBezTo>
                    <a:cubicBezTo>
                      <a:pt x="710163" y="49318"/>
                      <a:pt x="698723" y="45670"/>
                      <a:pt x="688207" y="40298"/>
                    </a:cubicBezTo>
                    <a:cubicBezTo>
                      <a:pt x="683597" y="37945"/>
                      <a:pt x="679168" y="35278"/>
                      <a:pt x="674996" y="32192"/>
                    </a:cubicBezTo>
                    <a:cubicBezTo>
                      <a:pt x="670215" y="28668"/>
                      <a:pt x="665929" y="24515"/>
                      <a:pt x="661966" y="20095"/>
                    </a:cubicBezTo>
                    <a:cubicBezTo>
                      <a:pt x="657661" y="15399"/>
                      <a:pt x="653594" y="10199"/>
                      <a:pt x="647898" y="7113"/>
                    </a:cubicBezTo>
                    <a:cubicBezTo>
                      <a:pt x="625323" y="-3908"/>
                      <a:pt x="601054" y="50661"/>
                      <a:pt x="592119" y="66234"/>
                    </a:cubicBezTo>
                    <a:cubicBezTo>
                      <a:pt x="585433" y="78598"/>
                      <a:pt x="578622" y="90885"/>
                      <a:pt x="571317" y="102896"/>
                    </a:cubicBezTo>
                    <a:cubicBezTo>
                      <a:pt x="565592" y="111792"/>
                      <a:pt x="558810" y="119984"/>
                      <a:pt x="551886" y="127966"/>
                    </a:cubicBezTo>
                    <a:cubicBezTo>
                      <a:pt x="543008" y="138186"/>
                      <a:pt x="532893" y="148035"/>
                      <a:pt x="520672" y="154055"/>
                    </a:cubicBezTo>
                    <a:cubicBezTo>
                      <a:pt x="518415" y="155160"/>
                      <a:pt x="516091" y="156150"/>
                      <a:pt x="513690" y="156969"/>
                    </a:cubicBezTo>
                    <a:cubicBezTo>
                      <a:pt x="505308" y="160160"/>
                      <a:pt x="496345" y="161027"/>
                      <a:pt x="487468" y="161627"/>
                    </a:cubicBezTo>
                    <a:cubicBezTo>
                      <a:pt x="456340" y="163685"/>
                      <a:pt x="423517" y="161808"/>
                      <a:pt x="395466" y="146930"/>
                    </a:cubicBezTo>
                    <a:cubicBezTo>
                      <a:pt x="380626" y="139062"/>
                      <a:pt x="366443" y="129985"/>
                      <a:pt x="351518" y="122251"/>
                    </a:cubicBezTo>
                    <a:cubicBezTo>
                      <a:pt x="336992" y="114840"/>
                      <a:pt x="321600" y="109344"/>
                      <a:pt x="306550" y="103106"/>
                    </a:cubicBezTo>
                    <a:cubicBezTo>
                      <a:pt x="290501" y="96619"/>
                      <a:pt x="274832" y="89180"/>
                      <a:pt x="258535" y="83294"/>
                    </a:cubicBezTo>
                    <a:cubicBezTo>
                      <a:pt x="250200" y="80407"/>
                      <a:pt x="241675" y="77779"/>
                      <a:pt x="232846" y="76940"/>
                    </a:cubicBezTo>
                    <a:cubicBezTo>
                      <a:pt x="226940" y="76598"/>
                      <a:pt x="221054" y="77674"/>
                      <a:pt x="215253" y="78703"/>
                    </a:cubicBezTo>
                    <a:cubicBezTo>
                      <a:pt x="196603" y="82141"/>
                      <a:pt x="179106" y="89942"/>
                      <a:pt x="162780" y="99277"/>
                    </a:cubicBezTo>
                    <a:cubicBezTo>
                      <a:pt x="150159" y="106316"/>
                      <a:pt x="138215" y="113393"/>
                      <a:pt x="127909" y="123394"/>
                    </a:cubicBezTo>
                    <a:cubicBezTo>
                      <a:pt x="115374" y="136072"/>
                      <a:pt x="104306" y="150740"/>
                      <a:pt x="98362" y="167704"/>
                    </a:cubicBezTo>
                    <a:cubicBezTo>
                      <a:pt x="93543" y="180820"/>
                      <a:pt x="91295" y="195660"/>
                      <a:pt x="95590" y="209224"/>
                    </a:cubicBezTo>
                    <a:cubicBezTo>
                      <a:pt x="99019" y="218482"/>
                      <a:pt x="105363" y="226359"/>
                      <a:pt x="111888" y="233646"/>
                    </a:cubicBezTo>
                    <a:cubicBezTo>
                      <a:pt x="122622" y="244695"/>
                      <a:pt x="136481" y="251981"/>
                      <a:pt x="148854" y="260982"/>
                    </a:cubicBezTo>
                    <a:cubicBezTo>
                      <a:pt x="167018" y="273594"/>
                      <a:pt x="184211" y="288757"/>
                      <a:pt x="194574" y="308626"/>
                    </a:cubicBezTo>
                    <a:cubicBezTo>
                      <a:pt x="203690" y="328296"/>
                      <a:pt x="210957" y="348841"/>
                      <a:pt x="221444" y="367872"/>
                    </a:cubicBezTo>
                    <a:cubicBezTo>
                      <a:pt x="227255" y="378426"/>
                      <a:pt x="233798" y="387732"/>
                      <a:pt x="241047" y="397180"/>
                    </a:cubicBezTo>
                    <a:cubicBezTo>
                      <a:pt x="251343" y="410658"/>
                      <a:pt x="262792" y="424079"/>
                      <a:pt x="267755" y="440605"/>
                    </a:cubicBezTo>
                    <a:cubicBezTo>
                      <a:pt x="269860" y="448015"/>
                      <a:pt x="270450" y="455759"/>
                      <a:pt x="271108" y="463417"/>
                    </a:cubicBezTo>
                    <a:cubicBezTo>
                      <a:pt x="271708" y="471152"/>
                      <a:pt x="272203" y="478905"/>
                      <a:pt x="272365" y="486668"/>
                    </a:cubicBezTo>
                    <a:cubicBezTo>
                      <a:pt x="272508" y="493669"/>
                      <a:pt x="272374" y="500679"/>
                      <a:pt x="271784" y="507661"/>
                    </a:cubicBezTo>
                    <a:cubicBezTo>
                      <a:pt x="271708" y="508680"/>
                      <a:pt x="271603" y="509709"/>
                      <a:pt x="271498" y="510728"/>
                    </a:cubicBezTo>
                    <a:cubicBezTo>
                      <a:pt x="270946" y="515090"/>
                      <a:pt x="270088" y="519396"/>
                      <a:pt x="268974" y="523644"/>
                    </a:cubicBezTo>
                    <a:cubicBezTo>
                      <a:pt x="267260" y="530207"/>
                      <a:pt x="264926" y="536617"/>
                      <a:pt x="262145" y="542799"/>
                    </a:cubicBezTo>
                    <a:cubicBezTo>
                      <a:pt x="257087" y="554210"/>
                      <a:pt x="251381" y="565449"/>
                      <a:pt x="243866" y="575460"/>
                    </a:cubicBezTo>
                    <a:cubicBezTo>
                      <a:pt x="242695" y="577031"/>
                      <a:pt x="241494" y="578546"/>
                      <a:pt x="240247" y="580032"/>
                    </a:cubicBezTo>
                    <a:cubicBezTo>
                      <a:pt x="223702" y="599768"/>
                      <a:pt x="200708" y="612855"/>
                      <a:pt x="181230" y="629448"/>
                    </a:cubicBezTo>
                    <a:cubicBezTo>
                      <a:pt x="180668" y="629924"/>
                      <a:pt x="180106" y="630410"/>
                      <a:pt x="179553" y="630895"/>
                    </a:cubicBezTo>
                    <a:cubicBezTo>
                      <a:pt x="169809" y="638973"/>
                      <a:pt x="161037" y="648098"/>
                      <a:pt x="151864" y="656803"/>
                    </a:cubicBezTo>
                    <a:cubicBezTo>
                      <a:pt x="149893" y="658670"/>
                      <a:pt x="147902" y="660509"/>
                      <a:pt x="145863" y="662299"/>
                    </a:cubicBezTo>
                    <a:cubicBezTo>
                      <a:pt x="143492" y="664395"/>
                      <a:pt x="141082" y="666443"/>
                      <a:pt x="138624" y="668433"/>
                    </a:cubicBezTo>
                    <a:cubicBezTo>
                      <a:pt x="138167" y="668814"/>
                      <a:pt x="137710" y="669176"/>
                      <a:pt x="137262" y="669538"/>
                    </a:cubicBezTo>
                    <a:cubicBezTo>
                      <a:pt x="127337" y="677511"/>
                      <a:pt x="116774" y="684693"/>
                      <a:pt x="105820" y="691160"/>
                    </a:cubicBezTo>
                    <a:cubicBezTo>
                      <a:pt x="104877" y="691722"/>
                      <a:pt x="103925" y="692274"/>
                      <a:pt x="102972" y="692817"/>
                    </a:cubicBezTo>
                    <a:cubicBezTo>
                      <a:pt x="94219" y="697942"/>
                      <a:pt x="85084" y="702447"/>
                      <a:pt x="75626" y="706133"/>
                    </a:cubicBezTo>
                    <a:cubicBezTo>
                      <a:pt x="61043" y="711496"/>
                      <a:pt x="46203" y="716268"/>
                      <a:pt x="32173" y="723002"/>
                    </a:cubicBezTo>
                    <a:cubicBezTo>
                      <a:pt x="23724" y="727174"/>
                      <a:pt x="15209" y="731717"/>
                      <a:pt x="8561" y="738499"/>
                    </a:cubicBezTo>
                    <a:cubicBezTo>
                      <a:pt x="6646" y="740595"/>
                      <a:pt x="5074" y="743052"/>
                      <a:pt x="4493" y="745862"/>
                    </a:cubicBezTo>
                    <a:cubicBezTo>
                      <a:pt x="3979" y="748234"/>
                      <a:pt x="4379" y="750691"/>
                      <a:pt x="5141" y="752977"/>
                    </a:cubicBezTo>
                    <a:cubicBezTo>
                      <a:pt x="7332" y="758997"/>
                      <a:pt x="10199" y="764645"/>
                      <a:pt x="13256" y="770208"/>
                    </a:cubicBezTo>
                    <a:cubicBezTo>
                      <a:pt x="25467" y="792192"/>
                      <a:pt x="38279" y="814375"/>
                      <a:pt x="54195" y="833854"/>
                    </a:cubicBezTo>
                    <a:cubicBezTo>
                      <a:pt x="61615" y="842541"/>
                      <a:pt x="70216" y="849885"/>
                      <a:pt x="79360" y="856581"/>
                    </a:cubicBezTo>
                    <a:lnTo>
                      <a:pt x="72111" y="856581"/>
                    </a:lnTo>
                    <a:cubicBezTo>
                      <a:pt x="69225" y="854314"/>
                      <a:pt x="66387" y="851971"/>
                      <a:pt x="63615" y="849542"/>
                    </a:cubicBezTo>
                    <a:cubicBezTo>
                      <a:pt x="39660" y="827148"/>
                      <a:pt x="23124" y="798192"/>
                      <a:pt x="7427" y="769732"/>
                    </a:cubicBezTo>
                    <a:cubicBezTo>
                      <a:pt x="4608" y="764188"/>
                      <a:pt x="1931" y="758492"/>
                      <a:pt x="483" y="752425"/>
                    </a:cubicBezTo>
                    <a:cubicBezTo>
                      <a:pt x="-393" y="748805"/>
                      <a:pt x="-88" y="744910"/>
                      <a:pt x="1483" y="741519"/>
                    </a:cubicBezTo>
                    <a:cubicBezTo>
                      <a:pt x="2750" y="738709"/>
                      <a:pt x="4741" y="736309"/>
                      <a:pt x="6951" y="734175"/>
                    </a:cubicBezTo>
                    <a:cubicBezTo>
                      <a:pt x="18000" y="724050"/>
                      <a:pt x="32087" y="718202"/>
                      <a:pt x="45794" y="712591"/>
                    </a:cubicBezTo>
                    <a:cubicBezTo>
                      <a:pt x="52918" y="709648"/>
                      <a:pt x="60196" y="707124"/>
                      <a:pt x="67454" y="704552"/>
                    </a:cubicBezTo>
                    <a:cubicBezTo>
                      <a:pt x="78817" y="700504"/>
                      <a:pt x="89752" y="695341"/>
                      <a:pt x="100172" y="689293"/>
                    </a:cubicBezTo>
                    <a:cubicBezTo>
                      <a:pt x="100601" y="689055"/>
                      <a:pt x="101020" y="688807"/>
                      <a:pt x="101448" y="688560"/>
                    </a:cubicBezTo>
                    <a:cubicBezTo>
                      <a:pt x="109697" y="683816"/>
                      <a:pt x="117736" y="678663"/>
                      <a:pt x="125423" y="673044"/>
                    </a:cubicBezTo>
                    <a:cubicBezTo>
                      <a:pt x="128404" y="670872"/>
                      <a:pt x="131338" y="668624"/>
                      <a:pt x="134214" y="666300"/>
                    </a:cubicBezTo>
                    <a:cubicBezTo>
                      <a:pt x="134624" y="665976"/>
                      <a:pt x="135033" y="665643"/>
                      <a:pt x="135443" y="665300"/>
                    </a:cubicBezTo>
                    <a:cubicBezTo>
                      <a:pt x="136167" y="664709"/>
                      <a:pt x="136900" y="664109"/>
                      <a:pt x="137624" y="663499"/>
                    </a:cubicBezTo>
                    <a:cubicBezTo>
                      <a:pt x="150569" y="652508"/>
                      <a:pt x="161875" y="639735"/>
                      <a:pt x="174896" y="628819"/>
                    </a:cubicBezTo>
                    <a:cubicBezTo>
                      <a:pt x="175400" y="628400"/>
                      <a:pt x="175896" y="627981"/>
                      <a:pt x="176401" y="627581"/>
                    </a:cubicBezTo>
                    <a:cubicBezTo>
                      <a:pt x="201442" y="606883"/>
                      <a:pt x="219587" y="596367"/>
                      <a:pt x="234665" y="578898"/>
                    </a:cubicBezTo>
                    <a:cubicBezTo>
                      <a:pt x="244371" y="567649"/>
                      <a:pt x="252820" y="553524"/>
                      <a:pt x="261030" y="531950"/>
                    </a:cubicBezTo>
                    <a:cubicBezTo>
                      <a:pt x="261354" y="531073"/>
                      <a:pt x="261668" y="530207"/>
                      <a:pt x="261954" y="529321"/>
                    </a:cubicBezTo>
                    <a:cubicBezTo>
                      <a:pt x="264354" y="522139"/>
                      <a:pt x="265707" y="514757"/>
                      <a:pt x="266412" y="507280"/>
                    </a:cubicBezTo>
                    <a:cubicBezTo>
                      <a:pt x="266974" y="501422"/>
                      <a:pt x="267136" y="495526"/>
                      <a:pt x="267088" y="489601"/>
                    </a:cubicBezTo>
                    <a:cubicBezTo>
                      <a:pt x="267040" y="483134"/>
                      <a:pt x="266736" y="476676"/>
                      <a:pt x="266440" y="470275"/>
                    </a:cubicBezTo>
                    <a:cubicBezTo>
                      <a:pt x="265821" y="460655"/>
                      <a:pt x="265107" y="450930"/>
                      <a:pt x="262268" y="441672"/>
                    </a:cubicBezTo>
                    <a:cubicBezTo>
                      <a:pt x="257573" y="427660"/>
                      <a:pt x="247876" y="416173"/>
                      <a:pt x="239008" y="404610"/>
                    </a:cubicBezTo>
                    <a:cubicBezTo>
                      <a:pt x="231874" y="395542"/>
                      <a:pt x="225083" y="386179"/>
                      <a:pt x="219092" y="376311"/>
                    </a:cubicBezTo>
                    <a:cubicBezTo>
                      <a:pt x="212300" y="365424"/>
                      <a:pt x="206719" y="353861"/>
                      <a:pt x="201308" y="342250"/>
                    </a:cubicBezTo>
                    <a:cubicBezTo>
                      <a:pt x="197136" y="333325"/>
                      <a:pt x="193536" y="324143"/>
                      <a:pt x="189450" y="315180"/>
                    </a:cubicBezTo>
                    <a:cubicBezTo>
                      <a:pt x="180449" y="297092"/>
                      <a:pt x="165409" y="282709"/>
                      <a:pt x="149511" y="270593"/>
                    </a:cubicBezTo>
                    <a:cubicBezTo>
                      <a:pt x="141044" y="264040"/>
                      <a:pt x="132719" y="258382"/>
                      <a:pt x="124099" y="252353"/>
                    </a:cubicBezTo>
                    <a:cubicBezTo>
                      <a:pt x="117079" y="247505"/>
                      <a:pt x="110259" y="242247"/>
                      <a:pt x="104801" y="235636"/>
                    </a:cubicBezTo>
                    <a:cubicBezTo>
                      <a:pt x="98048" y="227607"/>
                      <a:pt x="91380" y="218930"/>
                      <a:pt x="88628" y="208643"/>
                    </a:cubicBezTo>
                    <a:cubicBezTo>
                      <a:pt x="85370" y="195965"/>
                      <a:pt x="86742" y="181877"/>
                      <a:pt x="90771" y="169523"/>
                    </a:cubicBezTo>
                    <a:cubicBezTo>
                      <a:pt x="97543" y="148311"/>
                      <a:pt x="112383" y="128975"/>
                      <a:pt x="128804" y="114202"/>
                    </a:cubicBezTo>
                    <a:cubicBezTo>
                      <a:pt x="145301" y="100591"/>
                      <a:pt x="164475" y="90437"/>
                      <a:pt x="184116" y="82141"/>
                    </a:cubicBezTo>
                    <a:cubicBezTo>
                      <a:pt x="199499" y="76074"/>
                      <a:pt x="215853" y="70806"/>
                      <a:pt x="232541" y="70816"/>
                    </a:cubicBezTo>
                    <a:cubicBezTo>
                      <a:pt x="252001" y="72549"/>
                      <a:pt x="270022" y="81122"/>
                      <a:pt x="287757" y="88723"/>
                    </a:cubicBezTo>
                    <a:cubicBezTo>
                      <a:pt x="302664" y="95343"/>
                      <a:pt x="317818" y="101372"/>
                      <a:pt x="332982" y="107344"/>
                    </a:cubicBezTo>
                    <a:cubicBezTo>
                      <a:pt x="340612" y="110373"/>
                      <a:pt x="348165" y="113602"/>
                      <a:pt x="355385" y="117507"/>
                    </a:cubicBezTo>
                    <a:cubicBezTo>
                      <a:pt x="372768" y="126642"/>
                      <a:pt x="388741" y="138662"/>
                      <a:pt x="406639" y="146721"/>
                    </a:cubicBezTo>
                    <a:cubicBezTo>
                      <a:pt x="436043" y="158894"/>
                      <a:pt x="469837" y="158960"/>
                      <a:pt x="500946" y="154760"/>
                    </a:cubicBezTo>
                    <a:cubicBezTo>
                      <a:pt x="511833" y="152759"/>
                      <a:pt x="521148" y="148073"/>
                      <a:pt x="529445" y="141663"/>
                    </a:cubicBezTo>
                    <a:cubicBezTo>
                      <a:pt x="534388" y="137853"/>
                      <a:pt x="538960" y="133433"/>
                      <a:pt x="543294" y="128623"/>
                    </a:cubicBezTo>
                    <a:cubicBezTo>
                      <a:pt x="551962" y="118822"/>
                      <a:pt x="560506" y="108773"/>
                      <a:pt x="567421" y="97638"/>
                    </a:cubicBezTo>
                    <a:cubicBezTo>
                      <a:pt x="579175" y="78388"/>
                      <a:pt x="589205" y="58167"/>
                      <a:pt x="600311" y="38536"/>
                    </a:cubicBezTo>
                    <a:cubicBezTo>
                      <a:pt x="609579" y="22562"/>
                      <a:pt x="630410" y="-9499"/>
                      <a:pt x="651441" y="2712"/>
                    </a:cubicBezTo>
                    <a:cubicBezTo>
                      <a:pt x="659328" y="7827"/>
                      <a:pt x="664671" y="15914"/>
                      <a:pt x="671662" y="22086"/>
                    </a:cubicBezTo>
                    <a:cubicBezTo>
                      <a:pt x="676492" y="26544"/>
                      <a:pt x="681997" y="30201"/>
                      <a:pt x="687779" y="33306"/>
                    </a:cubicBezTo>
                    <a:cubicBezTo>
                      <a:pt x="689931" y="34392"/>
                      <a:pt x="692113" y="35411"/>
                      <a:pt x="694322" y="36383"/>
                    </a:cubicBezTo>
                    <a:cubicBezTo>
                      <a:pt x="708200" y="42498"/>
                      <a:pt x="723021" y="46556"/>
                      <a:pt x="737852" y="49204"/>
                    </a:cubicBezTo>
                    <a:cubicBezTo>
                      <a:pt x="738061" y="49232"/>
                      <a:pt x="738271" y="49270"/>
                      <a:pt x="738480" y="4930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4"/>
              <p:cNvSpPr/>
              <p:nvPr/>
            </p:nvSpPr>
            <p:spPr>
              <a:xfrm>
                <a:off x="3744000" y="1531800"/>
                <a:ext cx="720443" cy="793432"/>
              </a:xfrm>
              <a:custGeom>
                <a:rect b="b" l="l" r="r" t="t"/>
                <a:pathLst>
                  <a:path extrusionOk="0" h="793432" w="720443">
                    <a:moveTo>
                      <a:pt x="720277" y="24815"/>
                    </a:moveTo>
                    <a:lnTo>
                      <a:pt x="720277" y="29797"/>
                    </a:lnTo>
                    <a:cubicBezTo>
                      <a:pt x="711952" y="28882"/>
                      <a:pt x="703713" y="27130"/>
                      <a:pt x="695864" y="24206"/>
                    </a:cubicBezTo>
                    <a:cubicBezTo>
                      <a:pt x="686920" y="21139"/>
                      <a:pt x="678176" y="17548"/>
                      <a:pt x="669413" y="14023"/>
                    </a:cubicBezTo>
                    <a:cubicBezTo>
                      <a:pt x="659517" y="10051"/>
                      <a:pt x="649258" y="5880"/>
                      <a:pt x="638429" y="5889"/>
                    </a:cubicBezTo>
                    <a:cubicBezTo>
                      <a:pt x="635628" y="5889"/>
                      <a:pt x="632923" y="6365"/>
                      <a:pt x="630351" y="7194"/>
                    </a:cubicBezTo>
                    <a:cubicBezTo>
                      <a:pt x="623017" y="9556"/>
                      <a:pt x="616673" y="14871"/>
                      <a:pt x="611978" y="20958"/>
                    </a:cubicBezTo>
                    <a:cubicBezTo>
                      <a:pt x="608139" y="26034"/>
                      <a:pt x="605224" y="31616"/>
                      <a:pt x="602395" y="37264"/>
                    </a:cubicBezTo>
                    <a:cubicBezTo>
                      <a:pt x="602148" y="37741"/>
                      <a:pt x="601900" y="38226"/>
                      <a:pt x="601652" y="38703"/>
                    </a:cubicBezTo>
                    <a:cubicBezTo>
                      <a:pt x="592842" y="55772"/>
                      <a:pt x="584355" y="74326"/>
                      <a:pt x="569325" y="86661"/>
                    </a:cubicBezTo>
                    <a:cubicBezTo>
                      <a:pt x="567782" y="87937"/>
                      <a:pt x="566162" y="89138"/>
                      <a:pt x="564476" y="90262"/>
                    </a:cubicBezTo>
                    <a:cubicBezTo>
                      <a:pt x="555028" y="96396"/>
                      <a:pt x="545169" y="101872"/>
                      <a:pt x="535435" y="107540"/>
                    </a:cubicBezTo>
                    <a:cubicBezTo>
                      <a:pt x="513232" y="120170"/>
                      <a:pt x="487857" y="135439"/>
                      <a:pt x="461930" y="135381"/>
                    </a:cubicBezTo>
                    <a:cubicBezTo>
                      <a:pt x="454082" y="135362"/>
                      <a:pt x="446176" y="133953"/>
                      <a:pt x="438289" y="130619"/>
                    </a:cubicBezTo>
                    <a:cubicBezTo>
                      <a:pt x="423011" y="124866"/>
                      <a:pt x="408038" y="118236"/>
                      <a:pt x="393484" y="110855"/>
                    </a:cubicBezTo>
                    <a:cubicBezTo>
                      <a:pt x="383711" y="105835"/>
                      <a:pt x="374253" y="100225"/>
                      <a:pt x="364528" y="95110"/>
                    </a:cubicBezTo>
                    <a:cubicBezTo>
                      <a:pt x="354545" y="89957"/>
                      <a:pt x="344449" y="85004"/>
                      <a:pt x="334219" y="80346"/>
                    </a:cubicBezTo>
                    <a:cubicBezTo>
                      <a:pt x="303206" y="66640"/>
                      <a:pt x="270792" y="54952"/>
                      <a:pt x="237112" y="50104"/>
                    </a:cubicBezTo>
                    <a:cubicBezTo>
                      <a:pt x="211594" y="47266"/>
                      <a:pt x="181971" y="49037"/>
                      <a:pt x="163141" y="68630"/>
                    </a:cubicBezTo>
                    <a:cubicBezTo>
                      <a:pt x="153816" y="77622"/>
                      <a:pt x="148986" y="89919"/>
                      <a:pt x="145072" y="102015"/>
                    </a:cubicBezTo>
                    <a:cubicBezTo>
                      <a:pt x="142224" y="111436"/>
                      <a:pt x="139633" y="121113"/>
                      <a:pt x="139614" y="131009"/>
                    </a:cubicBezTo>
                    <a:cubicBezTo>
                      <a:pt x="139614" y="138258"/>
                      <a:pt x="141928" y="145278"/>
                      <a:pt x="145681" y="151431"/>
                    </a:cubicBezTo>
                    <a:cubicBezTo>
                      <a:pt x="150244" y="158918"/>
                      <a:pt x="155578" y="165852"/>
                      <a:pt x="161235" y="172510"/>
                    </a:cubicBezTo>
                    <a:cubicBezTo>
                      <a:pt x="169770" y="181978"/>
                      <a:pt x="178180" y="191979"/>
                      <a:pt x="182343" y="204228"/>
                    </a:cubicBezTo>
                    <a:cubicBezTo>
                      <a:pt x="184238" y="209534"/>
                      <a:pt x="184762" y="215106"/>
                      <a:pt x="185562" y="220373"/>
                    </a:cubicBezTo>
                    <a:cubicBezTo>
                      <a:pt x="186677" y="227479"/>
                      <a:pt x="188229" y="234508"/>
                      <a:pt x="190096" y="240995"/>
                    </a:cubicBezTo>
                    <a:cubicBezTo>
                      <a:pt x="196078" y="262826"/>
                      <a:pt x="208956" y="281647"/>
                      <a:pt x="219833" y="301212"/>
                    </a:cubicBezTo>
                    <a:cubicBezTo>
                      <a:pt x="225605" y="311527"/>
                      <a:pt x="231292" y="321824"/>
                      <a:pt x="238588" y="331149"/>
                    </a:cubicBezTo>
                    <a:cubicBezTo>
                      <a:pt x="244979" y="339226"/>
                      <a:pt x="252066" y="346760"/>
                      <a:pt x="259276" y="353913"/>
                    </a:cubicBezTo>
                    <a:cubicBezTo>
                      <a:pt x="269144" y="363715"/>
                      <a:pt x="279936" y="372668"/>
                      <a:pt x="288499" y="383679"/>
                    </a:cubicBezTo>
                    <a:cubicBezTo>
                      <a:pt x="291004" y="386946"/>
                      <a:pt x="293385" y="390347"/>
                      <a:pt x="295519" y="393871"/>
                    </a:cubicBezTo>
                    <a:cubicBezTo>
                      <a:pt x="299081" y="399748"/>
                      <a:pt x="302005" y="405996"/>
                      <a:pt x="303825" y="412645"/>
                    </a:cubicBezTo>
                    <a:cubicBezTo>
                      <a:pt x="304130" y="413835"/>
                      <a:pt x="304406" y="415016"/>
                      <a:pt x="304653" y="416217"/>
                    </a:cubicBezTo>
                    <a:cubicBezTo>
                      <a:pt x="306758" y="426599"/>
                      <a:pt x="306387" y="437410"/>
                      <a:pt x="304406" y="447830"/>
                    </a:cubicBezTo>
                    <a:cubicBezTo>
                      <a:pt x="303891" y="450526"/>
                      <a:pt x="303272" y="453183"/>
                      <a:pt x="302558" y="455812"/>
                    </a:cubicBezTo>
                    <a:cubicBezTo>
                      <a:pt x="300548" y="462975"/>
                      <a:pt x="297176" y="469652"/>
                      <a:pt x="293719" y="476195"/>
                    </a:cubicBezTo>
                    <a:cubicBezTo>
                      <a:pt x="292776" y="477958"/>
                      <a:pt x="291833" y="479729"/>
                      <a:pt x="290880" y="481482"/>
                    </a:cubicBezTo>
                    <a:cubicBezTo>
                      <a:pt x="286346" y="489902"/>
                      <a:pt x="281708" y="498274"/>
                      <a:pt x="277107" y="506666"/>
                    </a:cubicBezTo>
                    <a:cubicBezTo>
                      <a:pt x="273802" y="512533"/>
                      <a:pt x="270535" y="518563"/>
                      <a:pt x="267220" y="524668"/>
                    </a:cubicBezTo>
                    <a:cubicBezTo>
                      <a:pt x="261324" y="535536"/>
                      <a:pt x="255333" y="546633"/>
                      <a:pt x="248885" y="557444"/>
                    </a:cubicBezTo>
                    <a:cubicBezTo>
                      <a:pt x="241779" y="569331"/>
                      <a:pt x="234140" y="580866"/>
                      <a:pt x="225482" y="591353"/>
                    </a:cubicBezTo>
                    <a:cubicBezTo>
                      <a:pt x="216138" y="602697"/>
                      <a:pt x="205603" y="612813"/>
                      <a:pt x="193306" y="620861"/>
                    </a:cubicBezTo>
                    <a:cubicBezTo>
                      <a:pt x="185715" y="625614"/>
                      <a:pt x="177695" y="629681"/>
                      <a:pt x="169379" y="632996"/>
                    </a:cubicBezTo>
                    <a:cubicBezTo>
                      <a:pt x="164084" y="635101"/>
                      <a:pt x="158673" y="636911"/>
                      <a:pt x="153168" y="638387"/>
                    </a:cubicBezTo>
                    <a:cubicBezTo>
                      <a:pt x="139499" y="641759"/>
                      <a:pt x="125431" y="642854"/>
                      <a:pt x="111525" y="644902"/>
                    </a:cubicBezTo>
                    <a:cubicBezTo>
                      <a:pt x="103914" y="646017"/>
                      <a:pt x="96370" y="647407"/>
                      <a:pt x="88960" y="649617"/>
                    </a:cubicBezTo>
                    <a:cubicBezTo>
                      <a:pt x="67690" y="656170"/>
                      <a:pt x="46755" y="663771"/>
                      <a:pt x="25933" y="671629"/>
                    </a:cubicBezTo>
                    <a:cubicBezTo>
                      <a:pt x="18475" y="674468"/>
                      <a:pt x="4930" y="679535"/>
                      <a:pt x="5359" y="687870"/>
                    </a:cubicBezTo>
                    <a:cubicBezTo>
                      <a:pt x="5607" y="693499"/>
                      <a:pt x="8674" y="698518"/>
                      <a:pt x="11741" y="703091"/>
                    </a:cubicBezTo>
                    <a:cubicBezTo>
                      <a:pt x="16055" y="709482"/>
                      <a:pt x="20789" y="715559"/>
                      <a:pt x="25704" y="721502"/>
                    </a:cubicBezTo>
                    <a:cubicBezTo>
                      <a:pt x="44440" y="744867"/>
                      <a:pt x="65290" y="765555"/>
                      <a:pt x="92665" y="778586"/>
                    </a:cubicBezTo>
                    <a:cubicBezTo>
                      <a:pt x="103362" y="783710"/>
                      <a:pt x="114230" y="788454"/>
                      <a:pt x="125022" y="793349"/>
                    </a:cubicBezTo>
                    <a:lnTo>
                      <a:pt x="110410" y="793349"/>
                    </a:lnTo>
                    <a:cubicBezTo>
                      <a:pt x="100571" y="789406"/>
                      <a:pt x="90846" y="785196"/>
                      <a:pt x="81540" y="780119"/>
                    </a:cubicBezTo>
                    <a:cubicBezTo>
                      <a:pt x="55899" y="766698"/>
                      <a:pt x="35715" y="745458"/>
                      <a:pt x="17665" y="723226"/>
                    </a:cubicBezTo>
                    <a:cubicBezTo>
                      <a:pt x="12950" y="717235"/>
                      <a:pt x="8102" y="711206"/>
                      <a:pt x="4797" y="704291"/>
                    </a:cubicBezTo>
                    <a:cubicBezTo>
                      <a:pt x="2387" y="699195"/>
                      <a:pt x="149" y="693727"/>
                      <a:pt x="6" y="688022"/>
                    </a:cubicBezTo>
                    <a:cubicBezTo>
                      <a:pt x="-147" y="683002"/>
                      <a:pt x="2711" y="678421"/>
                      <a:pt x="6730" y="675582"/>
                    </a:cubicBezTo>
                    <a:cubicBezTo>
                      <a:pt x="11950" y="671544"/>
                      <a:pt x="18084" y="669115"/>
                      <a:pt x="24218" y="666857"/>
                    </a:cubicBezTo>
                    <a:cubicBezTo>
                      <a:pt x="33667" y="663457"/>
                      <a:pt x="42983" y="659695"/>
                      <a:pt x="52422" y="656266"/>
                    </a:cubicBezTo>
                    <a:cubicBezTo>
                      <a:pt x="59966" y="653570"/>
                      <a:pt x="67567" y="651046"/>
                      <a:pt x="75120" y="648417"/>
                    </a:cubicBezTo>
                    <a:cubicBezTo>
                      <a:pt x="82207" y="645893"/>
                      <a:pt x="89350" y="643540"/>
                      <a:pt x="96713" y="641988"/>
                    </a:cubicBezTo>
                    <a:cubicBezTo>
                      <a:pt x="99571" y="641283"/>
                      <a:pt x="102447" y="640673"/>
                      <a:pt x="105333" y="640130"/>
                    </a:cubicBezTo>
                    <a:cubicBezTo>
                      <a:pt x="121688" y="636997"/>
                      <a:pt x="138414" y="635796"/>
                      <a:pt x="154511" y="631377"/>
                    </a:cubicBezTo>
                    <a:cubicBezTo>
                      <a:pt x="157235" y="630577"/>
                      <a:pt x="159940" y="629700"/>
                      <a:pt x="162617" y="628748"/>
                    </a:cubicBezTo>
                    <a:cubicBezTo>
                      <a:pt x="168370" y="626700"/>
                      <a:pt x="173989" y="624281"/>
                      <a:pt x="179438" y="621528"/>
                    </a:cubicBezTo>
                    <a:cubicBezTo>
                      <a:pt x="190696" y="615851"/>
                      <a:pt x="200898" y="608307"/>
                      <a:pt x="209680" y="599268"/>
                    </a:cubicBezTo>
                    <a:cubicBezTo>
                      <a:pt x="212918" y="595877"/>
                      <a:pt x="216042" y="592381"/>
                      <a:pt x="219043" y="588781"/>
                    </a:cubicBezTo>
                    <a:cubicBezTo>
                      <a:pt x="226063" y="580389"/>
                      <a:pt x="232444" y="571493"/>
                      <a:pt x="238379" y="562292"/>
                    </a:cubicBezTo>
                    <a:cubicBezTo>
                      <a:pt x="242122" y="556482"/>
                      <a:pt x="245675" y="550538"/>
                      <a:pt x="249075" y="544537"/>
                    </a:cubicBezTo>
                    <a:cubicBezTo>
                      <a:pt x="252990" y="537632"/>
                      <a:pt x="256800" y="530659"/>
                      <a:pt x="260572" y="523678"/>
                    </a:cubicBezTo>
                    <a:cubicBezTo>
                      <a:pt x="264448" y="516505"/>
                      <a:pt x="268287" y="509314"/>
                      <a:pt x="272173" y="502142"/>
                    </a:cubicBezTo>
                    <a:cubicBezTo>
                      <a:pt x="274678" y="497417"/>
                      <a:pt x="277269" y="492721"/>
                      <a:pt x="279841" y="488026"/>
                    </a:cubicBezTo>
                    <a:cubicBezTo>
                      <a:pt x="284670" y="479196"/>
                      <a:pt x="289442" y="470328"/>
                      <a:pt x="293423" y="461079"/>
                    </a:cubicBezTo>
                    <a:cubicBezTo>
                      <a:pt x="295233" y="456660"/>
                      <a:pt x="296605" y="452088"/>
                      <a:pt x="297576" y="447430"/>
                    </a:cubicBezTo>
                    <a:cubicBezTo>
                      <a:pt x="298919" y="440982"/>
                      <a:pt x="299510" y="434371"/>
                      <a:pt x="299443" y="427789"/>
                    </a:cubicBezTo>
                    <a:cubicBezTo>
                      <a:pt x="299405" y="425694"/>
                      <a:pt x="299272" y="423617"/>
                      <a:pt x="299024" y="421551"/>
                    </a:cubicBezTo>
                    <a:cubicBezTo>
                      <a:pt x="298081" y="413407"/>
                      <a:pt x="295529" y="405472"/>
                      <a:pt x="291490" y="398310"/>
                    </a:cubicBezTo>
                    <a:cubicBezTo>
                      <a:pt x="291061" y="397538"/>
                      <a:pt x="290614" y="396786"/>
                      <a:pt x="290147" y="396033"/>
                    </a:cubicBezTo>
                    <a:cubicBezTo>
                      <a:pt x="285489" y="388213"/>
                      <a:pt x="279517" y="381184"/>
                      <a:pt x="273059" y="374840"/>
                    </a:cubicBezTo>
                    <a:cubicBezTo>
                      <a:pt x="263229" y="365363"/>
                      <a:pt x="253161" y="356114"/>
                      <a:pt x="244008" y="345970"/>
                    </a:cubicBezTo>
                    <a:cubicBezTo>
                      <a:pt x="230720" y="332216"/>
                      <a:pt x="221176" y="315404"/>
                      <a:pt x="211718" y="298992"/>
                    </a:cubicBezTo>
                    <a:cubicBezTo>
                      <a:pt x="205031" y="287905"/>
                      <a:pt x="197716" y="277171"/>
                      <a:pt x="192211" y="265407"/>
                    </a:cubicBezTo>
                    <a:cubicBezTo>
                      <a:pt x="186915" y="254453"/>
                      <a:pt x="182886" y="242871"/>
                      <a:pt x="180524" y="230927"/>
                    </a:cubicBezTo>
                    <a:cubicBezTo>
                      <a:pt x="178476" y="221335"/>
                      <a:pt x="178323" y="211534"/>
                      <a:pt x="174170" y="202561"/>
                    </a:cubicBezTo>
                    <a:cubicBezTo>
                      <a:pt x="171865" y="197408"/>
                      <a:pt x="169008" y="192493"/>
                      <a:pt x="165531" y="188045"/>
                    </a:cubicBezTo>
                    <a:cubicBezTo>
                      <a:pt x="158149" y="179187"/>
                      <a:pt x="149891" y="171024"/>
                      <a:pt x="143433" y="161413"/>
                    </a:cubicBezTo>
                    <a:cubicBezTo>
                      <a:pt x="136756" y="152126"/>
                      <a:pt x="131965" y="141087"/>
                      <a:pt x="132470" y="129457"/>
                    </a:cubicBezTo>
                    <a:cubicBezTo>
                      <a:pt x="132660" y="121046"/>
                      <a:pt x="134566" y="112788"/>
                      <a:pt x="136823" y="104720"/>
                    </a:cubicBezTo>
                    <a:cubicBezTo>
                      <a:pt x="139366" y="95653"/>
                      <a:pt x="142824" y="86823"/>
                      <a:pt x="147443" y="78612"/>
                    </a:cubicBezTo>
                    <a:cubicBezTo>
                      <a:pt x="173408" y="34435"/>
                      <a:pt x="227558" y="38407"/>
                      <a:pt x="270678" y="50409"/>
                    </a:cubicBezTo>
                    <a:cubicBezTo>
                      <a:pt x="291833" y="56000"/>
                      <a:pt x="312492" y="63334"/>
                      <a:pt x="332619" y="71907"/>
                    </a:cubicBezTo>
                    <a:cubicBezTo>
                      <a:pt x="343068" y="76431"/>
                      <a:pt x="353212" y="81622"/>
                      <a:pt x="363585" y="86328"/>
                    </a:cubicBezTo>
                    <a:cubicBezTo>
                      <a:pt x="376767" y="92424"/>
                      <a:pt x="389102" y="100129"/>
                      <a:pt x="402066" y="106645"/>
                    </a:cubicBezTo>
                    <a:cubicBezTo>
                      <a:pt x="413096" y="112179"/>
                      <a:pt x="424192" y="117608"/>
                      <a:pt x="435632" y="122256"/>
                    </a:cubicBezTo>
                    <a:cubicBezTo>
                      <a:pt x="444118" y="125799"/>
                      <a:pt x="453186" y="129066"/>
                      <a:pt x="462425" y="128704"/>
                    </a:cubicBezTo>
                    <a:cubicBezTo>
                      <a:pt x="464712" y="128666"/>
                      <a:pt x="466959" y="128514"/>
                      <a:pt x="469198" y="128247"/>
                    </a:cubicBezTo>
                    <a:cubicBezTo>
                      <a:pt x="488095" y="125999"/>
                      <a:pt x="505269" y="116055"/>
                      <a:pt x="521862" y="107168"/>
                    </a:cubicBezTo>
                    <a:cubicBezTo>
                      <a:pt x="531034" y="102158"/>
                      <a:pt x="540150" y="97015"/>
                      <a:pt x="549141" y="91681"/>
                    </a:cubicBezTo>
                    <a:cubicBezTo>
                      <a:pt x="556609" y="87147"/>
                      <a:pt x="564314" y="82765"/>
                      <a:pt x="570410" y="76422"/>
                    </a:cubicBezTo>
                    <a:cubicBezTo>
                      <a:pt x="575440" y="71412"/>
                      <a:pt x="579354" y="65458"/>
                      <a:pt x="583069" y="59439"/>
                    </a:cubicBezTo>
                    <a:cubicBezTo>
                      <a:pt x="588927" y="50152"/>
                      <a:pt x="593585" y="41151"/>
                      <a:pt x="598700" y="31597"/>
                    </a:cubicBezTo>
                    <a:cubicBezTo>
                      <a:pt x="603729" y="22091"/>
                      <a:pt x="609615" y="12642"/>
                      <a:pt x="618759" y="6594"/>
                    </a:cubicBezTo>
                    <a:cubicBezTo>
                      <a:pt x="624636" y="2250"/>
                      <a:pt x="631494" y="184"/>
                      <a:pt x="638552" y="12"/>
                    </a:cubicBezTo>
                    <a:cubicBezTo>
                      <a:pt x="642429" y="-83"/>
                      <a:pt x="646372" y="384"/>
                      <a:pt x="650239" y="1355"/>
                    </a:cubicBezTo>
                    <a:cubicBezTo>
                      <a:pt x="670337" y="6565"/>
                      <a:pt x="688625" y="17005"/>
                      <a:pt x="708647" y="22444"/>
                    </a:cubicBezTo>
                    <a:cubicBezTo>
                      <a:pt x="712485" y="23463"/>
                      <a:pt x="716381" y="24187"/>
                      <a:pt x="720296" y="24815"/>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4"/>
              <p:cNvSpPr/>
              <p:nvPr/>
            </p:nvSpPr>
            <p:spPr>
              <a:xfrm>
                <a:off x="3771360" y="1598760"/>
                <a:ext cx="692464" cy="726538"/>
              </a:xfrm>
              <a:custGeom>
                <a:rect b="b" l="l" r="r" t="t"/>
                <a:pathLst>
                  <a:path extrusionOk="0" h="726538" w="699459">
                    <a:moveTo>
                      <a:pt x="692863" y="141"/>
                    </a:moveTo>
                    <a:lnTo>
                      <a:pt x="692863" y="6741"/>
                    </a:lnTo>
                    <a:cubicBezTo>
                      <a:pt x="692644" y="6751"/>
                      <a:pt x="692425" y="6760"/>
                      <a:pt x="692205" y="6770"/>
                    </a:cubicBezTo>
                    <a:cubicBezTo>
                      <a:pt x="687672" y="6951"/>
                      <a:pt x="683119" y="6970"/>
                      <a:pt x="678594" y="7122"/>
                    </a:cubicBezTo>
                    <a:cubicBezTo>
                      <a:pt x="675908" y="7151"/>
                      <a:pt x="673308" y="7199"/>
                      <a:pt x="670812" y="7275"/>
                    </a:cubicBezTo>
                    <a:cubicBezTo>
                      <a:pt x="639999" y="8294"/>
                      <a:pt x="622711" y="14257"/>
                      <a:pt x="598699" y="37736"/>
                    </a:cubicBezTo>
                    <a:cubicBezTo>
                      <a:pt x="572619" y="63063"/>
                      <a:pt x="537396" y="111573"/>
                      <a:pt x="498391" y="112650"/>
                    </a:cubicBezTo>
                    <a:cubicBezTo>
                      <a:pt x="492428" y="112783"/>
                      <a:pt x="486475" y="112469"/>
                      <a:pt x="480541" y="111964"/>
                    </a:cubicBezTo>
                    <a:cubicBezTo>
                      <a:pt x="473883" y="111383"/>
                      <a:pt x="467235" y="110545"/>
                      <a:pt x="460615" y="109735"/>
                    </a:cubicBezTo>
                    <a:cubicBezTo>
                      <a:pt x="448442" y="108249"/>
                      <a:pt x="436193" y="106744"/>
                      <a:pt x="424496" y="102925"/>
                    </a:cubicBezTo>
                    <a:cubicBezTo>
                      <a:pt x="418228" y="100905"/>
                      <a:pt x="412218" y="98315"/>
                      <a:pt x="406398" y="95314"/>
                    </a:cubicBezTo>
                    <a:cubicBezTo>
                      <a:pt x="394749" y="89314"/>
                      <a:pt x="383881" y="81694"/>
                      <a:pt x="373385" y="73874"/>
                    </a:cubicBezTo>
                    <a:cubicBezTo>
                      <a:pt x="362202" y="65730"/>
                      <a:pt x="350515" y="57671"/>
                      <a:pt x="338761" y="50537"/>
                    </a:cubicBezTo>
                    <a:cubicBezTo>
                      <a:pt x="329236" y="44870"/>
                      <a:pt x="319197" y="40145"/>
                      <a:pt x="309129" y="35554"/>
                    </a:cubicBezTo>
                    <a:cubicBezTo>
                      <a:pt x="301795" y="32211"/>
                      <a:pt x="294403" y="28954"/>
                      <a:pt x="286812" y="26210"/>
                    </a:cubicBezTo>
                    <a:cubicBezTo>
                      <a:pt x="278125" y="23077"/>
                      <a:pt x="269191" y="20753"/>
                      <a:pt x="260151" y="18876"/>
                    </a:cubicBezTo>
                    <a:cubicBezTo>
                      <a:pt x="245502" y="15809"/>
                      <a:pt x="230567" y="13961"/>
                      <a:pt x="215670" y="15885"/>
                    </a:cubicBezTo>
                    <a:cubicBezTo>
                      <a:pt x="205507" y="17333"/>
                      <a:pt x="195124" y="19867"/>
                      <a:pt x="186885" y="26287"/>
                    </a:cubicBezTo>
                    <a:cubicBezTo>
                      <a:pt x="180294" y="31363"/>
                      <a:pt x="174731" y="37945"/>
                      <a:pt x="171569" y="45689"/>
                    </a:cubicBezTo>
                    <a:cubicBezTo>
                      <a:pt x="169874" y="49518"/>
                      <a:pt x="168731" y="53576"/>
                      <a:pt x="168873" y="57786"/>
                    </a:cubicBezTo>
                    <a:cubicBezTo>
                      <a:pt x="169054" y="69044"/>
                      <a:pt x="171502" y="80084"/>
                      <a:pt x="173217" y="91171"/>
                    </a:cubicBezTo>
                    <a:cubicBezTo>
                      <a:pt x="176532" y="111488"/>
                      <a:pt x="179132" y="131928"/>
                      <a:pt x="179408" y="152531"/>
                    </a:cubicBezTo>
                    <a:cubicBezTo>
                      <a:pt x="179865" y="166056"/>
                      <a:pt x="181980" y="179668"/>
                      <a:pt x="187066" y="192250"/>
                    </a:cubicBezTo>
                    <a:cubicBezTo>
                      <a:pt x="192505" y="205804"/>
                      <a:pt x="200906" y="217901"/>
                      <a:pt x="209602" y="229512"/>
                    </a:cubicBezTo>
                    <a:cubicBezTo>
                      <a:pt x="214622" y="236227"/>
                      <a:pt x="219785" y="242847"/>
                      <a:pt x="225643" y="248857"/>
                    </a:cubicBezTo>
                    <a:cubicBezTo>
                      <a:pt x="243035" y="267088"/>
                      <a:pt x="265381" y="278718"/>
                      <a:pt x="287622" y="289939"/>
                    </a:cubicBezTo>
                    <a:cubicBezTo>
                      <a:pt x="290289" y="291282"/>
                      <a:pt x="292956" y="292625"/>
                      <a:pt x="295613" y="293977"/>
                    </a:cubicBezTo>
                    <a:cubicBezTo>
                      <a:pt x="299956" y="296339"/>
                      <a:pt x="304347" y="298740"/>
                      <a:pt x="308500" y="301492"/>
                    </a:cubicBezTo>
                    <a:cubicBezTo>
                      <a:pt x="312444" y="304102"/>
                      <a:pt x="316149" y="307026"/>
                      <a:pt x="319359" y="310532"/>
                    </a:cubicBezTo>
                    <a:cubicBezTo>
                      <a:pt x="324617" y="316494"/>
                      <a:pt x="328560" y="323486"/>
                      <a:pt x="332580" y="330306"/>
                    </a:cubicBezTo>
                    <a:cubicBezTo>
                      <a:pt x="336561" y="337373"/>
                      <a:pt x="340466" y="344603"/>
                      <a:pt x="343572" y="352137"/>
                    </a:cubicBezTo>
                    <a:cubicBezTo>
                      <a:pt x="345419" y="356623"/>
                      <a:pt x="346981" y="361224"/>
                      <a:pt x="348105" y="365948"/>
                    </a:cubicBezTo>
                    <a:cubicBezTo>
                      <a:pt x="348201" y="366339"/>
                      <a:pt x="348286" y="366729"/>
                      <a:pt x="348363" y="367129"/>
                    </a:cubicBezTo>
                    <a:cubicBezTo>
                      <a:pt x="351753" y="384065"/>
                      <a:pt x="339571" y="407325"/>
                      <a:pt x="332780" y="422584"/>
                    </a:cubicBezTo>
                    <a:cubicBezTo>
                      <a:pt x="330522" y="427261"/>
                      <a:pt x="328208" y="431909"/>
                      <a:pt x="325826" y="436538"/>
                    </a:cubicBezTo>
                    <a:cubicBezTo>
                      <a:pt x="320978" y="445939"/>
                      <a:pt x="315835" y="455207"/>
                      <a:pt x="310205" y="464141"/>
                    </a:cubicBezTo>
                    <a:cubicBezTo>
                      <a:pt x="303947" y="474095"/>
                      <a:pt x="297089" y="483639"/>
                      <a:pt x="289384" y="492545"/>
                    </a:cubicBezTo>
                    <a:cubicBezTo>
                      <a:pt x="281088" y="501917"/>
                      <a:pt x="271829" y="510376"/>
                      <a:pt x="262495" y="518710"/>
                    </a:cubicBezTo>
                    <a:cubicBezTo>
                      <a:pt x="254360" y="525768"/>
                      <a:pt x="246102" y="532874"/>
                      <a:pt x="237549" y="539627"/>
                    </a:cubicBezTo>
                    <a:cubicBezTo>
                      <a:pt x="219423" y="553934"/>
                      <a:pt x="200030" y="566630"/>
                      <a:pt x="177951" y="573631"/>
                    </a:cubicBezTo>
                    <a:cubicBezTo>
                      <a:pt x="172055" y="575327"/>
                      <a:pt x="166121" y="576774"/>
                      <a:pt x="160139" y="578060"/>
                    </a:cubicBezTo>
                    <a:cubicBezTo>
                      <a:pt x="139260" y="582547"/>
                      <a:pt x="117943" y="585014"/>
                      <a:pt x="96864" y="588424"/>
                    </a:cubicBezTo>
                    <a:cubicBezTo>
                      <a:pt x="94969" y="588728"/>
                      <a:pt x="93083" y="589043"/>
                      <a:pt x="91197" y="589367"/>
                    </a:cubicBezTo>
                    <a:cubicBezTo>
                      <a:pt x="74185" y="591986"/>
                      <a:pt x="57469" y="596253"/>
                      <a:pt x="41105" y="601559"/>
                    </a:cubicBezTo>
                    <a:cubicBezTo>
                      <a:pt x="30532" y="605045"/>
                      <a:pt x="19579" y="608302"/>
                      <a:pt x="10444" y="614884"/>
                    </a:cubicBezTo>
                    <a:cubicBezTo>
                      <a:pt x="-2043" y="624228"/>
                      <a:pt x="9120" y="633725"/>
                      <a:pt x="17788" y="640783"/>
                    </a:cubicBezTo>
                    <a:cubicBezTo>
                      <a:pt x="20903" y="643383"/>
                      <a:pt x="23989" y="646021"/>
                      <a:pt x="27170" y="648545"/>
                    </a:cubicBezTo>
                    <a:cubicBezTo>
                      <a:pt x="60165" y="675082"/>
                      <a:pt x="102284" y="683302"/>
                      <a:pt x="140956" y="697999"/>
                    </a:cubicBezTo>
                    <a:cubicBezTo>
                      <a:pt x="160387" y="705019"/>
                      <a:pt x="179408" y="713401"/>
                      <a:pt x="197068" y="724193"/>
                    </a:cubicBezTo>
                    <a:cubicBezTo>
                      <a:pt x="198258" y="724926"/>
                      <a:pt x="199449" y="725679"/>
                      <a:pt x="200630" y="726431"/>
                    </a:cubicBezTo>
                    <a:lnTo>
                      <a:pt x="189295" y="726431"/>
                    </a:lnTo>
                    <a:cubicBezTo>
                      <a:pt x="168569" y="715287"/>
                      <a:pt x="146452" y="706924"/>
                      <a:pt x="124220" y="699266"/>
                    </a:cubicBezTo>
                    <a:cubicBezTo>
                      <a:pt x="87159" y="686883"/>
                      <a:pt x="49963" y="675796"/>
                      <a:pt x="19626" y="649879"/>
                    </a:cubicBezTo>
                    <a:cubicBezTo>
                      <a:pt x="15102" y="646221"/>
                      <a:pt x="10787" y="642278"/>
                      <a:pt x="6739" y="638087"/>
                    </a:cubicBezTo>
                    <a:cubicBezTo>
                      <a:pt x="5034" y="636287"/>
                      <a:pt x="3405" y="634334"/>
                      <a:pt x="2215" y="632143"/>
                    </a:cubicBezTo>
                    <a:cubicBezTo>
                      <a:pt x="-6587" y="616703"/>
                      <a:pt x="12892" y="606864"/>
                      <a:pt x="24798" y="602321"/>
                    </a:cubicBezTo>
                    <a:cubicBezTo>
                      <a:pt x="41638" y="596015"/>
                      <a:pt x="58926" y="590757"/>
                      <a:pt x="76538" y="587071"/>
                    </a:cubicBezTo>
                    <a:cubicBezTo>
                      <a:pt x="81662" y="586071"/>
                      <a:pt x="86816" y="585176"/>
                      <a:pt x="91969" y="584337"/>
                    </a:cubicBezTo>
                    <a:cubicBezTo>
                      <a:pt x="98693" y="583251"/>
                      <a:pt x="105437" y="582251"/>
                      <a:pt x="112171" y="581223"/>
                    </a:cubicBezTo>
                    <a:cubicBezTo>
                      <a:pt x="126106" y="578822"/>
                      <a:pt x="140270" y="576975"/>
                      <a:pt x="154167" y="574098"/>
                    </a:cubicBezTo>
                    <a:cubicBezTo>
                      <a:pt x="164454" y="571974"/>
                      <a:pt x="174579" y="569278"/>
                      <a:pt x="184352" y="565383"/>
                    </a:cubicBezTo>
                    <a:cubicBezTo>
                      <a:pt x="201106" y="558344"/>
                      <a:pt x="216270" y="548247"/>
                      <a:pt x="230576" y="537055"/>
                    </a:cubicBezTo>
                    <a:cubicBezTo>
                      <a:pt x="237044" y="531998"/>
                      <a:pt x="243330" y="526721"/>
                      <a:pt x="249512" y="521396"/>
                    </a:cubicBezTo>
                    <a:cubicBezTo>
                      <a:pt x="262418" y="510138"/>
                      <a:pt x="274410" y="499089"/>
                      <a:pt x="285602" y="486420"/>
                    </a:cubicBezTo>
                    <a:cubicBezTo>
                      <a:pt x="291651" y="479248"/>
                      <a:pt x="297251" y="471695"/>
                      <a:pt x="302490" y="463875"/>
                    </a:cubicBezTo>
                    <a:cubicBezTo>
                      <a:pt x="307376" y="456588"/>
                      <a:pt x="311920" y="449063"/>
                      <a:pt x="316197" y="441396"/>
                    </a:cubicBezTo>
                    <a:cubicBezTo>
                      <a:pt x="323074" y="429070"/>
                      <a:pt x="329246" y="416354"/>
                      <a:pt x="334932" y="403610"/>
                    </a:cubicBezTo>
                    <a:cubicBezTo>
                      <a:pt x="339314" y="393266"/>
                      <a:pt x="343686" y="382217"/>
                      <a:pt x="342476" y="370768"/>
                    </a:cubicBezTo>
                    <a:cubicBezTo>
                      <a:pt x="342428" y="370463"/>
                      <a:pt x="342381" y="370158"/>
                      <a:pt x="342324" y="369853"/>
                    </a:cubicBezTo>
                    <a:cubicBezTo>
                      <a:pt x="341647" y="366148"/>
                      <a:pt x="340523" y="362557"/>
                      <a:pt x="339219" y="359023"/>
                    </a:cubicBezTo>
                    <a:cubicBezTo>
                      <a:pt x="338809" y="357900"/>
                      <a:pt x="338380" y="356776"/>
                      <a:pt x="337933" y="355661"/>
                    </a:cubicBezTo>
                    <a:cubicBezTo>
                      <a:pt x="333694" y="345431"/>
                      <a:pt x="328360" y="335659"/>
                      <a:pt x="322540" y="326248"/>
                    </a:cubicBezTo>
                    <a:cubicBezTo>
                      <a:pt x="319873" y="322000"/>
                      <a:pt x="317101" y="317780"/>
                      <a:pt x="313644" y="314132"/>
                    </a:cubicBezTo>
                    <a:cubicBezTo>
                      <a:pt x="311053" y="311646"/>
                      <a:pt x="308224" y="309455"/>
                      <a:pt x="305262" y="307465"/>
                    </a:cubicBezTo>
                    <a:cubicBezTo>
                      <a:pt x="298871" y="303178"/>
                      <a:pt x="291822" y="299816"/>
                      <a:pt x="285002" y="296273"/>
                    </a:cubicBezTo>
                    <a:cubicBezTo>
                      <a:pt x="284240" y="295882"/>
                      <a:pt x="283488" y="295482"/>
                      <a:pt x="282735" y="295082"/>
                    </a:cubicBezTo>
                    <a:cubicBezTo>
                      <a:pt x="265581" y="286433"/>
                      <a:pt x="248369" y="277509"/>
                      <a:pt x="233634" y="265031"/>
                    </a:cubicBezTo>
                    <a:cubicBezTo>
                      <a:pt x="222013" y="255639"/>
                      <a:pt x="212365" y="244133"/>
                      <a:pt x="203497" y="232179"/>
                    </a:cubicBezTo>
                    <a:cubicBezTo>
                      <a:pt x="185628" y="209300"/>
                      <a:pt x="175112" y="188164"/>
                      <a:pt x="173331" y="158703"/>
                    </a:cubicBezTo>
                    <a:cubicBezTo>
                      <a:pt x="172531" y="144606"/>
                      <a:pt x="172274" y="130319"/>
                      <a:pt x="170236" y="116346"/>
                    </a:cubicBezTo>
                    <a:cubicBezTo>
                      <a:pt x="168083" y="98810"/>
                      <a:pt x="164749" y="81417"/>
                      <a:pt x="163168" y="63815"/>
                    </a:cubicBezTo>
                    <a:cubicBezTo>
                      <a:pt x="162844" y="59129"/>
                      <a:pt x="162825" y="54347"/>
                      <a:pt x="164035" y="49785"/>
                    </a:cubicBezTo>
                    <a:cubicBezTo>
                      <a:pt x="165540" y="44670"/>
                      <a:pt x="167740" y="39707"/>
                      <a:pt x="170674" y="35269"/>
                    </a:cubicBezTo>
                    <a:cubicBezTo>
                      <a:pt x="178170" y="24248"/>
                      <a:pt x="189438" y="15600"/>
                      <a:pt x="202544" y="12599"/>
                    </a:cubicBezTo>
                    <a:cubicBezTo>
                      <a:pt x="235148" y="4074"/>
                      <a:pt x="273867" y="13685"/>
                      <a:pt x="304147" y="26801"/>
                    </a:cubicBezTo>
                    <a:cubicBezTo>
                      <a:pt x="314606" y="31163"/>
                      <a:pt x="324912" y="35964"/>
                      <a:pt x="334951" y="41231"/>
                    </a:cubicBezTo>
                    <a:cubicBezTo>
                      <a:pt x="345334" y="46918"/>
                      <a:pt x="355259" y="53385"/>
                      <a:pt x="365117" y="59929"/>
                    </a:cubicBezTo>
                    <a:cubicBezTo>
                      <a:pt x="382233" y="71721"/>
                      <a:pt x="395645" y="82494"/>
                      <a:pt x="411685" y="90323"/>
                    </a:cubicBezTo>
                    <a:cubicBezTo>
                      <a:pt x="421343" y="95038"/>
                      <a:pt x="431944" y="98677"/>
                      <a:pt x="444889" y="100839"/>
                    </a:cubicBezTo>
                    <a:cubicBezTo>
                      <a:pt x="455424" y="102772"/>
                      <a:pt x="465234" y="103820"/>
                      <a:pt x="475731" y="104820"/>
                    </a:cubicBezTo>
                    <a:cubicBezTo>
                      <a:pt x="479055" y="105116"/>
                      <a:pt x="482417" y="105458"/>
                      <a:pt x="485780" y="105716"/>
                    </a:cubicBezTo>
                    <a:cubicBezTo>
                      <a:pt x="493609" y="106335"/>
                      <a:pt x="501477" y="106497"/>
                      <a:pt x="509116" y="104515"/>
                    </a:cubicBezTo>
                    <a:cubicBezTo>
                      <a:pt x="529509" y="98600"/>
                      <a:pt x="545225" y="83122"/>
                      <a:pt x="560122" y="68806"/>
                    </a:cubicBezTo>
                    <a:cubicBezTo>
                      <a:pt x="577067" y="52919"/>
                      <a:pt x="591107" y="33964"/>
                      <a:pt x="609500" y="19638"/>
                    </a:cubicBezTo>
                    <a:cubicBezTo>
                      <a:pt x="619692" y="11685"/>
                      <a:pt x="631446" y="5636"/>
                      <a:pt x="644161" y="3008"/>
                    </a:cubicBezTo>
                    <a:cubicBezTo>
                      <a:pt x="657287" y="417"/>
                      <a:pt x="670708" y="-107"/>
                      <a:pt x="684100" y="17"/>
                    </a:cubicBezTo>
                    <a:cubicBezTo>
                      <a:pt x="687024" y="45"/>
                      <a:pt x="689958" y="102"/>
                      <a:pt x="692872" y="179"/>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4"/>
              <p:cNvSpPr/>
              <p:nvPr/>
            </p:nvSpPr>
            <p:spPr>
              <a:xfrm>
                <a:off x="3786120" y="1620360"/>
                <a:ext cx="677853" cy="705031"/>
              </a:xfrm>
              <a:custGeom>
                <a:rect b="b" l="l" r="r" t="t"/>
                <a:pathLst>
                  <a:path extrusionOk="0" h="705031" w="679552">
                    <a:moveTo>
                      <a:pt x="678261" y="152"/>
                    </a:moveTo>
                    <a:lnTo>
                      <a:pt x="678261" y="6534"/>
                    </a:lnTo>
                    <a:cubicBezTo>
                      <a:pt x="675394" y="6639"/>
                      <a:pt x="672508" y="6534"/>
                      <a:pt x="669660" y="6534"/>
                    </a:cubicBezTo>
                    <a:cubicBezTo>
                      <a:pt x="663669" y="6525"/>
                      <a:pt x="656868" y="6353"/>
                      <a:pt x="650105" y="6829"/>
                    </a:cubicBezTo>
                    <a:cubicBezTo>
                      <a:pt x="640809" y="7468"/>
                      <a:pt x="631598" y="9306"/>
                      <a:pt x="624626" y="14402"/>
                    </a:cubicBezTo>
                    <a:cubicBezTo>
                      <a:pt x="617463" y="20174"/>
                      <a:pt x="612919" y="28003"/>
                      <a:pt x="607662" y="35300"/>
                    </a:cubicBezTo>
                    <a:cubicBezTo>
                      <a:pt x="607338" y="35766"/>
                      <a:pt x="607014" y="36224"/>
                      <a:pt x="606680" y="36700"/>
                    </a:cubicBezTo>
                    <a:cubicBezTo>
                      <a:pt x="599651" y="46749"/>
                      <a:pt x="592783" y="56893"/>
                      <a:pt x="585830" y="66989"/>
                    </a:cubicBezTo>
                    <a:cubicBezTo>
                      <a:pt x="581534" y="73209"/>
                      <a:pt x="577162" y="79381"/>
                      <a:pt x="572714" y="85506"/>
                    </a:cubicBezTo>
                    <a:cubicBezTo>
                      <a:pt x="569657" y="89735"/>
                      <a:pt x="566561" y="93936"/>
                      <a:pt x="563446" y="98117"/>
                    </a:cubicBezTo>
                    <a:cubicBezTo>
                      <a:pt x="557579" y="105832"/>
                      <a:pt x="551750" y="113709"/>
                      <a:pt x="544473" y="120167"/>
                    </a:cubicBezTo>
                    <a:cubicBezTo>
                      <a:pt x="543320" y="121168"/>
                      <a:pt x="542139" y="122149"/>
                      <a:pt x="540920" y="123092"/>
                    </a:cubicBezTo>
                    <a:cubicBezTo>
                      <a:pt x="536938" y="126206"/>
                      <a:pt x="532643" y="128949"/>
                      <a:pt x="527947" y="130835"/>
                    </a:cubicBezTo>
                    <a:cubicBezTo>
                      <a:pt x="518107" y="134645"/>
                      <a:pt x="507849" y="137303"/>
                      <a:pt x="497648" y="139922"/>
                    </a:cubicBezTo>
                    <a:cubicBezTo>
                      <a:pt x="497552" y="139951"/>
                      <a:pt x="497457" y="139970"/>
                      <a:pt x="497362" y="139998"/>
                    </a:cubicBezTo>
                    <a:cubicBezTo>
                      <a:pt x="496333" y="140246"/>
                      <a:pt x="495295" y="140494"/>
                      <a:pt x="494257" y="140741"/>
                    </a:cubicBezTo>
                    <a:cubicBezTo>
                      <a:pt x="468958" y="146656"/>
                      <a:pt x="440298" y="149828"/>
                      <a:pt x="417047" y="136703"/>
                    </a:cubicBezTo>
                    <a:cubicBezTo>
                      <a:pt x="415571" y="135874"/>
                      <a:pt x="414123" y="134979"/>
                      <a:pt x="412694" y="134007"/>
                    </a:cubicBezTo>
                    <a:cubicBezTo>
                      <a:pt x="404617" y="128168"/>
                      <a:pt x="397711" y="120901"/>
                      <a:pt x="391082" y="113500"/>
                    </a:cubicBezTo>
                    <a:cubicBezTo>
                      <a:pt x="384948" y="106632"/>
                      <a:pt x="378890" y="99641"/>
                      <a:pt x="372623" y="92859"/>
                    </a:cubicBezTo>
                    <a:cubicBezTo>
                      <a:pt x="363193" y="82629"/>
                      <a:pt x="353296" y="72847"/>
                      <a:pt x="341971" y="64684"/>
                    </a:cubicBezTo>
                    <a:cubicBezTo>
                      <a:pt x="326055" y="53388"/>
                      <a:pt x="309253" y="43396"/>
                      <a:pt x="292756" y="32985"/>
                    </a:cubicBezTo>
                    <a:cubicBezTo>
                      <a:pt x="284640" y="27870"/>
                      <a:pt x="276620" y="22450"/>
                      <a:pt x="267638" y="18955"/>
                    </a:cubicBezTo>
                    <a:cubicBezTo>
                      <a:pt x="259818" y="15802"/>
                      <a:pt x="255694" y="15516"/>
                      <a:pt x="247293" y="16983"/>
                    </a:cubicBezTo>
                    <a:cubicBezTo>
                      <a:pt x="240120" y="18145"/>
                      <a:pt x="233119" y="20288"/>
                      <a:pt x="226471" y="23212"/>
                    </a:cubicBezTo>
                    <a:cubicBezTo>
                      <a:pt x="207192" y="31404"/>
                      <a:pt x="194572" y="49473"/>
                      <a:pt x="185523" y="67637"/>
                    </a:cubicBezTo>
                    <a:cubicBezTo>
                      <a:pt x="182265" y="74190"/>
                      <a:pt x="180141" y="81239"/>
                      <a:pt x="179532" y="88544"/>
                    </a:cubicBezTo>
                    <a:cubicBezTo>
                      <a:pt x="178656" y="97907"/>
                      <a:pt x="178656" y="107318"/>
                      <a:pt x="178903" y="116710"/>
                    </a:cubicBezTo>
                    <a:cubicBezTo>
                      <a:pt x="179570" y="136227"/>
                      <a:pt x="179903" y="157677"/>
                      <a:pt x="192953" y="173488"/>
                    </a:cubicBezTo>
                    <a:cubicBezTo>
                      <a:pt x="203335" y="186519"/>
                      <a:pt x="216975" y="196253"/>
                      <a:pt x="230976" y="205035"/>
                    </a:cubicBezTo>
                    <a:cubicBezTo>
                      <a:pt x="242025" y="212179"/>
                      <a:pt x="253331" y="218894"/>
                      <a:pt x="264666" y="225562"/>
                    </a:cubicBezTo>
                    <a:cubicBezTo>
                      <a:pt x="271429" y="229695"/>
                      <a:pt x="278601" y="233696"/>
                      <a:pt x="285412" y="238144"/>
                    </a:cubicBezTo>
                    <a:cubicBezTo>
                      <a:pt x="293413" y="243373"/>
                      <a:pt x="300909" y="249231"/>
                      <a:pt x="306672" y="256699"/>
                    </a:cubicBezTo>
                    <a:cubicBezTo>
                      <a:pt x="308500" y="259070"/>
                      <a:pt x="310148" y="261604"/>
                      <a:pt x="311596" y="264328"/>
                    </a:cubicBezTo>
                    <a:cubicBezTo>
                      <a:pt x="315196" y="271348"/>
                      <a:pt x="317149" y="279073"/>
                      <a:pt x="320464" y="286217"/>
                    </a:cubicBezTo>
                    <a:cubicBezTo>
                      <a:pt x="325283" y="296761"/>
                      <a:pt x="330951" y="306896"/>
                      <a:pt x="336123" y="317268"/>
                    </a:cubicBezTo>
                    <a:cubicBezTo>
                      <a:pt x="338923" y="322898"/>
                      <a:pt x="341581" y="328613"/>
                      <a:pt x="343857" y="334509"/>
                    </a:cubicBezTo>
                    <a:cubicBezTo>
                      <a:pt x="344524" y="336185"/>
                      <a:pt x="345181" y="337871"/>
                      <a:pt x="345819" y="339566"/>
                    </a:cubicBezTo>
                    <a:cubicBezTo>
                      <a:pt x="349610" y="349663"/>
                      <a:pt x="352696" y="360140"/>
                      <a:pt x="353049" y="370961"/>
                    </a:cubicBezTo>
                    <a:cubicBezTo>
                      <a:pt x="353230" y="380048"/>
                      <a:pt x="352125" y="388153"/>
                      <a:pt x="350067" y="395716"/>
                    </a:cubicBezTo>
                    <a:cubicBezTo>
                      <a:pt x="345505" y="412509"/>
                      <a:pt x="336275" y="426606"/>
                      <a:pt x="326112" y="442722"/>
                    </a:cubicBezTo>
                    <a:cubicBezTo>
                      <a:pt x="325788" y="443236"/>
                      <a:pt x="325464" y="443741"/>
                      <a:pt x="325150" y="444256"/>
                    </a:cubicBezTo>
                    <a:cubicBezTo>
                      <a:pt x="317559" y="456476"/>
                      <a:pt x="310196" y="468859"/>
                      <a:pt x="302452" y="480984"/>
                    </a:cubicBezTo>
                    <a:cubicBezTo>
                      <a:pt x="290898" y="498672"/>
                      <a:pt x="279030" y="516484"/>
                      <a:pt x="264819" y="532171"/>
                    </a:cubicBezTo>
                    <a:cubicBezTo>
                      <a:pt x="259675" y="537858"/>
                      <a:pt x="254227" y="543249"/>
                      <a:pt x="248369" y="548269"/>
                    </a:cubicBezTo>
                    <a:cubicBezTo>
                      <a:pt x="231700" y="562747"/>
                      <a:pt x="216927" y="569728"/>
                      <a:pt x="194715" y="571519"/>
                    </a:cubicBezTo>
                    <a:cubicBezTo>
                      <a:pt x="187809" y="572233"/>
                      <a:pt x="180913" y="573043"/>
                      <a:pt x="174017" y="573815"/>
                    </a:cubicBezTo>
                    <a:cubicBezTo>
                      <a:pt x="162758" y="575072"/>
                      <a:pt x="151500" y="576186"/>
                      <a:pt x="140165" y="576510"/>
                    </a:cubicBezTo>
                    <a:cubicBezTo>
                      <a:pt x="126144" y="577215"/>
                      <a:pt x="112228" y="578949"/>
                      <a:pt x="98303" y="580673"/>
                    </a:cubicBezTo>
                    <a:cubicBezTo>
                      <a:pt x="92683" y="581377"/>
                      <a:pt x="87063" y="582063"/>
                      <a:pt x="81434" y="582682"/>
                    </a:cubicBezTo>
                    <a:cubicBezTo>
                      <a:pt x="61889" y="584968"/>
                      <a:pt x="42429" y="586845"/>
                      <a:pt x="23455" y="591903"/>
                    </a:cubicBezTo>
                    <a:cubicBezTo>
                      <a:pt x="18826" y="593303"/>
                      <a:pt x="14368" y="595255"/>
                      <a:pt x="10196" y="597722"/>
                    </a:cubicBezTo>
                    <a:cubicBezTo>
                      <a:pt x="8215" y="599027"/>
                      <a:pt x="6101" y="600504"/>
                      <a:pt x="5329" y="602837"/>
                    </a:cubicBezTo>
                    <a:cubicBezTo>
                      <a:pt x="3891" y="612705"/>
                      <a:pt x="28903" y="622525"/>
                      <a:pt x="36247" y="626193"/>
                    </a:cubicBezTo>
                    <a:cubicBezTo>
                      <a:pt x="54383" y="634327"/>
                      <a:pt x="72852" y="641718"/>
                      <a:pt x="91111" y="649557"/>
                    </a:cubicBezTo>
                    <a:cubicBezTo>
                      <a:pt x="108875" y="657082"/>
                      <a:pt x="126697" y="664474"/>
                      <a:pt x="144937" y="670617"/>
                    </a:cubicBezTo>
                    <a:cubicBezTo>
                      <a:pt x="163816" y="676989"/>
                      <a:pt x="183180" y="681942"/>
                      <a:pt x="201649" y="689477"/>
                    </a:cubicBezTo>
                    <a:cubicBezTo>
                      <a:pt x="214841" y="695001"/>
                      <a:pt x="228166" y="700183"/>
                      <a:pt x="241616" y="705031"/>
                    </a:cubicBezTo>
                    <a:lnTo>
                      <a:pt x="232386" y="705031"/>
                    </a:lnTo>
                    <a:cubicBezTo>
                      <a:pt x="221175" y="701031"/>
                      <a:pt x="210078" y="696697"/>
                      <a:pt x="198915" y="692525"/>
                    </a:cubicBezTo>
                    <a:cubicBezTo>
                      <a:pt x="180246" y="685581"/>
                      <a:pt x="160996" y="680361"/>
                      <a:pt x="142175" y="673856"/>
                    </a:cubicBezTo>
                    <a:cubicBezTo>
                      <a:pt x="115886" y="664721"/>
                      <a:pt x="90111" y="654168"/>
                      <a:pt x="64317" y="643738"/>
                    </a:cubicBezTo>
                    <a:cubicBezTo>
                      <a:pt x="52383" y="638823"/>
                      <a:pt x="40457" y="633898"/>
                      <a:pt x="28713" y="628564"/>
                    </a:cubicBezTo>
                    <a:cubicBezTo>
                      <a:pt x="21312" y="625116"/>
                      <a:pt x="13864" y="621554"/>
                      <a:pt x="7434" y="616449"/>
                    </a:cubicBezTo>
                    <a:cubicBezTo>
                      <a:pt x="2948" y="612972"/>
                      <a:pt x="-1272" y="607295"/>
                      <a:pt x="357" y="601351"/>
                    </a:cubicBezTo>
                    <a:cubicBezTo>
                      <a:pt x="2310" y="595493"/>
                      <a:pt x="8415" y="592665"/>
                      <a:pt x="13625" y="590226"/>
                    </a:cubicBezTo>
                    <a:cubicBezTo>
                      <a:pt x="19693" y="587493"/>
                      <a:pt x="26179" y="585949"/>
                      <a:pt x="32675" y="584664"/>
                    </a:cubicBezTo>
                    <a:cubicBezTo>
                      <a:pt x="50697" y="581054"/>
                      <a:pt x="68985" y="579120"/>
                      <a:pt x="87244" y="577120"/>
                    </a:cubicBezTo>
                    <a:cubicBezTo>
                      <a:pt x="89263" y="576901"/>
                      <a:pt x="91292" y="576663"/>
                      <a:pt x="93312" y="576415"/>
                    </a:cubicBezTo>
                    <a:cubicBezTo>
                      <a:pt x="104513" y="575100"/>
                      <a:pt x="115686" y="573596"/>
                      <a:pt x="126906" y="572491"/>
                    </a:cubicBezTo>
                    <a:cubicBezTo>
                      <a:pt x="133764" y="571852"/>
                      <a:pt x="140641" y="571624"/>
                      <a:pt x="147528" y="571386"/>
                    </a:cubicBezTo>
                    <a:cubicBezTo>
                      <a:pt x="154024" y="571148"/>
                      <a:pt x="160491" y="570586"/>
                      <a:pt x="166959" y="569928"/>
                    </a:cubicBezTo>
                    <a:cubicBezTo>
                      <a:pt x="172245" y="569395"/>
                      <a:pt x="177522" y="568795"/>
                      <a:pt x="182808" y="568252"/>
                    </a:cubicBezTo>
                    <a:cubicBezTo>
                      <a:pt x="195620" y="566890"/>
                      <a:pt x="208869" y="566309"/>
                      <a:pt x="220804" y="561004"/>
                    </a:cubicBezTo>
                    <a:cubicBezTo>
                      <a:pt x="234824" y="554488"/>
                      <a:pt x="247864" y="543620"/>
                      <a:pt x="259837" y="530685"/>
                    </a:cubicBezTo>
                    <a:cubicBezTo>
                      <a:pt x="281364" y="507444"/>
                      <a:pt x="299433" y="477526"/>
                      <a:pt x="313520" y="454181"/>
                    </a:cubicBezTo>
                    <a:cubicBezTo>
                      <a:pt x="315701" y="450380"/>
                      <a:pt x="317968" y="446627"/>
                      <a:pt x="320273" y="442874"/>
                    </a:cubicBezTo>
                    <a:cubicBezTo>
                      <a:pt x="328027" y="430225"/>
                      <a:pt x="336075" y="417709"/>
                      <a:pt x="341809" y="404012"/>
                    </a:cubicBezTo>
                    <a:cubicBezTo>
                      <a:pt x="342428" y="402355"/>
                      <a:pt x="343009" y="400688"/>
                      <a:pt x="343543" y="399012"/>
                    </a:cubicBezTo>
                    <a:cubicBezTo>
                      <a:pt x="346438" y="389944"/>
                      <a:pt x="348048" y="380600"/>
                      <a:pt x="347839" y="371065"/>
                    </a:cubicBezTo>
                    <a:cubicBezTo>
                      <a:pt x="347677" y="364474"/>
                      <a:pt x="346124" y="357445"/>
                      <a:pt x="344295" y="351330"/>
                    </a:cubicBezTo>
                    <a:cubicBezTo>
                      <a:pt x="343390" y="348186"/>
                      <a:pt x="342352" y="345100"/>
                      <a:pt x="341209" y="342062"/>
                    </a:cubicBezTo>
                    <a:cubicBezTo>
                      <a:pt x="338837" y="335737"/>
                      <a:pt x="336009" y="329632"/>
                      <a:pt x="332941" y="323621"/>
                    </a:cubicBezTo>
                    <a:cubicBezTo>
                      <a:pt x="329493" y="316878"/>
                      <a:pt x="325741" y="310267"/>
                      <a:pt x="322007" y="303667"/>
                    </a:cubicBezTo>
                    <a:cubicBezTo>
                      <a:pt x="319264" y="298666"/>
                      <a:pt x="316587" y="293637"/>
                      <a:pt x="314253" y="288427"/>
                    </a:cubicBezTo>
                    <a:cubicBezTo>
                      <a:pt x="310901" y="281092"/>
                      <a:pt x="308624" y="273263"/>
                      <a:pt x="304528" y="266281"/>
                    </a:cubicBezTo>
                    <a:cubicBezTo>
                      <a:pt x="303986" y="265386"/>
                      <a:pt x="303404" y="264500"/>
                      <a:pt x="302804" y="263633"/>
                    </a:cubicBezTo>
                    <a:lnTo>
                      <a:pt x="302804" y="263633"/>
                    </a:lnTo>
                    <a:cubicBezTo>
                      <a:pt x="298623" y="257537"/>
                      <a:pt x="293337" y="252279"/>
                      <a:pt x="287364" y="247917"/>
                    </a:cubicBezTo>
                    <a:cubicBezTo>
                      <a:pt x="285831" y="246793"/>
                      <a:pt x="284269" y="245688"/>
                      <a:pt x="282678" y="244602"/>
                    </a:cubicBezTo>
                    <a:cubicBezTo>
                      <a:pt x="249350" y="221790"/>
                      <a:pt x="203525" y="205130"/>
                      <a:pt x="181685" y="170974"/>
                    </a:cubicBezTo>
                    <a:cubicBezTo>
                      <a:pt x="178170" y="164944"/>
                      <a:pt x="175789" y="158258"/>
                      <a:pt x="174407" y="151419"/>
                    </a:cubicBezTo>
                    <a:cubicBezTo>
                      <a:pt x="173188" y="144523"/>
                      <a:pt x="172693" y="137512"/>
                      <a:pt x="172283" y="130512"/>
                    </a:cubicBezTo>
                    <a:cubicBezTo>
                      <a:pt x="171645" y="119501"/>
                      <a:pt x="171321" y="108442"/>
                      <a:pt x="171883" y="97422"/>
                    </a:cubicBezTo>
                    <a:cubicBezTo>
                      <a:pt x="172312" y="90488"/>
                      <a:pt x="172817" y="83506"/>
                      <a:pt x="174655" y="76781"/>
                    </a:cubicBezTo>
                    <a:cubicBezTo>
                      <a:pt x="178027" y="64999"/>
                      <a:pt x="184761" y="54445"/>
                      <a:pt x="191895" y="44596"/>
                    </a:cubicBezTo>
                    <a:cubicBezTo>
                      <a:pt x="202344" y="30118"/>
                      <a:pt x="216794" y="18317"/>
                      <a:pt x="234139" y="13335"/>
                    </a:cubicBezTo>
                    <a:cubicBezTo>
                      <a:pt x="240854" y="11287"/>
                      <a:pt x="247788" y="9906"/>
                      <a:pt x="254770" y="9230"/>
                    </a:cubicBezTo>
                    <a:cubicBezTo>
                      <a:pt x="263209" y="8715"/>
                      <a:pt x="271086" y="12811"/>
                      <a:pt x="278487" y="16373"/>
                    </a:cubicBezTo>
                    <a:cubicBezTo>
                      <a:pt x="296251" y="26337"/>
                      <a:pt x="313453" y="37290"/>
                      <a:pt x="330675" y="48158"/>
                    </a:cubicBezTo>
                    <a:cubicBezTo>
                      <a:pt x="342047" y="55426"/>
                      <a:pt x="353154" y="63217"/>
                      <a:pt x="362831" y="72676"/>
                    </a:cubicBezTo>
                    <a:cubicBezTo>
                      <a:pt x="367946" y="77543"/>
                      <a:pt x="372765" y="82696"/>
                      <a:pt x="377452" y="87973"/>
                    </a:cubicBezTo>
                    <a:cubicBezTo>
                      <a:pt x="385977" y="97546"/>
                      <a:pt x="394102" y="107509"/>
                      <a:pt x="402903" y="116834"/>
                    </a:cubicBezTo>
                    <a:cubicBezTo>
                      <a:pt x="408284" y="122253"/>
                      <a:pt x="413256" y="127444"/>
                      <a:pt x="419819" y="131274"/>
                    </a:cubicBezTo>
                    <a:cubicBezTo>
                      <a:pt x="420648" y="131702"/>
                      <a:pt x="421467" y="132112"/>
                      <a:pt x="422305" y="132493"/>
                    </a:cubicBezTo>
                    <a:cubicBezTo>
                      <a:pt x="429820" y="136027"/>
                      <a:pt x="437964" y="138246"/>
                      <a:pt x="446194" y="139170"/>
                    </a:cubicBezTo>
                    <a:cubicBezTo>
                      <a:pt x="462396" y="140637"/>
                      <a:pt x="478655" y="137789"/>
                      <a:pt x="494324" y="134198"/>
                    </a:cubicBezTo>
                    <a:cubicBezTo>
                      <a:pt x="496829" y="133617"/>
                      <a:pt x="499334" y="132988"/>
                      <a:pt x="501810" y="132331"/>
                    </a:cubicBezTo>
                    <a:cubicBezTo>
                      <a:pt x="503058" y="131997"/>
                      <a:pt x="504306" y="131664"/>
                      <a:pt x="505535" y="131312"/>
                    </a:cubicBezTo>
                    <a:cubicBezTo>
                      <a:pt x="508468" y="130502"/>
                      <a:pt x="511335" y="129673"/>
                      <a:pt x="514136" y="128835"/>
                    </a:cubicBezTo>
                    <a:cubicBezTo>
                      <a:pt x="518479" y="127530"/>
                      <a:pt x="522813" y="126225"/>
                      <a:pt x="526994" y="124463"/>
                    </a:cubicBezTo>
                    <a:cubicBezTo>
                      <a:pt x="531100" y="122653"/>
                      <a:pt x="534795" y="120101"/>
                      <a:pt x="538319" y="117358"/>
                    </a:cubicBezTo>
                    <a:cubicBezTo>
                      <a:pt x="545930" y="111347"/>
                      <a:pt x="551826" y="103537"/>
                      <a:pt x="557646" y="95869"/>
                    </a:cubicBezTo>
                    <a:cubicBezTo>
                      <a:pt x="569866" y="79372"/>
                      <a:pt x="581334" y="62370"/>
                      <a:pt x="592679" y="45272"/>
                    </a:cubicBezTo>
                    <a:cubicBezTo>
                      <a:pt x="595546" y="40957"/>
                      <a:pt x="598403" y="36633"/>
                      <a:pt x="601261" y="32309"/>
                    </a:cubicBezTo>
                    <a:cubicBezTo>
                      <a:pt x="607604" y="23203"/>
                      <a:pt x="613605" y="13278"/>
                      <a:pt x="623044" y="7068"/>
                    </a:cubicBezTo>
                    <a:cubicBezTo>
                      <a:pt x="633979" y="1019"/>
                      <a:pt x="646771" y="171"/>
                      <a:pt x="659144" y="29"/>
                    </a:cubicBezTo>
                    <a:cubicBezTo>
                      <a:pt x="661087" y="10"/>
                      <a:pt x="663021" y="0"/>
                      <a:pt x="664935" y="0"/>
                    </a:cubicBezTo>
                    <a:cubicBezTo>
                      <a:pt x="668002" y="29"/>
                      <a:pt x="671070" y="76"/>
                      <a:pt x="674146" y="105"/>
                    </a:cubicBezTo>
                    <a:cubicBezTo>
                      <a:pt x="675527" y="114"/>
                      <a:pt x="676899" y="124"/>
                      <a:pt x="678280" y="152"/>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9" name="Google Shape;249;p14"/>
            <p:cNvGrpSpPr/>
            <p:nvPr/>
          </p:nvGrpSpPr>
          <p:grpSpPr>
            <a:xfrm flipH="1" rot="-5400000">
              <a:off x="-682152" y="-772119"/>
              <a:ext cx="2673766" cy="1309463"/>
              <a:chOff x="2619360" y="1095480"/>
              <a:chExt cx="900834" cy="441179"/>
            </a:xfrm>
          </p:grpSpPr>
          <p:sp>
            <p:nvSpPr>
              <p:cNvPr id="250" name="Google Shape;250;p14"/>
              <p:cNvSpPr/>
              <p:nvPr/>
            </p:nvSpPr>
            <p:spPr>
              <a:xfrm>
                <a:off x="2619360" y="1095480"/>
                <a:ext cx="881634" cy="397535"/>
              </a:xfrm>
              <a:custGeom>
                <a:rect b="b" l="l" r="r" t="t"/>
                <a:pathLst>
                  <a:path extrusionOk="0" h="397535" w="883844">
                    <a:moveTo>
                      <a:pt x="875652" y="92774"/>
                    </a:moveTo>
                    <a:cubicBezTo>
                      <a:pt x="865508" y="125654"/>
                      <a:pt x="836171" y="146323"/>
                      <a:pt x="809701" y="165792"/>
                    </a:cubicBezTo>
                    <a:cubicBezTo>
                      <a:pt x="789708" y="180765"/>
                      <a:pt x="769753" y="196167"/>
                      <a:pt x="753113" y="214913"/>
                    </a:cubicBezTo>
                    <a:cubicBezTo>
                      <a:pt x="738788" y="231077"/>
                      <a:pt x="727539" y="250307"/>
                      <a:pt x="723719" y="271758"/>
                    </a:cubicBezTo>
                    <a:cubicBezTo>
                      <a:pt x="719033" y="301228"/>
                      <a:pt x="721233" y="331584"/>
                      <a:pt x="712041" y="360369"/>
                    </a:cubicBezTo>
                    <a:cubicBezTo>
                      <a:pt x="709089" y="379552"/>
                      <a:pt x="693534" y="397478"/>
                      <a:pt x="673160" y="397535"/>
                    </a:cubicBezTo>
                    <a:cubicBezTo>
                      <a:pt x="637937" y="395135"/>
                      <a:pt x="601066" y="349644"/>
                      <a:pt x="579872" y="323640"/>
                    </a:cubicBezTo>
                    <a:cubicBezTo>
                      <a:pt x="559546" y="297590"/>
                      <a:pt x="551412" y="270377"/>
                      <a:pt x="553260" y="237487"/>
                    </a:cubicBezTo>
                    <a:cubicBezTo>
                      <a:pt x="555298" y="181699"/>
                      <a:pt x="564852" y="123273"/>
                      <a:pt x="517122" y="82544"/>
                    </a:cubicBezTo>
                    <a:cubicBezTo>
                      <a:pt x="451285" y="32556"/>
                      <a:pt x="311468" y="52702"/>
                      <a:pt x="233696" y="66789"/>
                    </a:cubicBezTo>
                    <a:cubicBezTo>
                      <a:pt x="202987" y="73171"/>
                      <a:pt x="172450" y="81848"/>
                      <a:pt x="144237" y="95764"/>
                    </a:cubicBezTo>
                    <a:cubicBezTo>
                      <a:pt x="100032" y="116891"/>
                      <a:pt x="50359" y="169669"/>
                      <a:pt x="0" y="150933"/>
                    </a:cubicBezTo>
                    <a:lnTo>
                      <a:pt x="0" y="137274"/>
                    </a:lnTo>
                    <a:cubicBezTo>
                      <a:pt x="7496" y="140351"/>
                      <a:pt x="15364" y="142180"/>
                      <a:pt x="23679" y="141513"/>
                    </a:cubicBezTo>
                    <a:cubicBezTo>
                      <a:pt x="58331" y="136646"/>
                      <a:pt x="86163" y="112967"/>
                      <a:pt x="115186" y="95307"/>
                    </a:cubicBezTo>
                    <a:cubicBezTo>
                      <a:pt x="141742" y="78781"/>
                      <a:pt x="171088" y="67618"/>
                      <a:pt x="201244" y="59684"/>
                    </a:cubicBezTo>
                    <a:cubicBezTo>
                      <a:pt x="270510" y="42653"/>
                      <a:pt x="342100" y="34042"/>
                      <a:pt x="413452" y="36928"/>
                    </a:cubicBezTo>
                    <a:cubicBezTo>
                      <a:pt x="483956" y="40929"/>
                      <a:pt x="547773" y="61322"/>
                      <a:pt x="566318" y="137208"/>
                    </a:cubicBezTo>
                    <a:cubicBezTo>
                      <a:pt x="577663" y="185214"/>
                      <a:pt x="559546" y="235782"/>
                      <a:pt x="573119" y="283302"/>
                    </a:cubicBezTo>
                    <a:cubicBezTo>
                      <a:pt x="581406" y="310153"/>
                      <a:pt x="649796" y="392868"/>
                      <a:pt x="679247" y="383181"/>
                    </a:cubicBezTo>
                    <a:cubicBezTo>
                      <a:pt x="691677" y="379333"/>
                      <a:pt x="697582" y="367551"/>
                      <a:pt x="699545" y="355511"/>
                    </a:cubicBezTo>
                    <a:cubicBezTo>
                      <a:pt x="701764" y="346796"/>
                      <a:pt x="703631" y="337985"/>
                      <a:pt x="704926" y="329079"/>
                    </a:cubicBezTo>
                    <a:cubicBezTo>
                      <a:pt x="708527" y="296723"/>
                      <a:pt x="705517" y="262033"/>
                      <a:pt x="722881" y="232943"/>
                    </a:cubicBezTo>
                    <a:cubicBezTo>
                      <a:pt x="750846" y="182128"/>
                      <a:pt x="806872" y="157953"/>
                      <a:pt x="845915" y="117643"/>
                    </a:cubicBezTo>
                    <a:cubicBezTo>
                      <a:pt x="861070" y="100279"/>
                      <a:pt x="869385" y="76838"/>
                      <a:pt x="868099" y="53797"/>
                    </a:cubicBezTo>
                    <a:cubicBezTo>
                      <a:pt x="867242" y="42043"/>
                      <a:pt x="861527" y="31394"/>
                      <a:pt x="856564" y="20936"/>
                    </a:cubicBezTo>
                    <a:cubicBezTo>
                      <a:pt x="852859" y="13849"/>
                      <a:pt x="848954" y="6820"/>
                      <a:pt x="844734" y="0"/>
                    </a:cubicBezTo>
                    <a:lnTo>
                      <a:pt x="859822" y="0"/>
                    </a:lnTo>
                    <a:cubicBezTo>
                      <a:pt x="865603" y="9563"/>
                      <a:pt x="870690" y="19555"/>
                      <a:pt x="874881" y="30013"/>
                    </a:cubicBezTo>
                    <a:cubicBezTo>
                      <a:pt x="883844" y="49740"/>
                      <a:pt x="882177" y="72561"/>
                      <a:pt x="875643" y="92754"/>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4"/>
              <p:cNvSpPr/>
              <p:nvPr/>
            </p:nvSpPr>
            <p:spPr>
              <a:xfrm>
                <a:off x="2619360" y="1095480"/>
                <a:ext cx="838900" cy="286931"/>
              </a:xfrm>
              <a:custGeom>
                <a:rect b="b" l="l" r="r" t="t"/>
                <a:pathLst>
                  <a:path extrusionOk="0" h="286931" w="845239">
                    <a:moveTo>
                      <a:pt x="837752" y="92707"/>
                    </a:moveTo>
                    <a:cubicBezTo>
                      <a:pt x="825941" y="132683"/>
                      <a:pt x="777002" y="164573"/>
                      <a:pt x="745960" y="190214"/>
                    </a:cubicBezTo>
                    <a:cubicBezTo>
                      <a:pt x="730491" y="202587"/>
                      <a:pt x="715870" y="216379"/>
                      <a:pt x="704764" y="232896"/>
                    </a:cubicBezTo>
                    <a:cubicBezTo>
                      <a:pt x="690096" y="252546"/>
                      <a:pt x="681047" y="285588"/>
                      <a:pt x="652243" y="286931"/>
                    </a:cubicBezTo>
                    <a:cubicBezTo>
                      <a:pt x="617334" y="282007"/>
                      <a:pt x="601228" y="226828"/>
                      <a:pt x="595351" y="197091"/>
                    </a:cubicBezTo>
                    <a:cubicBezTo>
                      <a:pt x="586721" y="162011"/>
                      <a:pt x="590445" y="122577"/>
                      <a:pt x="569243" y="91659"/>
                    </a:cubicBezTo>
                    <a:cubicBezTo>
                      <a:pt x="537496" y="46615"/>
                      <a:pt x="452580" y="29261"/>
                      <a:pt x="400212" y="24117"/>
                    </a:cubicBezTo>
                    <a:cubicBezTo>
                      <a:pt x="328403" y="16107"/>
                      <a:pt x="255984" y="30480"/>
                      <a:pt x="188252" y="53854"/>
                    </a:cubicBezTo>
                    <a:cubicBezTo>
                      <a:pt x="144590" y="67475"/>
                      <a:pt x="104242" y="90773"/>
                      <a:pt x="60255" y="102937"/>
                    </a:cubicBezTo>
                    <a:cubicBezTo>
                      <a:pt x="42739" y="105889"/>
                      <a:pt x="24860" y="102079"/>
                      <a:pt x="7544" y="99279"/>
                    </a:cubicBezTo>
                    <a:cubicBezTo>
                      <a:pt x="5039" y="98746"/>
                      <a:pt x="2515" y="98231"/>
                      <a:pt x="0" y="97669"/>
                    </a:cubicBezTo>
                    <a:lnTo>
                      <a:pt x="0" y="91926"/>
                    </a:lnTo>
                    <a:cubicBezTo>
                      <a:pt x="867" y="92107"/>
                      <a:pt x="1734" y="92278"/>
                      <a:pt x="2600" y="92459"/>
                    </a:cubicBezTo>
                    <a:cubicBezTo>
                      <a:pt x="19307" y="95526"/>
                      <a:pt x="36328" y="97422"/>
                      <a:pt x="53321" y="97098"/>
                    </a:cubicBezTo>
                    <a:cubicBezTo>
                      <a:pt x="68971" y="95774"/>
                      <a:pt x="83315" y="88878"/>
                      <a:pt x="97565" y="82801"/>
                    </a:cubicBezTo>
                    <a:cubicBezTo>
                      <a:pt x="112043" y="76448"/>
                      <a:pt x="126768" y="70676"/>
                      <a:pt x="141513" y="64951"/>
                    </a:cubicBezTo>
                    <a:cubicBezTo>
                      <a:pt x="236344" y="27165"/>
                      <a:pt x="340033" y="3400"/>
                      <a:pt x="441893" y="22612"/>
                    </a:cubicBezTo>
                    <a:cubicBezTo>
                      <a:pt x="493328" y="32909"/>
                      <a:pt x="555107" y="45644"/>
                      <a:pt x="582682" y="95307"/>
                    </a:cubicBezTo>
                    <a:cubicBezTo>
                      <a:pt x="592493" y="112481"/>
                      <a:pt x="595560" y="132350"/>
                      <a:pt x="597884" y="151714"/>
                    </a:cubicBezTo>
                    <a:cubicBezTo>
                      <a:pt x="601170" y="178079"/>
                      <a:pt x="605238" y="204359"/>
                      <a:pt x="613648" y="229514"/>
                    </a:cubicBezTo>
                    <a:cubicBezTo>
                      <a:pt x="619906" y="246917"/>
                      <a:pt x="633317" y="277816"/>
                      <a:pt x="654387" y="278806"/>
                    </a:cubicBezTo>
                    <a:cubicBezTo>
                      <a:pt x="668769" y="277225"/>
                      <a:pt x="677056" y="264309"/>
                      <a:pt x="683533" y="252736"/>
                    </a:cubicBezTo>
                    <a:cubicBezTo>
                      <a:pt x="689458" y="242659"/>
                      <a:pt x="695430" y="232553"/>
                      <a:pt x="702497" y="223218"/>
                    </a:cubicBezTo>
                    <a:cubicBezTo>
                      <a:pt x="725757" y="192510"/>
                      <a:pt x="759952" y="173098"/>
                      <a:pt x="788394" y="147895"/>
                    </a:cubicBezTo>
                    <a:cubicBezTo>
                      <a:pt x="812835" y="126225"/>
                      <a:pt x="842305" y="95993"/>
                      <a:pt x="829542" y="60589"/>
                    </a:cubicBezTo>
                    <a:cubicBezTo>
                      <a:pt x="821884" y="40900"/>
                      <a:pt x="805758" y="25908"/>
                      <a:pt x="789880" y="12592"/>
                    </a:cubicBezTo>
                    <a:cubicBezTo>
                      <a:pt x="788251" y="10735"/>
                      <a:pt x="780983" y="5239"/>
                      <a:pt x="775145" y="0"/>
                    </a:cubicBezTo>
                    <a:lnTo>
                      <a:pt x="783793" y="0"/>
                    </a:lnTo>
                    <a:cubicBezTo>
                      <a:pt x="789080" y="4401"/>
                      <a:pt x="794461" y="8687"/>
                      <a:pt x="799767" y="13059"/>
                    </a:cubicBezTo>
                    <a:cubicBezTo>
                      <a:pt x="823884" y="32128"/>
                      <a:pt x="845239" y="60274"/>
                      <a:pt x="837733" y="92697"/>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4"/>
              <p:cNvSpPr/>
              <p:nvPr/>
            </p:nvSpPr>
            <p:spPr>
              <a:xfrm>
                <a:off x="2619360" y="1095480"/>
                <a:ext cx="814011" cy="224514"/>
              </a:xfrm>
              <a:custGeom>
                <a:rect b="b" l="l" r="r" t="t"/>
                <a:pathLst>
                  <a:path extrusionOk="0" h="224514" w="818102">
                    <a:moveTo>
                      <a:pt x="799548" y="126321"/>
                    </a:moveTo>
                    <a:cubicBezTo>
                      <a:pt x="789442" y="139760"/>
                      <a:pt x="776364" y="150638"/>
                      <a:pt x="762200" y="159601"/>
                    </a:cubicBezTo>
                    <a:cubicBezTo>
                      <a:pt x="752237" y="165716"/>
                      <a:pt x="741378" y="170859"/>
                      <a:pt x="730939" y="175974"/>
                    </a:cubicBezTo>
                    <a:cubicBezTo>
                      <a:pt x="718052" y="182347"/>
                      <a:pt x="706098" y="190205"/>
                      <a:pt x="695220" y="199473"/>
                    </a:cubicBezTo>
                    <a:cubicBezTo>
                      <a:pt x="683705" y="209645"/>
                      <a:pt x="672617" y="224095"/>
                      <a:pt x="655949" y="224514"/>
                    </a:cubicBezTo>
                    <a:lnTo>
                      <a:pt x="655730" y="224514"/>
                    </a:lnTo>
                    <a:cubicBezTo>
                      <a:pt x="643290" y="224514"/>
                      <a:pt x="632355" y="216437"/>
                      <a:pt x="625650" y="206407"/>
                    </a:cubicBezTo>
                    <a:cubicBezTo>
                      <a:pt x="612553" y="187119"/>
                      <a:pt x="614029" y="158591"/>
                      <a:pt x="610400" y="136074"/>
                    </a:cubicBezTo>
                    <a:cubicBezTo>
                      <a:pt x="607981" y="119386"/>
                      <a:pt x="601885" y="103508"/>
                      <a:pt x="593579" y="89021"/>
                    </a:cubicBezTo>
                    <a:cubicBezTo>
                      <a:pt x="571957" y="50568"/>
                      <a:pt x="531285" y="33557"/>
                      <a:pt x="490166" y="24184"/>
                    </a:cubicBezTo>
                    <a:cubicBezTo>
                      <a:pt x="459181" y="17145"/>
                      <a:pt x="427530" y="12878"/>
                      <a:pt x="395926" y="10973"/>
                    </a:cubicBezTo>
                    <a:cubicBezTo>
                      <a:pt x="364884" y="8696"/>
                      <a:pt x="333546" y="9287"/>
                      <a:pt x="302676" y="12821"/>
                    </a:cubicBezTo>
                    <a:cubicBezTo>
                      <a:pt x="273929" y="16383"/>
                      <a:pt x="245212" y="20850"/>
                      <a:pt x="216903" y="27070"/>
                    </a:cubicBezTo>
                    <a:cubicBezTo>
                      <a:pt x="194701" y="31823"/>
                      <a:pt x="173165" y="39081"/>
                      <a:pt x="151762" y="46606"/>
                    </a:cubicBezTo>
                    <a:cubicBezTo>
                      <a:pt x="129111" y="53883"/>
                      <a:pt x="106499" y="62074"/>
                      <a:pt x="82772" y="65008"/>
                    </a:cubicBezTo>
                    <a:cubicBezTo>
                      <a:pt x="66342" y="65751"/>
                      <a:pt x="49721" y="66456"/>
                      <a:pt x="33395" y="64103"/>
                    </a:cubicBezTo>
                    <a:cubicBezTo>
                      <a:pt x="21479" y="62027"/>
                      <a:pt x="10439" y="57445"/>
                      <a:pt x="0" y="51626"/>
                    </a:cubicBezTo>
                    <a:lnTo>
                      <a:pt x="0" y="45339"/>
                    </a:lnTo>
                    <a:cubicBezTo>
                      <a:pt x="11744" y="51968"/>
                      <a:pt x="24079" y="57445"/>
                      <a:pt x="37557" y="59112"/>
                    </a:cubicBezTo>
                    <a:cubicBezTo>
                      <a:pt x="52911" y="60608"/>
                      <a:pt x="68199" y="60265"/>
                      <a:pt x="83525" y="59207"/>
                    </a:cubicBezTo>
                    <a:cubicBezTo>
                      <a:pt x="105175" y="56455"/>
                      <a:pt x="125806" y="48939"/>
                      <a:pt x="146552" y="42520"/>
                    </a:cubicBezTo>
                    <a:cubicBezTo>
                      <a:pt x="167983" y="35357"/>
                      <a:pt x="189376" y="27965"/>
                      <a:pt x="211455" y="23041"/>
                    </a:cubicBezTo>
                    <a:cubicBezTo>
                      <a:pt x="238782" y="16640"/>
                      <a:pt x="266595" y="12630"/>
                      <a:pt x="294437" y="9249"/>
                    </a:cubicBezTo>
                    <a:cubicBezTo>
                      <a:pt x="314754" y="7220"/>
                      <a:pt x="335137" y="5305"/>
                      <a:pt x="355559" y="4877"/>
                    </a:cubicBezTo>
                    <a:cubicBezTo>
                      <a:pt x="372075" y="4801"/>
                      <a:pt x="388553" y="5953"/>
                      <a:pt x="405032" y="6953"/>
                    </a:cubicBezTo>
                    <a:cubicBezTo>
                      <a:pt x="431892" y="8630"/>
                      <a:pt x="458543" y="12363"/>
                      <a:pt x="484937" y="17526"/>
                    </a:cubicBezTo>
                    <a:cubicBezTo>
                      <a:pt x="525123" y="24594"/>
                      <a:pt x="567242" y="39900"/>
                      <a:pt x="591388" y="74714"/>
                    </a:cubicBezTo>
                    <a:cubicBezTo>
                      <a:pt x="601428" y="89583"/>
                      <a:pt x="608971" y="106289"/>
                      <a:pt x="612896" y="123815"/>
                    </a:cubicBezTo>
                    <a:cubicBezTo>
                      <a:pt x="615182" y="134169"/>
                      <a:pt x="616153" y="144751"/>
                      <a:pt x="617325" y="155267"/>
                    </a:cubicBezTo>
                    <a:cubicBezTo>
                      <a:pt x="619401" y="171850"/>
                      <a:pt x="620144" y="189948"/>
                      <a:pt x="629736" y="204235"/>
                    </a:cubicBezTo>
                    <a:cubicBezTo>
                      <a:pt x="636746" y="214808"/>
                      <a:pt x="650053" y="223352"/>
                      <a:pt x="662931" y="218827"/>
                    </a:cubicBezTo>
                    <a:cubicBezTo>
                      <a:pt x="674218" y="214798"/>
                      <a:pt x="682019" y="205169"/>
                      <a:pt x="690620" y="197301"/>
                    </a:cubicBezTo>
                    <a:cubicBezTo>
                      <a:pt x="699383" y="189186"/>
                      <a:pt x="709241" y="182318"/>
                      <a:pt x="719566" y="176365"/>
                    </a:cubicBezTo>
                    <a:cubicBezTo>
                      <a:pt x="734635" y="168107"/>
                      <a:pt x="749979" y="161515"/>
                      <a:pt x="763981" y="151648"/>
                    </a:cubicBezTo>
                    <a:cubicBezTo>
                      <a:pt x="777259" y="142885"/>
                      <a:pt x="789289" y="131921"/>
                      <a:pt x="798233" y="118843"/>
                    </a:cubicBezTo>
                    <a:cubicBezTo>
                      <a:pt x="804415" y="110033"/>
                      <a:pt x="808168" y="99431"/>
                      <a:pt x="807501" y="88583"/>
                    </a:cubicBezTo>
                    <a:cubicBezTo>
                      <a:pt x="806672" y="75638"/>
                      <a:pt x="800252" y="64008"/>
                      <a:pt x="793118" y="53473"/>
                    </a:cubicBezTo>
                    <a:cubicBezTo>
                      <a:pt x="776307" y="29813"/>
                      <a:pt x="751513" y="13364"/>
                      <a:pt x="726119" y="0"/>
                    </a:cubicBezTo>
                    <a:lnTo>
                      <a:pt x="735444" y="0"/>
                    </a:lnTo>
                    <a:cubicBezTo>
                      <a:pt x="737968" y="1362"/>
                      <a:pt x="740483" y="2715"/>
                      <a:pt x="743007" y="4001"/>
                    </a:cubicBezTo>
                    <a:cubicBezTo>
                      <a:pt x="767077" y="17516"/>
                      <a:pt x="790537" y="34785"/>
                      <a:pt x="804310" y="59246"/>
                    </a:cubicBezTo>
                    <a:cubicBezTo>
                      <a:pt x="818102" y="83515"/>
                      <a:pt x="816645" y="104165"/>
                      <a:pt x="799519" y="12632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4"/>
              <p:cNvSpPr/>
              <p:nvPr/>
            </p:nvSpPr>
            <p:spPr>
              <a:xfrm>
                <a:off x="2619360" y="1095480"/>
                <a:ext cx="253003" cy="30986"/>
              </a:xfrm>
              <a:custGeom>
                <a:rect b="b" l="l" r="r" t="t"/>
                <a:pathLst>
                  <a:path extrusionOk="0" h="30909" w="253003">
                    <a:moveTo>
                      <a:pt x="253003" y="0"/>
                    </a:moveTo>
                    <a:cubicBezTo>
                      <a:pt x="242811" y="2657"/>
                      <a:pt x="232658" y="5505"/>
                      <a:pt x="222533" y="8411"/>
                    </a:cubicBezTo>
                    <a:cubicBezTo>
                      <a:pt x="204387" y="14011"/>
                      <a:pt x="186109" y="19174"/>
                      <a:pt x="167602" y="23441"/>
                    </a:cubicBezTo>
                    <a:cubicBezTo>
                      <a:pt x="150114" y="27613"/>
                      <a:pt x="132236" y="30909"/>
                      <a:pt x="114214" y="30909"/>
                    </a:cubicBezTo>
                    <a:cubicBezTo>
                      <a:pt x="112290" y="30909"/>
                      <a:pt x="110357" y="30871"/>
                      <a:pt x="108433" y="30794"/>
                    </a:cubicBezTo>
                    <a:cubicBezTo>
                      <a:pt x="87163" y="29480"/>
                      <a:pt x="66323" y="23984"/>
                      <a:pt x="45996" y="17831"/>
                    </a:cubicBezTo>
                    <a:cubicBezTo>
                      <a:pt x="30394" y="12897"/>
                      <a:pt x="14821" y="7658"/>
                      <a:pt x="0" y="667"/>
                    </a:cubicBezTo>
                    <a:lnTo>
                      <a:pt x="0" y="0"/>
                    </a:lnTo>
                    <a:lnTo>
                      <a:pt x="6763" y="0"/>
                    </a:lnTo>
                    <a:cubicBezTo>
                      <a:pt x="19202" y="5229"/>
                      <a:pt x="32023" y="9515"/>
                      <a:pt x="44929" y="13411"/>
                    </a:cubicBezTo>
                    <a:cubicBezTo>
                      <a:pt x="64389" y="19250"/>
                      <a:pt x="84258" y="24317"/>
                      <a:pt x="104546" y="26013"/>
                    </a:cubicBezTo>
                    <a:cubicBezTo>
                      <a:pt x="145352" y="28184"/>
                      <a:pt x="184556" y="13783"/>
                      <a:pt x="223028" y="2096"/>
                    </a:cubicBezTo>
                    <a:cubicBezTo>
                      <a:pt x="225466" y="1391"/>
                      <a:pt x="227914" y="695"/>
                      <a:pt x="230353" y="0"/>
                    </a:cubicBezTo>
                    <a:lnTo>
                      <a:pt x="253003"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4"/>
              <p:cNvSpPr/>
              <p:nvPr/>
            </p:nvSpPr>
            <p:spPr>
              <a:xfrm>
                <a:off x="3038400" y="1095480"/>
                <a:ext cx="372613" cy="166773"/>
              </a:xfrm>
              <a:custGeom>
                <a:rect b="b" l="l" r="r" t="t"/>
                <a:pathLst>
                  <a:path extrusionOk="0" h="166773" w="374485">
                    <a:moveTo>
                      <a:pt x="367760" y="117777"/>
                    </a:moveTo>
                    <a:cubicBezTo>
                      <a:pt x="356273" y="149162"/>
                      <a:pt x="308800" y="166773"/>
                      <a:pt x="274911" y="166773"/>
                    </a:cubicBezTo>
                    <a:cubicBezTo>
                      <a:pt x="271615" y="166773"/>
                      <a:pt x="268443" y="166611"/>
                      <a:pt x="265443" y="166268"/>
                    </a:cubicBezTo>
                    <a:cubicBezTo>
                      <a:pt x="242954" y="163678"/>
                      <a:pt x="228895" y="157039"/>
                      <a:pt x="224961" y="133026"/>
                    </a:cubicBezTo>
                    <a:cubicBezTo>
                      <a:pt x="223876" y="125616"/>
                      <a:pt x="223571" y="118110"/>
                      <a:pt x="222018" y="110766"/>
                    </a:cubicBezTo>
                    <a:cubicBezTo>
                      <a:pt x="219237" y="97107"/>
                      <a:pt x="214084" y="83925"/>
                      <a:pt x="206369" y="72285"/>
                    </a:cubicBezTo>
                    <a:cubicBezTo>
                      <a:pt x="201730" y="65627"/>
                      <a:pt x="195758" y="60017"/>
                      <a:pt x="189043" y="55502"/>
                    </a:cubicBezTo>
                    <a:cubicBezTo>
                      <a:pt x="177860" y="47882"/>
                      <a:pt x="165459" y="42386"/>
                      <a:pt x="152905" y="37462"/>
                    </a:cubicBezTo>
                    <a:cubicBezTo>
                      <a:pt x="137732" y="31252"/>
                      <a:pt x="122215" y="25927"/>
                      <a:pt x="106375" y="21707"/>
                    </a:cubicBezTo>
                    <a:cubicBezTo>
                      <a:pt x="78572" y="14497"/>
                      <a:pt x="50530" y="7858"/>
                      <a:pt x="22222" y="3219"/>
                    </a:cubicBezTo>
                    <a:cubicBezTo>
                      <a:pt x="14840" y="1972"/>
                      <a:pt x="7430" y="953"/>
                      <a:pt x="0" y="0"/>
                    </a:cubicBezTo>
                    <a:lnTo>
                      <a:pt x="31975" y="0"/>
                    </a:lnTo>
                    <a:cubicBezTo>
                      <a:pt x="54254" y="3705"/>
                      <a:pt x="76362" y="8496"/>
                      <a:pt x="98317" y="13716"/>
                    </a:cubicBezTo>
                    <a:cubicBezTo>
                      <a:pt x="115414" y="17802"/>
                      <a:pt x="132331" y="22689"/>
                      <a:pt x="148685" y="29166"/>
                    </a:cubicBezTo>
                    <a:cubicBezTo>
                      <a:pt x="160534" y="33909"/>
                      <a:pt x="172679" y="38205"/>
                      <a:pt x="183642" y="44825"/>
                    </a:cubicBezTo>
                    <a:cubicBezTo>
                      <a:pt x="191195" y="49292"/>
                      <a:pt x="198596" y="54226"/>
                      <a:pt x="204597" y="60684"/>
                    </a:cubicBezTo>
                    <a:cubicBezTo>
                      <a:pt x="210712" y="66856"/>
                      <a:pt x="215236" y="74314"/>
                      <a:pt x="219008" y="82086"/>
                    </a:cubicBezTo>
                    <a:cubicBezTo>
                      <a:pt x="225914" y="95231"/>
                      <a:pt x="228762" y="110080"/>
                      <a:pt x="230067" y="124758"/>
                    </a:cubicBezTo>
                    <a:cubicBezTo>
                      <a:pt x="231277" y="138913"/>
                      <a:pt x="234858" y="151390"/>
                      <a:pt x="249622" y="156401"/>
                    </a:cubicBezTo>
                    <a:cubicBezTo>
                      <a:pt x="277330" y="164535"/>
                      <a:pt x="307419" y="158096"/>
                      <a:pt x="332670" y="145237"/>
                    </a:cubicBezTo>
                    <a:cubicBezTo>
                      <a:pt x="350796" y="135874"/>
                      <a:pt x="362360" y="124558"/>
                      <a:pt x="366065" y="103861"/>
                    </a:cubicBezTo>
                    <a:cubicBezTo>
                      <a:pt x="370618" y="83020"/>
                      <a:pt x="358416" y="62446"/>
                      <a:pt x="342843" y="49416"/>
                    </a:cubicBezTo>
                    <a:cubicBezTo>
                      <a:pt x="319907" y="30070"/>
                      <a:pt x="293456" y="14307"/>
                      <a:pt x="264166" y="7191"/>
                    </a:cubicBezTo>
                    <a:cubicBezTo>
                      <a:pt x="252041" y="4296"/>
                      <a:pt x="239859" y="1972"/>
                      <a:pt x="227628" y="0"/>
                    </a:cubicBezTo>
                    <a:lnTo>
                      <a:pt x="258861" y="0"/>
                    </a:lnTo>
                    <a:cubicBezTo>
                      <a:pt x="263690" y="1067"/>
                      <a:pt x="268481" y="2248"/>
                      <a:pt x="273263" y="3572"/>
                    </a:cubicBezTo>
                    <a:cubicBezTo>
                      <a:pt x="289960" y="8601"/>
                      <a:pt x="306000" y="15983"/>
                      <a:pt x="320488" y="25708"/>
                    </a:cubicBezTo>
                    <a:cubicBezTo>
                      <a:pt x="339338" y="38405"/>
                      <a:pt x="358845" y="52854"/>
                      <a:pt x="367770" y="74533"/>
                    </a:cubicBezTo>
                    <a:cubicBezTo>
                      <a:pt x="374485" y="88735"/>
                      <a:pt x="372894" y="103337"/>
                      <a:pt x="367732" y="117767"/>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4"/>
              <p:cNvSpPr/>
              <p:nvPr/>
            </p:nvSpPr>
            <p:spPr>
              <a:xfrm>
                <a:off x="2619360" y="1095480"/>
                <a:ext cx="900834" cy="441179"/>
              </a:xfrm>
              <a:custGeom>
                <a:rect b="b" l="l" r="r" t="t"/>
                <a:pathLst>
                  <a:path extrusionOk="0" h="441179" w="905361">
                    <a:moveTo>
                      <a:pt x="879481" y="129807"/>
                    </a:moveTo>
                    <a:cubicBezTo>
                      <a:pt x="871585" y="140646"/>
                      <a:pt x="861698" y="149904"/>
                      <a:pt x="851030" y="157982"/>
                    </a:cubicBezTo>
                    <a:cubicBezTo>
                      <a:pt x="811606" y="186080"/>
                      <a:pt x="772630" y="194853"/>
                      <a:pt x="752284" y="243964"/>
                    </a:cubicBezTo>
                    <a:cubicBezTo>
                      <a:pt x="744474" y="262052"/>
                      <a:pt x="742569" y="281835"/>
                      <a:pt x="741502" y="301285"/>
                    </a:cubicBezTo>
                    <a:cubicBezTo>
                      <a:pt x="739750" y="326879"/>
                      <a:pt x="736930" y="352406"/>
                      <a:pt x="733873" y="377866"/>
                    </a:cubicBezTo>
                    <a:cubicBezTo>
                      <a:pt x="731577" y="394811"/>
                      <a:pt x="727386" y="412794"/>
                      <a:pt x="714813" y="425186"/>
                    </a:cubicBezTo>
                    <a:cubicBezTo>
                      <a:pt x="710070" y="429606"/>
                      <a:pt x="704212" y="432626"/>
                      <a:pt x="698421" y="435416"/>
                    </a:cubicBezTo>
                    <a:cubicBezTo>
                      <a:pt x="689753" y="439455"/>
                      <a:pt x="680237" y="441179"/>
                      <a:pt x="670712" y="441179"/>
                    </a:cubicBezTo>
                    <a:cubicBezTo>
                      <a:pt x="665969" y="441179"/>
                      <a:pt x="661235" y="440750"/>
                      <a:pt x="656587" y="439979"/>
                    </a:cubicBezTo>
                    <a:cubicBezTo>
                      <a:pt x="641575" y="437302"/>
                      <a:pt x="627726" y="429987"/>
                      <a:pt x="615344" y="421300"/>
                    </a:cubicBezTo>
                    <a:cubicBezTo>
                      <a:pt x="608514" y="416300"/>
                      <a:pt x="601809" y="411080"/>
                      <a:pt x="595713" y="405203"/>
                    </a:cubicBezTo>
                    <a:cubicBezTo>
                      <a:pt x="581873" y="391868"/>
                      <a:pt x="570538" y="376171"/>
                      <a:pt x="560442" y="359864"/>
                    </a:cubicBezTo>
                    <a:cubicBezTo>
                      <a:pt x="545373" y="336528"/>
                      <a:pt x="534791" y="309934"/>
                      <a:pt x="533200" y="282007"/>
                    </a:cubicBezTo>
                    <a:cubicBezTo>
                      <a:pt x="532771" y="274291"/>
                      <a:pt x="532628" y="266586"/>
                      <a:pt x="532705" y="258870"/>
                    </a:cubicBezTo>
                    <a:cubicBezTo>
                      <a:pt x="532886" y="237115"/>
                      <a:pt x="534705" y="215389"/>
                      <a:pt x="536134" y="193691"/>
                    </a:cubicBezTo>
                    <a:cubicBezTo>
                      <a:pt x="536715" y="183356"/>
                      <a:pt x="537267" y="172888"/>
                      <a:pt x="536820" y="162497"/>
                    </a:cubicBezTo>
                    <a:cubicBezTo>
                      <a:pt x="536458" y="153753"/>
                      <a:pt x="535391" y="145066"/>
                      <a:pt x="533076" y="136569"/>
                    </a:cubicBezTo>
                    <a:cubicBezTo>
                      <a:pt x="528971" y="121444"/>
                      <a:pt x="522846" y="107737"/>
                      <a:pt x="511454" y="96650"/>
                    </a:cubicBezTo>
                    <a:cubicBezTo>
                      <a:pt x="486413" y="73552"/>
                      <a:pt x="446942" y="66275"/>
                      <a:pt x="414071" y="64446"/>
                    </a:cubicBezTo>
                    <a:cubicBezTo>
                      <a:pt x="398326" y="63798"/>
                      <a:pt x="382581" y="63903"/>
                      <a:pt x="366836" y="64446"/>
                    </a:cubicBezTo>
                    <a:cubicBezTo>
                      <a:pt x="349282" y="65056"/>
                      <a:pt x="331737" y="66208"/>
                      <a:pt x="314230" y="67466"/>
                    </a:cubicBezTo>
                    <a:cubicBezTo>
                      <a:pt x="308010" y="67875"/>
                      <a:pt x="301781" y="68351"/>
                      <a:pt x="295551" y="68923"/>
                    </a:cubicBezTo>
                    <a:cubicBezTo>
                      <a:pt x="266357" y="71580"/>
                      <a:pt x="237296" y="76257"/>
                      <a:pt x="209560" y="85963"/>
                    </a:cubicBezTo>
                    <a:cubicBezTo>
                      <a:pt x="166859" y="100289"/>
                      <a:pt x="129035" y="125882"/>
                      <a:pt x="95021" y="154972"/>
                    </a:cubicBezTo>
                    <a:cubicBezTo>
                      <a:pt x="76705" y="170126"/>
                      <a:pt x="59960" y="187014"/>
                      <a:pt x="42634" y="203254"/>
                    </a:cubicBezTo>
                    <a:cubicBezTo>
                      <a:pt x="36519" y="208683"/>
                      <a:pt x="29889" y="213627"/>
                      <a:pt x="22755" y="217646"/>
                    </a:cubicBezTo>
                    <a:cubicBezTo>
                      <a:pt x="21584" y="218284"/>
                      <a:pt x="20393" y="218865"/>
                      <a:pt x="19174" y="219408"/>
                    </a:cubicBezTo>
                    <a:cubicBezTo>
                      <a:pt x="15259" y="221151"/>
                      <a:pt x="11144" y="222437"/>
                      <a:pt x="7039" y="223618"/>
                    </a:cubicBezTo>
                    <a:cubicBezTo>
                      <a:pt x="4734" y="224323"/>
                      <a:pt x="2381" y="224828"/>
                      <a:pt x="0" y="225181"/>
                    </a:cubicBezTo>
                    <a:lnTo>
                      <a:pt x="0" y="218151"/>
                    </a:lnTo>
                    <a:cubicBezTo>
                      <a:pt x="4401" y="217065"/>
                      <a:pt x="8677" y="215513"/>
                      <a:pt x="12906" y="213865"/>
                    </a:cubicBezTo>
                    <a:cubicBezTo>
                      <a:pt x="13087" y="213789"/>
                      <a:pt x="13278" y="213722"/>
                      <a:pt x="13459" y="213646"/>
                    </a:cubicBezTo>
                    <a:cubicBezTo>
                      <a:pt x="19098" y="211398"/>
                      <a:pt x="24108" y="207940"/>
                      <a:pt x="28937" y="204321"/>
                    </a:cubicBezTo>
                    <a:cubicBezTo>
                      <a:pt x="36395" y="198692"/>
                      <a:pt x="43005" y="192072"/>
                      <a:pt x="49682" y="185557"/>
                    </a:cubicBezTo>
                    <a:cubicBezTo>
                      <a:pt x="63198" y="172183"/>
                      <a:pt x="76905" y="158991"/>
                      <a:pt x="91554" y="146866"/>
                    </a:cubicBezTo>
                    <a:cubicBezTo>
                      <a:pt x="180099" y="71552"/>
                      <a:pt x="247193" y="60436"/>
                      <a:pt x="359721" y="56407"/>
                    </a:cubicBezTo>
                    <a:cubicBezTo>
                      <a:pt x="401345" y="55359"/>
                      <a:pt x="444541" y="54940"/>
                      <a:pt x="483851" y="70485"/>
                    </a:cubicBezTo>
                    <a:cubicBezTo>
                      <a:pt x="494490" y="74743"/>
                      <a:pt x="504854" y="80124"/>
                      <a:pt x="513693" y="87487"/>
                    </a:cubicBezTo>
                    <a:cubicBezTo>
                      <a:pt x="518408" y="91602"/>
                      <a:pt x="522408" y="96488"/>
                      <a:pt x="526028" y="101584"/>
                    </a:cubicBezTo>
                    <a:cubicBezTo>
                      <a:pt x="534781" y="114005"/>
                      <a:pt x="539991" y="128721"/>
                      <a:pt x="542696" y="143599"/>
                    </a:cubicBezTo>
                    <a:cubicBezTo>
                      <a:pt x="544735" y="156839"/>
                      <a:pt x="544059" y="170307"/>
                      <a:pt x="543401" y="183632"/>
                    </a:cubicBezTo>
                    <a:cubicBezTo>
                      <a:pt x="543106" y="188528"/>
                      <a:pt x="542773" y="193424"/>
                      <a:pt x="542411" y="198310"/>
                    </a:cubicBezTo>
                    <a:cubicBezTo>
                      <a:pt x="541449" y="211322"/>
                      <a:pt x="540363" y="224323"/>
                      <a:pt x="539734" y="237353"/>
                    </a:cubicBezTo>
                    <a:cubicBezTo>
                      <a:pt x="539382" y="244440"/>
                      <a:pt x="539172" y="251536"/>
                      <a:pt x="539191" y="258651"/>
                    </a:cubicBezTo>
                    <a:cubicBezTo>
                      <a:pt x="539144" y="268281"/>
                      <a:pt x="538915" y="277940"/>
                      <a:pt x="540153" y="287522"/>
                    </a:cubicBezTo>
                    <a:cubicBezTo>
                      <a:pt x="542830" y="308943"/>
                      <a:pt x="550650" y="329498"/>
                      <a:pt x="561708" y="347977"/>
                    </a:cubicBezTo>
                    <a:cubicBezTo>
                      <a:pt x="576120" y="372570"/>
                      <a:pt x="592179" y="395973"/>
                      <a:pt x="615115" y="413052"/>
                    </a:cubicBezTo>
                    <a:cubicBezTo>
                      <a:pt x="628012" y="422777"/>
                      <a:pt x="642747" y="430987"/>
                      <a:pt x="658940" y="433245"/>
                    </a:cubicBezTo>
                    <a:cubicBezTo>
                      <a:pt x="668026" y="434416"/>
                      <a:pt x="677361" y="434197"/>
                      <a:pt x="686229" y="431778"/>
                    </a:cubicBezTo>
                    <a:cubicBezTo>
                      <a:pt x="691982" y="430187"/>
                      <a:pt x="697392" y="427606"/>
                      <a:pt x="702564" y="424644"/>
                    </a:cubicBezTo>
                    <a:cubicBezTo>
                      <a:pt x="705364" y="422986"/>
                      <a:pt x="708079" y="421176"/>
                      <a:pt x="710413" y="418890"/>
                    </a:cubicBezTo>
                    <a:cubicBezTo>
                      <a:pt x="719385" y="409623"/>
                      <a:pt x="724052" y="397135"/>
                      <a:pt x="726072" y="384572"/>
                    </a:cubicBezTo>
                    <a:cubicBezTo>
                      <a:pt x="730768" y="355178"/>
                      <a:pt x="732615" y="325422"/>
                      <a:pt x="735854" y="295837"/>
                    </a:cubicBezTo>
                    <a:cubicBezTo>
                      <a:pt x="737235" y="280454"/>
                      <a:pt x="739264" y="265043"/>
                      <a:pt x="744236" y="250346"/>
                    </a:cubicBezTo>
                    <a:cubicBezTo>
                      <a:pt x="752037" y="225552"/>
                      <a:pt x="766077" y="205730"/>
                      <a:pt x="787108" y="190395"/>
                    </a:cubicBezTo>
                    <a:cubicBezTo>
                      <a:pt x="799214" y="181242"/>
                      <a:pt x="812702" y="173869"/>
                      <a:pt x="825856" y="166383"/>
                    </a:cubicBezTo>
                    <a:cubicBezTo>
                      <a:pt x="852411" y="151343"/>
                      <a:pt x="877805" y="132940"/>
                      <a:pt x="889692" y="103708"/>
                    </a:cubicBezTo>
                    <a:cubicBezTo>
                      <a:pt x="894493" y="92354"/>
                      <a:pt x="897684" y="79962"/>
                      <a:pt x="897836" y="67723"/>
                    </a:cubicBezTo>
                    <a:cubicBezTo>
                      <a:pt x="897665" y="55893"/>
                      <a:pt x="894750" y="44339"/>
                      <a:pt x="890883" y="33223"/>
                    </a:cubicBezTo>
                    <a:cubicBezTo>
                      <a:pt x="886882" y="21584"/>
                      <a:pt x="881777" y="10611"/>
                      <a:pt x="875881" y="0"/>
                    </a:cubicBezTo>
                    <a:lnTo>
                      <a:pt x="879481" y="0"/>
                    </a:lnTo>
                    <a:cubicBezTo>
                      <a:pt x="888825" y="16059"/>
                      <a:pt x="896455" y="33385"/>
                      <a:pt x="899970" y="51673"/>
                    </a:cubicBezTo>
                    <a:cubicBezTo>
                      <a:pt x="905361" y="79153"/>
                      <a:pt x="895826" y="107690"/>
                      <a:pt x="879481" y="129816"/>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56" name="Google Shape;256;p14"/>
          <p:cNvGrpSpPr/>
          <p:nvPr/>
        </p:nvGrpSpPr>
        <p:grpSpPr>
          <a:xfrm flipH="1" rot="10800000">
            <a:off x="5577688" y="-12513"/>
            <a:ext cx="3566102" cy="1864968"/>
            <a:chOff x="3087360" y="1605240"/>
            <a:chExt cx="1377086" cy="720176"/>
          </a:xfrm>
        </p:grpSpPr>
        <p:sp>
          <p:nvSpPr>
            <p:cNvPr id="257" name="Google Shape;257;p14"/>
            <p:cNvSpPr/>
            <p:nvPr/>
          </p:nvSpPr>
          <p:spPr>
            <a:xfrm>
              <a:off x="3087360" y="1605240"/>
              <a:ext cx="1377086" cy="720176"/>
            </a:xfrm>
            <a:custGeom>
              <a:rect b="b" l="l" r="r" t="t"/>
              <a:pathLst>
                <a:path extrusionOk="0" h="720176" w="1377086">
                  <a:moveTo>
                    <a:pt x="1377086" y="0"/>
                  </a:moveTo>
                  <a:lnTo>
                    <a:pt x="1377086" y="720176"/>
                  </a:lnTo>
                  <a:lnTo>
                    <a:pt x="0" y="720176"/>
                  </a:lnTo>
                  <a:cubicBezTo>
                    <a:pt x="27280" y="707060"/>
                    <a:pt x="54550" y="693734"/>
                    <a:pt x="79553" y="676542"/>
                  </a:cubicBezTo>
                  <a:cubicBezTo>
                    <a:pt x="103146" y="661226"/>
                    <a:pt x="124568" y="642947"/>
                    <a:pt x="145247" y="623954"/>
                  </a:cubicBezTo>
                  <a:cubicBezTo>
                    <a:pt x="156305" y="613220"/>
                    <a:pt x="169526" y="604504"/>
                    <a:pt x="184604" y="600742"/>
                  </a:cubicBezTo>
                  <a:cubicBezTo>
                    <a:pt x="193519" y="598427"/>
                    <a:pt x="202778" y="598246"/>
                    <a:pt x="211912" y="597541"/>
                  </a:cubicBezTo>
                  <a:cubicBezTo>
                    <a:pt x="226066" y="596522"/>
                    <a:pt x="240325" y="595589"/>
                    <a:pt x="254508" y="596817"/>
                  </a:cubicBezTo>
                  <a:cubicBezTo>
                    <a:pt x="266586" y="597818"/>
                    <a:pt x="278597" y="599465"/>
                    <a:pt x="290608" y="601037"/>
                  </a:cubicBezTo>
                  <a:cubicBezTo>
                    <a:pt x="298009" y="602056"/>
                    <a:pt x="305505" y="602323"/>
                    <a:pt x="312925" y="601351"/>
                  </a:cubicBezTo>
                  <a:cubicBezTo>
                    <a:pt x="324460" y="599951"/>
                    <a:pt x="335147" y="595284"/>
                    <a:pt x="344862" y="589083"/>
                  </a:cubicBezTo>
                  <a:cubicBezTo>
                    <a:pt x="347720" y="587273"/>
                    <a:pt x="350491" y="585311"/>
                    <a:pt x="353168" y="583282"/>
                  </a:cubicBezTo>
                  <a:cubicBezTo>
                    <a:pt x="365360" y="573948"/>
                    <a:pt x="376542" y="563423"/>
                    <a:pt x="386686" y="551936"/>
                  </a:cubicBezTo>
                  <a:cubicBezTo>
                    <a:pt x="390306" y="547849"/>
                    <a:pt x="393792" y="543630"/>
                    <a:pt x="397145" y="539315"/>
                  </a:cubicBezTo>
                  <a:cubicBezTo>
                    <a:pt x="402831" y="532067"/>
                    <a:pt x="408232" y="524618"/>
                    <a:pt x="413375" y="516998"/>
                  </a:cubicBezTo>
                  <a:cubicBezTo>
                    <a:pt x="425044" y="499739"/>
                    <a:pt x="435426" y="481622"/>
                    <a:pt x="444884" y="463048"/>
                  </a:cubicBezTo>
                  <a:cubicBezTo>
                    <a:pt x="447008" y="459153"/>
                    <a:pt x="449056" y="455181"/>
                    <a:pt x="451104" y="451218"/>
                  </a:cubicBezTo>
                  <a:cubicBezTo>
                    <a:pt x="457981" y="437893"/>
                    <a:pt x="464868" y="424491"/>
                    <a:pt x="474774" y="413156"/>
                  </a:cubicBezTo>
                  <a:cubicBezTo>
                    <a:pt x="488432" y="397478"/>
                    <a:pt x="505273" y="385039"/>
                    <a:pt x="522246" y="373199"/>
                  </a:cubicBezTo>
                  <a:cubicBezTo>
                    <a:pt x="530428" y="367303"/>
                    <a:pt x="539410" y="362350"/>
                    <a:pt x="549212" y="359797"/>
                  </a:cubicBezTo>
                  <a:cubicBezTo>
                    <a:pt x="560480" y="356711"/>
                    <a:pt x="572357" y="356902"/>
                    <a:pt x="583892" y="358054"/>
                  </a:cubicBezTo>
                  <a:cubicBezTo>
                    <a:pt x="608314" y="360750"/>
                    <a:pt x="631746" y="368818"/>
                    <a:pt x="656063" y="372151"/>
                  </a:cubicBezTo>
                  <a:cubicBezTo>
                    <a:pt x="681409" y="375476"/>
                    <a:pt x="707079" y="374247"/>
                    <a:pt x="732415" y="371618"/>
                  </a:cubicBezTo>
                  <a:cubicBezTo>
                    <a:pt x="763972" y="368837"/>
                    <a:pt x="795471" y="362607"/>
                    <a:pt x="827246" y="365150"/>
                  </a:cubicBezTo>
                  <a:cubicBezTo>
                    <a:pt x="833161" y="365608"/>
                    <a:pt x="839076" y="366055"/>
                    <a:pt x="844991" y="366503"/>
                  </a:cubicBezTo>
                  <a:lnTo>
                    <a:pt x="860012" y="367627"/>
                  </a:lnTo>
                  <a:cubicBezTo>
                    <a:pt x="865413" y="368027"/>
                    <a:pt x="870814" y="368427"/>
                    <a:pt x="876214" y="368818"/>
                  </a:cubicBezTo>
                  <a:cubicBezTo>
                    <a:pt x="885815" y="369522"/>
                    <a:pt x="895417" y="370218"/>
                    <a:pt x="905027" y="370894"/>
                  </a:cubicBezTo>
                  <a:cubicBezTo>
                    <a:pt x="906809" y="371027"/>
                    <a:pt x="908590" y="371151"/>
                    <a:pt x="910380" y="371275"/>
                  </a:cubicBezTo>
                  <a:cubicBezTo>
                    <a:pt x="915648" y="371646"/>
                    <a:pt x="920925" y="372008"/>
                    <a:pt x="926202" y="372380"/>
                  </a:cubicBezTo>
                  <a:cubicBezTo>
                    <a:pt x="931850" y="372770"/>
                    <a:pt x="937489" y="373151"/>
                    <a:pt x="943137" y="373532"/>
                  </a:cubicBezTo>
                  <a:cubicBezTo>
                    <a:pt x="946861" y="373771"/>
                    <a:pt x="950605" y="374028"/>
                    <a:pt x="954338" y="374266"/>
                  </a:cubicBezTo>
                  <a:cubicBezTo>
                    <a:pt x="956624" y="374409"/>
                    <a:pt x="958901" y="374552"/>
                    <a:pt x="961187" y="374675"/>
                  </a:cubicBezTo>
                  <a:cubicBezTo>
                    <a:pt x="970931" y="375180"/>
                    <a:pt x="980685" y="375314"/>
                    <a:pt x="990381" y="374123"/>
                  </a:cubicBezTo>
                  <a:cubicBezTo>
                    <a:pt x="996686" y="373332"/>
                    <a:pt x="1002887" y="371913"/>
                    <a:pt x="1008955" y="370075"/>
                  </a:cubicBezTo>
                  <a:cubicBezTo>
                    <a:pt x="1013974" y="368560"/>
                    <a:pt x="1018908" y="366751"/>
                    <a:pt x="1023766" y="364779"/>
                  </a:cubicBezTo>
                  <a:cubicBezTo>
                    <a:pt x="1024690" y="364398"/>
                    <a:pt x="1025604" y="364007"/>
                    <a:pt x="1026519" y="363607"/>
                  </a:cubicBezTo>
                  <a:cubicBezTo>
                    <a:pt x="1028548" y="362741"/>
                    <a:pt x="1030567" y="361836"/>
                    <a:pt x="1032567" y="360902"/>
                  </a:cubicBezTo>
                  <a:cubicBezTo>
                    <a:pt x="1035072" y="359731"/>
                    <a:pt x="1037558" y="358511"/>
                    <a:pt x="1040016" y="357235"/>
                  </a:cubicBezTo>
                  <a:cubicBezTo>
                    <a:pt x="1041568" y="356435"/>
                    <a:pt x="1043102" y="355606"/>
                    <a:pt x="1044626" y="354749"/>
                  </a:cubicBezTo>
                  <a:cubicBezTo>
                    <a:pt x="1048331" y="352692"/>
                    <a:pt x="1051960" y="350482"/>
                    <a:pt x="1055475" y="348110"/>
                  </a:cubicBezTo>
                  <a:cubicBezTo>
                    <a:pt x="1079478" y="331994"/>
                    <a:pt x="1098775" y="309953"/>
                    <a:pt x="1115663" y="286693"/>
                  </a:cubicBezTo>
                  <a:cubicBezTo>
                    <a:pt x="1138714" y="252384"/>
                    <a:pt x="1161212" y="217541"/>
                    <a:pt x="1181729" y="181661"/>
                  </a:cubicBezTo>
                  <a:cubicBezTo>
                    <a:pt x="1186834" y="173003"/>
                    <a:pt x="1191597" y="164040"/>
                    <a:pt x="1196454" y="155105"/>
                  </a:cubicBezTo>
                  <a:cubicBezTo>
                    <a:pt x="1197016" y="154057"/>
                    <a:pt x="1197588" y="153019"/>
                    <a:pt x="1198159" y="151981"/>
                  </a:cubicBezTo>
                  <a:cubicBezTo>
                    <a:pt x="1198969" y="150485"/>
                    <a:pt x="1199798" y="149000"/>
                    <a:pt x="1200617" y="147514"/>
                  </a:cubicBezTo>
                  <a:cubicBezTo>
                    <a:pt x="1211199" y="128445"/>
                    <a:pt x="1222715" y="109966"/>
                    <a:pt x="1239260" y="95498"/>
                  </a:cubicBezTo>
                  <a:cubicBezTo>
                    <a:pt x="1246718" y="89221"/>
                    <a:pt x="1254614" y="83563"/>
                    <a:pt x="1262739" y="78219"/>
                  </a:cubicBezTo>
                  <a:cubicBezTo>
                    <a:pt x="1272140" y="72038"/>
                    <a:pt x="1281827" y="66275"/>
                    <a:pt x="1291485" y="60465"/>
                  </a:cubicBezTo>
                  <a:cubicBezTo>
                    <a:pt x="1296181" y="57645"/>
                    <a:pt x="1300858" y="54807"/>
                    <a:pt x="1305497" y="51902"/>
                  </a:cubicBezTo>
                  <a:cubicBezTo>
                    <a:pt x="1310135" y="49006"/>
                    <a:pt x="1314726" y="46034"/>
                    <a:pt x="1319232" y="42939"/>
                  </a:cubicBezTo>
                  <a:cubicBezTo>
                    <a:pt x="1326785" y="37919"/>
                    <a:pt x="1334195" y="32690"/>
                    <a:pt x="1341577" y="27403"/>
                  </a:cubicBezTo>
                  <a:cubicBezTo>
                    <a:pt x="1344101" y="25575"/>
                    <a:pt x="1346549" y="23784"/>
                    <a:pt x="1348921" y="22031"/>
                  </a:cubicBezTo>
                  <a:cubicBezTo>
                    <a:pt x="1352007" y="19745"/>
                    <a:pt x="1354998" y="17497"/>
                    <a:pt x="1357951" y="15230"/>
                  </a:cubicBezTo>
                  <a:cubicBezTo>
                    <a:pt x="1362647" y="11640"/>
                    <a:pt x="1367257" y="8011"/>
                    <a:pt x="1372057" y="4115"/>
                  </a:cubicBezTo>
                  <a:cubicBezTo>
                    <a:pt x="1373505" y="2934"/>
                    <a:pt x="1374953" y="1743"/>
                    <a:pt x="1376420" y="571"/>
                  </a:cubicBezTo>
                  <a:cubicBezTo>
                    <a:pt x="1376639" y="391"/>
                    <a:pt x="1376858" y="219"/>
                    <a:pt x="1377077" y="38"/>
                  </a:cubicBezTo>
                  <a:close/>
                </a:path>
              </a:pathLst>
            </a:custGeom>
            <a:solidFill>
              <a:srgbClr val="4C5D67">
                <a:alpha val="13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4"/>
            <p:cNvSpPr/>
            <p:nvPr/>
          </p:nvSpPr>
          <p:spPr>
            <a:xfrm>
              <a:off x="3250080" y="1699920"/>
              <a:ext cx="1214276" cy="625240"/>
            </a:xfrm>
            <a:custGeom>
              <a:rect b="b" l="l" r="r" t="t"/>
              <a:pathLst>
                <a:path extrusionOk="0" h="625240" w="1214276">
                  <a:moveTo>
                    <a:pt x="1214276" y="0"/>
                  </a:moveTo>
                  <a:lnTo>
                    <a:pt x="1214276" y="625240"/>
                  </a:lnTo>
                  <a:lnTo>
                    <a:pt x="0" y="625240"/>
                  </a:lnTo>
                  <a:cubicBezTo>
                    <a:pt x="13983" y="613724"/>
                    <a:pt x="26918" y="600885"/>
                    <a:pt x="38148" y="586673"/>
                  </a:cubicBezTo>
                  <a:cubicBezTo>
                    <a:pt x="50492" y="571290"/>
                    <a:pt x="58998" y="552231"/>
                    <a:pt x="75581" y="540706"/>
                  </a:cubicBezTo>
                  <a:cubicBezTo>
                    <a:pt x="89392" y="530428"/>
                    <a:pt x="106566" y="527504"/>
                    <a:pt x="123092" y="524456"/>
                  </a:cubicBezTo>
                  <a:cubicBezTo>
                    <a:pt x="140875" y="520979"/>
                    <a:pt x="158486" y="516684"/>
                    <a:pt x="176003" y="512064"/>
                  </a:cubicBezTo>
                  <a:cubicBezTo>
                    <a:pt x="189024" y="508949"/>
                    <a:pt x="200311" y="504815"/>
                    <a:pt x="210322" y="499777"/>
                  </a:cubicBezTo>
                  <a:cubicBezTo>
                    <a:pt x="228762" y="490509"/>
                    <a:pt x="242868" y="478212"/>
                    <a:pt x="255518" y="463744"/>
                  </a:cubicBezTo>
                  <a:cubicBezTo>
                    <a:pt x="264014" y="454019"/>
                    <a:pt x="271853" y="443313"/>
                    <a:pt x="279892" y="431892"/>
                  </a:cubicBezTo>
                  <a:cubicBezTo>
                    <a:pt x="286255" y="422853"/>
                    <a:pt x="292741" y="413356"/>
                    <a:pt x="299790" y="403546"/>
                  </a:cubicBezTo>
                  <a:cubicBezTo>
                    <a:pt x="308458" y="391011"/>
                    <a:pt x="315278" y="381933"/>
                    <a:pt x="324669" y="374580"/>
                  </a:cubicBezTo>
                  <a:cubicBezTo>
                    <a:pt x="330689" y="369865"/>
                    <a:pt x="337766" y="365855"/>
                    <a:pt x="347072" y="362112"/>
                  </a:cubicBezTo>
                  <a:cubicBezTo>
                    <a:pt x="392173" y="343052"/>
                    <a:pt x="433102" y="311077"/>
                    <a:pt x="482813" y="304819"/>
                  </a:cubicBezTo>
                  <a:cubicBezTo>
                    <a:pt x="531257" y="299837"/>
                    <a:pt x="578406" y="314839"/>
                    <a:pt x="624869" y="327098"/>
                  </a:cubicBezTo>
                  <a:cubicBezTo>
                    <a:pt x="628707" y="328117"/>
                    <a:pt x="632546" y="329108"/>
                    <a:pt x="636375" y="330070"/>
                  </a:cubicBezTo>
                  <a:cubicBezTo>
                    <a:pt x="643642" y="331946"/>
                    <a:pt x="650920" y="333794"/>
                    <a:pt x="658216" y="335613"/>
                  </a:cubicBezTo>
                  <a:cubicBezTo>
                    <a:pt x="663102" y="336823"/>
                    <a:pt x="667998" y="338014"/>
                    <a:pt x="672894" y="339176"/>
                  </a:cubicBezTo>
                  <a:cubicBezTo>
                    <a:pt x="676456" y="340023"/>
                    <a:pt x="680018" y="340862"/>
                    <a:pt x="683590" y="341681"/>
                  </a:cubicBezTo>
                  <a:cubicBezTo>
                    <a:pt x="692525" y="343738"/>
                    <a:pt x="701488" y="345700"/>
                    <a:pt x="710479" y="347548"/>
                  </a:cubicBezTo>
                  <a:cubicBezTo>
                    <a:pt x="712327" y="347939"/>
                    <a:pt x="714185" y="348310"/>
                    <a:pt x="716042" y="348682"/>
                  </a:cubicBezTo>
                  <a:cubicBezTo>
                    <a:pt x="720109" y="349491"/>
                    <a:pt x="724176" y="350291"/>
                    <a:pt x="728253" y="351044"/>
                  </a:cubicBezTo>
                  <a:cubicBezTo>
                    <a:pt x="736997" y="352682"/>
                    <a:pt x="745769" y="354197"/>
                    <a:pt x="754551" y="355549"/>
                  </a:cubicBezTo>
                  <a:cubicBezTo>
                    <a:pt x="756771" y="355892"/>
                    <a:pt x="758990" y="356226"/>
                    <a:pt x="761209" y="356549"/>
                  </a:cubicBezTo>
                  <a:cubicBezTo>
                    <a:pt x="773325" y="358321"/>
                    <a:pt x="785479" y="359788"/>
                    <a:pt x="797643" y="360883"/>
                  </a:cubicBezTo>
                  <a:cubicBezTo>
                    <a:pt x="806377" y="361674"/>
                    <a:pt x="815140" y="362283"/>
                    <a:pt x="823903" y="362664"/>
                  </a:cubicBezTo>
                  <a:cubicBezTo>
                    <a:pt x="826475" y="362779"/>
                    <a:pt x="829046" y="362874"/>
                    <a:pt x="831628" y="362950"/>
                  </a:cubicBezTo>
                  <a:cubicBezTo>
                    <a:pt x="839848" y="363198"/>
                    <a:pt x="848058" y="363255"/>
                    <a:pt x="856288" y="363084"/>
                  </a:cubicBezTo>
                  <a:cubicBezTo>
                    <a:pt x="858241" y="363055"/>
                    <a:pt x="860184" y="363007"/>
                    <a:pt x="862127" y="362941"/>
                  </a:cubicBezTo>
                  <a:cubicBezTo>
                    <a:pt x="875338" y="362521"/>
                    <a:pt x="888549" y="361540"/>
                    <a:pt x="901779" y="359921"/>
                  </a:cubicBezTo>
                  <a:cubicBezTo>
                    <a:pt x="983942" y="352111"/>
                    <a:pt x="1026605" y="273167"/>
                    <a:pt x="1066171" y="210407"/>
                  </a:cubicBezTo>
                  <a:cubicBezTo>
                    <a:pt x="1074249" y="196396"/>
                    <a:pt x="1079173" y="180823"/>
                    <a:pt x="1086774" y="166554"/>
                  </a:cubicBezTo>
                  <a:cubicBezTo>
                    <a:pt x="1095566" y="148638"/>
                    <a:pt x="1105938" y="131569"/>
                    <a:pt x="1116530" y="114671"/>
                  </a:cubicBezTo>
                  <a:cubicBezTo>
                    <a:pt x="1140266" y="78124"/>
                    <a:pt x="1156354" y="33976"/>
                    <a:pt x="1195902" y="11478"/>
                  </a:cubicBezTo>
                  <a:cubicBezTo>
                    <a:pt x="1201988" y="7591"/>
                    <a:pt x="1208094" y="3724"/>
                    <a:pt x="1214276" y="0"/>
                  </a:cubicBezTo>
                  <a:close/>
                </a:path>
              </a:pathLst>
            </a:custGeom>
            <a:solidFill>
              <a:srgbClr val="4C5D67">
                <a:alpha val="2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4"/>
            <p:cNvSpPr/>
            <p:nvPr/>
          </p:nvSpPr>
          <p:spPr>
            <a:xfrm>
              <a:off x="3352320" y="1813680"/>
              <a:ext cx="1111815" cy="511674"/>
            </a:xfrm>
            <a:custGeom>
              <a:rect b="b" l="l" r="r" t="t"/>
              <a:pathLst>
                <a:path extrusionOk="0" h="511674" w="1111815">
                  <a:moveTo>
                    <a:pt x="1111796" y="10"/>
                  </a:moveTo>
                  <a:lnTo>
                    <a:pt x="1111796" y="511674"/>
                  </a:lnTo>
                  <a:lnTo>
                    <a:pt x="0" y="511674"/>
                  </a:lnTo>
                  <a:cubicBezTo>
                    <a:pt x="4020" y="507340"/>
                    <a:pt x="7782" y="502768"/>
                    <a:pt x="11449" y="498139"/>
                  </a:cubicBezTo>
                  <a:cubicBezTo>
                    <a:pt x="27156" y="478850"/>
                    <a:pt x="37624" y="455752"/>
                    <a:pt x="54616" y="437483"/>
                  </a:cubicBezTo>
                  <a:cubicBezTo>
                    <a:pt x="74324" y="416766"/>
                    <a:pt x="101079" y="405317"/>
                    <a:pt x="126263" y="392792"/>
                  </a:cubicBezTo>
                  <a:cubicBezTo>
                    <a:pt x="127683" y="392078"/>
                    <a:pt x="129102" y="391344"/>
                    <a:pt x="130512" y="390611"/>
                  </a:cubicBezTo>
                  <a:cubicBezTo>
                    <a:pt x="149676" y="380581"/>
                    <a:pt x="167745" y="368408"/>
                    <a:pt x="184699" y="354949"/>
                  </a:cubicBezTo>
                  <a:cubicBezTo>
                    <a:pt x="187985" y="352339"/>
                    <a:pt x="191233" y="349691"/>
                    <a:pt x="194434" y="346996"/>
                  </a:cubicBezTo>
                  <a:cubicBezTo>
                    <a:pt x="201568" y="340252"/>
                    <a:pt x="207788" y="334413"/>
                    <a:pt x="213465" y="329270"/>
                  </a:cubicBezTo>
                  <a:cubicBezTo>
                    <a:pt x="236553" y="308334"/>
                    <a:pt x="250641" y="298942"/>
                    <a:pt x="280511" y="287884"/>
                  </a:cubicBezTo>
                  <a:cubicBezTo>
                    <a:pt x="287264" y="285388"/>
                    <a:pt x="294827" y="282807"/>
                    <a:pt x="303486" y="279978"/>
                  </a:cubicBezTo>
                  <a:cubicBezTo>
                    <a:pt x="359188" y="257775"/>
                    <a:pt x="410299" y="248784"/>
                    <a:pt x="466687" y="258385"/>
                  </a:cubicBezTo>
                  <a:cubicBezTo>
                    <a:pt x="476231" y="260004"/>
                    <a:pt x="485927" y="262157"/>
                    <a:pt x="495833" y="264871"/>
                  </a:cubicBezTo>
                  <a:cubicBezTo>
                    <a:pt x="502196" y="266309"/>
                    <a:pt x="509226" y="268319"/>
                    <a:pt x="516788" y="270777"/>
                  </a:cubicBezTo>
                  <a:cubicBezTo>
                    <a:pt x="517874" y="271129"/>
                    <a:pt x="518979" y="271501"/>
                    <a:pt x="520094" y="271872"/>
                  </a:cubicBezTo>
                  <a:cubicBezTo>
                    <a:pt x="524970" y="273501"/>
                    <a:pt x="530066" y="275301"/>
                    <a:pt x="535334" y="277235"/>
                  </a:cubicBezTo>
                  <a:cubicBezTo>
                    <a:pt x="540001" y="278949"/>
                    <a:pt x="544801" y="280778"/>
                    <a:pt x="549726" y="282683"/>
                  </a:cubicBezTo>
                  <a:cubicBezTo>
                    <a:pt x="551317" y="283302"/>
                    <a:pt x="552926" y="283921"/>
                    <a:pt x="554545" y="284559"/>
                  </a:cubicBezTo>
                  <a:cubicBezTo>
                    <a:pt x="559032" y="286322"/>
                    <a:pt x="563613" y="288141"/>
                    <a:pt x="568261" y="290008"/>
                  </a:cubicBezTo>
                  <a:cubicBezTo>
                    <a:pt x="574091" y="292341"/>
                    <a:pt x="580034" y="294751"/>
                    <a:pt x="586073" y="297199"/>
                  </a:cubicBezTo>
                  <a:cubicBezTo>
                    <a:pt x="594093" y="300457"/>
                    <a:pt x="602275" y="303781"/>
                    <a:pt x="610543" y="307105"/>
                  </a:cubicBezTo>
                  <a:cubicBezTo>
                    <a:pt x="612686" y="307962"/>
                    <a:pt x="614829" y="308829"/>
                    <a:pt x="616982" y="309686"/>
                  </a:cubicBezTo>
                  <a:cubicBezTo>
                    <a:pt x="627755" y="313992"/>
                    <a:pt x="638651" y="318249"/>
                    <a:pt x="649510" y="322297"/>
                  </a:cubicBezTo>
                  <a:cubicBezTo>
                    <a:pt x="651834" y="323174"/>
                    <a:pt x="654148" y="324031"/>
                    <a:pt x="656482" y="324879"/>
                  </a:cubicBezTo>
                  <a:cubicBezTo>
                    <a:pt x="668950" y="329432"/>
                    <a:pt x="681323" y="333670"/>
                    <a:pt x="693372" y="337337"/>
                  </a:cubicBezTo>
                  <a:cubicBezTo>
                    <a:pt x="695049" y="337852"/>
                    <a:pt x="696706" y="338347"/>
                    <a:pt x="698363" y="338823"/>
                  </a:cubicBezTo>
                  <a:cubicBezTo>
                    <a:pt x="736787" y="350091"/>
                    <a:pt x="771506" y="355111"/>
                    <a:pt x="794737" y="345519"/>
                  </a:cubicBezTo>
                  <a:cubicBezTo>
                    <a:pt x="832552" y="330546"/>
                    <a:pt x="868413" y="309324"/>
                    <a:pt x="899474" y="283054"/>
                  </a:cubicBezTo>
                  <a:cubicBezTo>
                    <a:pt x="917048" y="262547"/>
                    <a:pt x="930164" y="238697"/>
                    <a:pt x="939060" y="213227"/>
                  </a:cubicBezTo>
                  <a:cubicBezTo>
                    <a:pt x="951767" y="176813"/>
                    <a:pt x="962063" y="138789"/>
                    <a:pt x="984085" y="106575"/>
                  </a:cubicBezTo>
                  <a:cubicBezTo>
                    <a:pt x="1009736" y="69761"/>
                    <a:pt x="1049455" y="46758"/>
                    <a:pt x="1084593" y="20126"/>
                  </a:cubicBezTo>
                  <a:cubicBezTo>
                    <a:pt x="1093556" y="13278"/>
                    <a:pt x="1102776" y="6753"/>
                    <a:pt x="1111815" y="0"/>
                  </a:cubicBezTo>
                  <a:close/>
                </a:path>
              </a:pathLst>
            </a:custGeom>
            <a:solidFill>
              <a:srgbClr val="4C5D67">
                <a:alpha val="425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4"/>
            <p:cNvSpPr/>
            <p:nvPr/>
          </p:nvSpPr>
          <p:spPr>
            <a:xfrm>
              <a:off x="3418920" y="1900440"/>
              <a:ext cx="1045502" cy="424863"/>
            </a:xfrm>
            <a:custGeom>
              <a:rect b="b" l="l" r="r" t="t"/>
              <a:pathLst>
                <a:path extrusionOk="0" h="424863" w="1045502">
                  <a:moveTo>
                    <a:pt x="1045502" y="0"/>
                  </a:moveTo>
                  <a:lnTo>
                    <a:pt x="1045502" y="424863"/>
                  </a:lnTo>
                  <a:lnTo>
                    <a:pt x="0" y="424863"/>
                  </a:lnTo>
                  <a:cubicBezTo>
                    <a:pt x="9487" y="415538"/>
                    <a:pt x="16040" y="403841"/>
                    <a:pt x="22917" y="392554"/>
                  </a:cubicBezTo>
                  <a:cubicBezTo>
                    <a:pt x="33557" y="374685"/>
                    <a:pt x="42501" y="355806"/>
                    <a:pt x="54493" y="338766"/>
                  </a:cubicBezTo>
                  <a:cubicBezTo>
                    <a:pt x="62522" y="326679"/>
                    <a:pt x="72742" y="316592"/>
                    <a:pt x="83972" y="307686"/>
                  </a:cubicBezTo>
                  <a:cubicBezTo>
                    <a:pt x="91554" y="301666"/>
                    <a:pt x="99603" y="296170"/>
                    <a:pt x="107747" y="290970"/>
                  </a:cubicBezTo>
                  <a:cubicBezTo>
                    <a:pt x="118586" y="283912"/>
                    <a:pt x="129340" y="276501"/>
                    <a:pt x="141161" y="271148"/>
                  </a:cubicBezTo>
                  <a:cubicBezTo>
                    <a:pt x="141656" y="270929"/>
                    <a:pt x="142142" y="270710"/>
                    <a:pt x="142646" y="270491"/>
                  </a:cubicBezTo>
                  <a:cubicBezTo>
                    <a:pt x="157258" y="264404"/>
                    <a:pt x="172422" y="259718"/>
                    <a:pt x="187252" y="254213"/>
                  </a:cubicBezTo>
                  <a:cubicBezTo>
                    <a:pt x="187595" y="254079"/>
                    <a:pt x="187938" y="253965"/>
                    <a:pt x="188281" y="253822"/>
                  </a:cubicBezTo>
                  <a:cubicBezTo>
                    <a:pt x="206931" y="246840"/>
                    <a:pt x="225114" y="238677"/>
                    <a:pt x="243716" y="231581"/>
                  </a:cubicBezTo>
                  <a:cubicBezTo>
                    <a:pt x="252308" y="228257"/>
                    <a:pt x="261014" y="225238"/>
                    <a:pt x="269824" y="222523"/>
                  </a:cubicBezTo>
                  <a:cubicBezTo>
                    <a:pt x="281797" y="218818"/>
                    <a:pt x="293942" y="215665"/>
                    <a:pt x="306181" y="213008"/>
                  </a:cubicBezTo>
                  <a:cubicBezTo>
                    <a:pt x="316449" y="210750"/>
                    <a:pt x="326841" y="208855"/>
                    <a:pt x="337337" y="208140"/>
                  </a:cubicBezTo>
                  <a:cubicBezTo>
                    <a:pt x="343157" y="207759"/>
                    <a:pt x="348967" y="207807"/>
                    <a:pt x="354749" y="208207"/>
                  </a:cubicBezTo>
                  <a:cubicBezTo>
                    <a:pt x="367084" y="209055"/>
                    <a:pt x="379295" y="211512"/>
                    <a:pt x="391211" y="214951"/>
                  </a:cubicBezTo>
                  <a:cubicBezTo>
                    <a:pt x="395335" y="216132"/>
                    <a:pt x="399412" y="217427"/>
                    <a:pt x="403450" y="218818"/>
                  </a:cubicBezTo>
                  <a:cubicBezTo>
                    <a:pt x="404727" y="219275"/>
                    <a:pt x="406013" y="219732"/>
                    <a:pt x="407279" y="220199"/>
                  </a:cubicBezTo>
                  <a:cubicBezTo>
                    <a:pt x="413242" y="222380"/>
                    <a:pt x="419138" y="224723"/>
                    <a:pt x="424977" y="227219"/>
                  </a:cubicBezTo>
                  <a:cubicBezTo>
                    <a:pt x="430178" y="229429"/>
                    <a:pt x="435331" y="231753"/>
                    <a:pt x="440426" y="234191"/>
                  </a:cubicBezTo>
                  <a:cubicBezTo>
                    <a:pt x="440703" y="234325"/>
                    <a:pt x="440979" y="234448"/>
                    <a:pt x="441255" y="234582"/>
                  </a:cubicBezTo>
                  <a:cubicBezTo>
                    <a:pt x="442722" y="235287"/>
                    <a:pt x="444189" y="235991"/>
                    <a:pt x="445646" y="236725"/>
                  </a:cubicBezTo>
                  <a:cubicBezTo>
                    <a:pt x="445913" y="236849"/>
                    <a:pt x="446180" y="236972"/>
                    <a:pt x="446437" y="237115"/>
                  </a:cubicBezTo>
                  <a:cubicBezTo>
                    <a:pt x="460600" y="244135"/>
                    <a:pt x="474383" y="251927"/>
                    <a:pt x="487823" y="260261"/>
                  </a:cubicBezTo>
                  <a:cubicBezTo>
                    <a:pt x="490090" y="261661"/>
                    <a:pt x="492338" y="263080"/>
                    <a:pt x="494586" y="264519"/>
                  </a:cubicBezTo>
                  <a:cubicBezTo>
                    <a:pt x="498691" y="267138"/>
                    <a:pt x="502768" y="269805"/>
                    <a:pt x="506797" y="272529"/>
                  </a:cubicBezTo>
                  <a:cubicBezTo>
                    <a:pt x="507273" y="272844"/>
                    <a:pt x="507740" y="273158"/>
                    <a:pt x="508206" y="273472"/>
                  </a:cubicBezTo>
                  <a:cubicBezTo>
                    <a:pt x="509721" y="274491"/>
                    <a:pt x="511245" y="275501"/>
                    <a:pt x="512769" y="276501"/>
                  </a:cubicBezTo>
                  <a:cubicBezTo>
                    <a:pt x="519779" y="281130"/>
                    <a:pt x="526885" y="285607"/>
                    <a:pt x="534181" y="289770"/>
                  </a:cubicBezTo>
                  <a:cubicBezTo>
                    <a:pt x="536515" y="291094"/>
                    <a:pt x="538867" y="292398"/>
                    <a:pt x="541249" y="293656"/>
                  </a:cubicBezTo>
                  <a:cubicBezTo>
                    <a:pt x="542277" y="294199"/>
                    <a:pt x="543316" y="294742"/>
                    <a:pt x="544354" y="295275"/>
                  </a:cubicBezTo>
                  <a:cubicBezTo>
                    <a:pt x="564947" y="305781"/>
                    <a:pt x="587007" y="313096"/>
                    <a:pt x="609210" y="319383"/>
                  </a:cubicBezTo>
                  <a:cubicBezTo>
                    <a:pt x="633432" y="326250"/>
                    <a:pt x="658216" y="330975"/>
                    <a:pt x="683324" y="332908"/>
                  </a:cubicBezTo>
                  <a:cubicBezTo>
                    <a:pt x="703469" y="334394"/>
                    <a:pt x="723671" y="335404"/>
                    <a:pt x="743874" y="335671"/>
                  </a:cubicBezTo>
                  <a:cubicBezTo>
                    <a:pt x="759371" y="335813"/>
                    <a:pt x="775287" y="335328"/>
                    <a:pt x="789737" y="329117"/>
                  </a:cubicBezTo>
                  <a:cubicBezTo>
                    <a:pt x="798719" y="325479"/>
                    <a:pt x="806234" y="319192"/>
                    <a:pt x="813159" y="312553"/>
                  </a:cubicBezTo>
                  <a:cubicBezTo>
                    <a:pt x="838857" y="286817"/>
                    <a:pt x="855440" y="253184"/>
                    <a:pt x="865184" y="218427"/>
                  </a:cubicBezTo>
                  <a:cubicBezTo>
                    <a:pt x="878986" y="170059"/>
                    <a:pt x="887101" y="118901"/>
                    <a:pt x="912457" y="74790"/>
                  </a:cubicBezTo>
                  <a:cubicBezTo>
                    <a:pt x="917848" y="65599"/>
                    <a:pt x="925573" y="58036"/>
                    <a:pt x="933622" y="51168"/>
                  </a:cubicBezTo>
                  <a:cubicBezTo>
                    <a:pt x="949595" y="37748"/>
                    <a:pt x="969035" y="29432"/>
                    <a:pt x="988505" y="22450"/>
                  </a:cubicBezTo>
                  <a:cubicBezTo>
                    <a:pt x="1008050" y="15164"/>
                    <a:pt x="1027119" y="8773"/>
                    <a:pt x="1045493" y="19"/>
                  </a:cubicBezTo>
                  <a:close/>
                </a:path>
              </a:pathLst>
            </a:custGeom>
            <a:solidFill>
              <a:srgbClr val="4C5D67">
                <a:alpha val="5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4"/>
            <p:cNvSpPr/>
            <p:nvPr/>
          </p:nvSpPr>
          <p:spPr>
            <a:xfrm>
              <a:off x="3493440" y="1942920"/>
              <a:ext cx="970969" cy="382248"/>
            </a:xfrm>
            <a:custGeom>
              <a:rect b="b" l="l" r="r" t="t"/>
              <a:pathLst>
                <a:path extrusionOk="0" h="382248" w="970969">
                  <a:moveTo>
                    <a:pt x="970969" y="0"/>
                  </a:moveTo>
                  <a:lnTo>
                    <a:pt x="970969" y="382248"/>
                  </a:lnTo>
                  <a:lnTo>
                    <a:pt x="0" y="382248"/>
                  </a:lnTo>
                  <a:cubicBezTo>
                    <a:pt x="18669" y="366522"/>
                    <a:pt x="33804" y="346872"/>
                    <a:pt x="46415" y="326050"/>
                  </a:cubicBezTo>
                  <a:cubicBezTo>
                    <a:pt x="55978" y="309686"/>
                    <a:pt x="64113" y="291751"/>
                    <a:pt x="73876" y="275149"/>
                  </a:cubicBezTo>
                  <a:cubicBezTo>
                    <a:pt x="83334" y="259051"/>
                    <a:pt x="94307" y="244202"/>
                    <a:pt x="109585" y="233229"/>
                  </a:cubicBezTo>
                  <a:cubicBezTo>
                    <a:pt x="112557" y="231086"/>
                    <a:pt x="115681" y="229105"/>
                    <a:pt x="118996" y="227286"/>
                  </a:cubicBezTo>
                  <a:cubicBezTo>
                    <a:pt x="125387" y="223618"/>
                    <a:pt x="132026" y="220466"/>
                    <a:pt x="138827" y="217713"/>
                  </a:cubicBezTo>
                  <a:cubicBezTo>
                    <a:pt x="155143" y="211103"/>
                    <a:pt x="172402" y="206769"/>
                    <a:pt x="189567" y="202978"/>
                  </a:cubicBezTo>
                  <a:cubicBezTo>
                    <a:pt x="216865" y="197358"/>
                    <a:pt x="245240" y="192348"/>
                    <a:pt x="273091" y="194881"/>
                  </a:cubicBezTo>
                  <a:cubicBezTo>
                    <a:pt x="279140" y="195424"/>
                    <a:pt x="285159" y="196329"/>
                    <a:pt x="291141" y="197663"/>
                  </a:cubicBezTo>
                  <a:cubicBezTo>
                    <a:pt x="293351" y="198158"/>
                    <a:pt x="295542" y="198701"/>
                    <a:pt x="297742" y="199311"/>
                  </a:cubicBezTo>
                  <a:cubicBezTo>
                    <a:pt x="302790" y="200530"/>
                    <a:pt x="307677" y="202073"/>
                    <a:pt x="312420" y="203873"/>
                  </a:cubicBezTo>
                  <a:cubicBezTo>
                    <a:pt x="314354" y="204606"/>
                    <a:pt x="316259" y="205378"/>
                    <a:pt x="318135" y="206207"/>
                  </a:cubicBezTo>
                  <a:cubicBezTo>
                    <a:pt x="318735" y="206464"/>
                    <a:pt x="319326" y="206731"/>
                    <a:pt x="319926" y="206997"/>
                  </a:cubicBezTo>
                  <a:cubicBezTo>
                    <a:pt x="324736" y="209159"/>
                    <a:pt x="329394" y="211588"/>
                    <a:pt x="333946" y="214236"/>
                  </a:cubicBezTo>
                  <a:cubicBezTo>
                    <a:pt x="335413" y="215084"/>
                    <a:pt x="336871" y="215951"/>
                    <a:pt x="338309" y="216846"/>
                  </a:cubicBezTo>
                  <a:cubicBezTo>
                    <a:pt x="344386" y="220599"/>
                    <a:pt x="350253" y="224695"/>
                    <a:pt x="355997" y="229038"/>
                  </a:cubicBezTo>
                  <a:cubicBezTo>
                    <a:pt x="358073" y="230600"/>
                    <a:pt x="360140" y="232191"/>
                    <a:pt x="362188" y="233810"/>
                  </a:cubicBezTo>
                  <a:cubicBezTo>
                    <a:pt x="364836" y="235896"/>
                    <a:pt x="367455" y="238020"/>
                    <a:pt x="370056" y="240163"/>
                  </a:cubicBezTo>
                  <a:cubicBezTo>
                    <a:pt x="371694" y="241525"/>
                    <a:pt x="373323" y="242888"/>
                    <a:pt x="374961" y="244259"/>
                  </a:cubicBezTo>
                  <a:cubicBezTo>
                    <a:pt x="378666" y="247374"/>
                    <a:pt x="382343" y="250517"/>
                    <a:pt x="386010" y="253641"/>
                  </a:cubicBezTo>
                  <a:cubicBezTo>
                    <a:pt x="387677" y="255070"/>
                    <a:pt x="389344" y="256489"/>
                    <a:pt x="391011" y="257899"/>
                  </a:cubicBezTo>
                  <a:cubicBezTo>
                    <a:pt x="393773" y="260252"/>
                    <a:pt x="396535" y="262595"/>
                    <a:pt x="399317" y="264890"/>
                  </a:cubicBezTo>
                  <a:cubicBezTo>
                    <a:pt x="442627" y="298656"/>
                    <a:pt x="495605" y="318478"/>
                    <a:pt x="548145" y="332823"/>
                  </a:cubicBezTo>
                  <a:cubicBezTo>
                    <a:pt x="593493" y="341004"/>
                    <a:pt x="639937" y="340100"/>
                    <a:pt x="685791" y="337937"/>
                  </a:cubicBezTo>
                  <a:cubicBezTo>
                    <a:pt x="717080" y="335270"/>
                    <a:pt x="751484" y="337566"/>
                    <a:pt x="779002" y="320116"/>
                  </a:cubicBezTo>
                  <a:cubicBezTo>
                    <a:pt x="823198" y="286655"/>
                    <a:pt x="865194" y="192205"/>
                    <a:pt x="876767" y="138255"/>
                  </a:cubicBezTo>
                  <a:cubicBezTo>
                    <a:pt x="882434" y="107594"/>
                    <a:pt x="873576" y="73057"/>
                    <a:pt x="892188" y="45939"/>
                  </a:cubicBezTo>
                  <a:cubicBezTo>
                    <a:pt x="905627" y="26251"/>
                    <a:pt x="927859" y="15154"/>
                    <a:pt x="949700" y="7239"/>
                  </a:cubicBezTo>
                  <a:cubicBezTo>
                    <a:pt x="956815" y="5077"/>
                    <a:pt x="963873" y="2467"/>
                    <a:pt x="970969" y="1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262" name="Shape 262"/>
        <p:cNvGrpSpPr/>
        <p:nvPr/>
      </p:nvGrpSpPr>
      <p:grpSpPr>
        <a:xfrm>
          <a:off x="0" y="0"/>
          <a:ext cx="0" cy="0"/>
          <a:chOff x="0" y="0"/>
          <a:chExt cx="0" cy="0"/>
        </a:xfrm>
      </p:grpSpPr>
      <p:pic>
        <p:nvPicPr>
          <p:cNvPr id="263" name="Google Shape;263;p15"/>
          <p:cNvPicPr preferRelativeResize="0"/>
          <p:nvPr/>
        </p:nvPicPr>
        <p:blipFill>
          <a:blip r:embed="rId2">
            <a:alphaModFix amt="40000"/>
          </a:blip>
          <a:stretch>
            <a:fillRect/>
          </a:stretch>
        </p:blipFill>
        <p:spPr>
          <a:xfrm>
            <a:off x="1" y="673"/>
            <a:ext cx="9143998" cy="5142154"/>
          </a:xfrm>
          <a:prstGeom prst="rect">
            <a:avLst/>
          </a:prstGeom>
          <a:noFill/>
          <a:ln>
            <a:noFill/>
          </a:ln>
        </p:spPr>
      </p:pic>
      <p:sp>
        <p:nvSpPr>
          <p:cNvPr id="264" name="Google Shape;264;p1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65" name="Google Shape;265;p15"/>
          <p:cNvSpPr txBox="1"/>
          <p:nvPr>
            <p:ph idx="1" type="body"/>
          </p:nvPr>
        </p:nvSpPr>
        <p:spPr>
          <a:xfrm>
            <a:off x="715100" y="1133075"/>
            <a:ext cx="3863700" cy="2287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chemeClr val="accent1"/>
              </a:buClr>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266" name="Google Shape;266;p15"/>
          <p:cNvSpPr txBox="1"/>
          <p:nvPr>
            <p:ph idx="2" type="body"/>
          </p:nvPr>
        </p:nvSpPr>
        <p:spPr>
          <a:xfrm>
            <a:off x="4555423" y="1133075"/>
            <a:ext cx="3863700" cy="22872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chemeClr val="accent1"/>
              </a:buClr>
              <a:buSzPts val="12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304800" lvl="4" marL="2286000" rtl="0">
              <a:spcBef>
                <a:spcPts val="0"/>
              </a:spcBef>
              <a:spcAft>
                <a:spcPts val="0"/>
              </a:spcAft>
              <a:buSzPts val="1200"/>
              <a:buChar char="○"/>
              <a:defRPr/>
            </a:lvl5pPr>
            <a:lvl6pPr indent="-304800" lvl="5" marL="2743200" rtl="0">
              <a:spcBef>
                <a:spcPts val="0"/>
              </a:spcBef>
              <a:spcAft>
                <a:spcPts val="0"/>
              </a:spcAft>
              <a:buSzPts val="1200"/>
              <a:buChar char="■"/>
              <a:defRPr/>
            </a:lvl6pPr>
            <a:lvl7pPr indent="-304800" lvl="6" marL="3200400" rtl="0">
              <a:spcBef>
                <a:spcPts val="0"/>
              </a:spcBef>
              <a:spcAft>
                <a:spcPts val="0"/>
              </a:spcAft>
              <a:buSzPts val="1200"/>
              <a:buChar char="●"/>
              <a:defRPr/>
            </a:lvl7pPr>
            <a:lvl8pPr indent="-304800" lvl="7" marL="3657600" rtl="0">
              <a:spcBef>
                <a:spcPts val="0"/>
              </a:spcBef>
              <a:spcAft>
                <a:spcPts val="0"/>
              </a:spcAft>
              <a:buSzPts val="1200"/>
              <a:buChar char="○"/>
              <a:defRPr/>
            </a:lvl8pPr>
            <a:lvl9pPr indent="-304800" lvl="8" marL="4114800" rtl="0">
              <a:spcBef>
                <a:spcPts val="0"/>
              </a:spcBef>
              <a:spcAft>
                <a:spcPts val="0"/>
              </a:spcAft>
              <a:buSzPts val="1200"/>
              <a:buChar char="■"/>
              <a:defRPr/>
            </a:lvl9pPr>
          </a:lstStyle>
          <a:p/>
        </p:txBody>
      </p:sp>
      <p:grpSp>
        <p:nvGrpSpPr>
          <p:cNvPr id="267" name="Google Shape;267;p15"/>
          <p:cNvGrpSpPr/>
          <p:nvPr/>
        </p:nvGrpSpPr>
        <p:grpSpPr>
          <a:xfrm>
            <a:off x="4780045" y="2807648"/>
            <a:ext cx="4494782" cy="2490465"/>
            <a:chOff x="2765778" y="5292478"/>
            <a:chExt cx="2681211" cy="1485603"/>
          </a:xfrm>
        </p:grpSpPr>
        <p:sp>
          <p:nvSpPr>
            <p:cNvPr id="268" name="Google Shape;268;p15"/>
            <p:cNvSpPr/>
            <p:nvPr/>
          </p:nvSpPr>
          <p:spPr>
            <a:xfrm>
              <a:off x="2765778" y="5292478"/>
              <a:ext cx="2661192" cy="1477172"/>
            </a:xfrm>
            <a:custGeom>
              <a:rect b="b" l="l" r="r" t="t"/>
              <a:pathLst>
                <a:path extrusionOk="0" h="1025814" w="1848050">
                  <a:moveTo>
                    <a:pt x="1848031" y="38"/>
                  </a:moveTo>
                  <a:lnTo>
                    <a:pt x="1848031" y="1025814"/>
                  </a:lnTo>
                  <a:lnTo>
                    <a:pt x="0" y="1025814"/>
                  </a:lnTo>
                  <a:cubicBezTo>
                    <a:pt x="21946" y="1009240"/>
                    <a:pt x="42605" y="990219"/>
                    <a:pt x="54102" y="964949"/>
                  </a:cubicBezTo>
                  <a:cubicBezTo>
                    <a:pt x="63875" y="942870"/>
                    <a:pt x="58569" y="918429"/>
                    <a:pt x="59055" y="895160"/>
                  </a:cubicBezTo>
                  <a:cubicBezTo>
                    <a:pt x="59169" y="877653"/>
                    <a:pt x="61970" y="859803"/>
                    <a:pt x="69533" y="843896"/>
                  </a:cubicBezTo>
                  <a:cubicBezTo>
                    <a:pt x="77819" y="828980"/>
                    <a:pt x="91554" y="818245"/>
                    <a:pt x="105613" y="809082"/>
                  </a:cubicBezTo>
                  <a:cubicBezTo>
                    <a:pt x="121929" y="798348"/>
                    <a:pt x="139408" y="789556"/>
                    <a:pt x="156448" y="780050"/>
                  </a:cubicBezTo>
                  <a:cubicBezTo>
                    <a:pt x="185947" y="763943"/>
                    <a:pt x="213827" y="744617"/>
                    <a:pt x="244992" y="731739"/>
                  </a:cubicBezTo>
                  <a:cubicBezTo>
                    <a:pt x="288007" y="713489"/>
                    <a:pt x="336442" y="714651"/>
                    <a:pt x="381781" y="722071"/>
                  </a:cubicBezTo>
                  <a:cubicBezTo>
                    <a:pt x="420329" y="728444"/>
                    <a:pt x="457238" y="741493"/>
                    <a:pt x="494652" y="752342"/>
                  </a:cubicBezTo>
                  <a:cubicBezTo>
                    <a:pt x="502596" y="754552"/>
                    <a:pt x="510654" y="756352"/>
                    <a:pt x="518770" y="757742"/>
                  </a:cubicBezTo>
                  <a:cubicBezTo>
                    <a:pt x="526275" y="759038"/>
                    <a:pt x="533838" y="759981"/>
                    <a:pt x="541439" y="760552"/>
                  </a:cubicBezTo>
                  <a:cubicBezTo>
                    <a:pt x="546764" y="760962"/>
                    <a:pt x="552098" y="761190"/>
                    <a:pt x="557451" y="761248"/>
                  </a:cubicBezTo>
                  <a:cubicBezTo>
                    <a:pt x="558632" y="761229"/>
                    <a:pt x="559803" y="761210"/>
                    <a:pt x="560984" y="761171"/>
                  </a:cubicBezTo>
                  <a:cubicBezTo>
                    <a:pt x="563242" y="761114"/>
                    <a:pt x="565499" y="761047"/>
                    <a:pt x="567757" y="760962"/>
                  </a:cubicBezTo>
                  <a:cubicBezTo>
                    <a:pt x="581901" y="760429"/>
                    <a:pt x="596046" y="759552"/>
                    <a:pt x="610152" y="761219"/>
                  </a:cubicBezTo>
                  <a:cubicBezTo>
                    <a:pt x="610686" y="761276"/>
                    <a:pt x="611219" y="761334"/>
                    <a:pt x="611753" y="761410"/>
                  </a:cubicBezTo>
                  <a:cubicBezTo>
                    <a:pt x="613801" y="761667"/>
                    <a:pt x="615848" y="761943"/>
                    <a:pt x="617887" y="762276"/>
                  </a:cubicBezTo>
                  <a:cubicBezTo>
                    <a:pt x="629050" y="764067"/>
                    <a:pt x="640013" y="766953"/>
                    <a:pt x="650748" y="770534"/>
                  </a:cubicBezTo>
                  <a:cubicBezTo>
                    <a:pt x="652396" y="771077"/>
                    <a:pt x="654044" y="771640"/>
                    <a:pt x="655673" y="772230"/>
                  </a:cubicBezTo>
                  <a:cubicBezTo>
                    <a:pt x="658530" y="773230"/>
                    <a:pt x="661378" y="774287"/>
                    <a:pt x="664197" y="775383"/>
                  </a:cubicBezTo>
                  <a:cubicBezTo>
                    <a:pt x="671446" y="778126"/>
                    <a:pt x="678599" y="781098"/>
                    <a:pt x="685667" y="784250"/>
                  </a:cubicBezTo>
                  <a:cubicBezTo>
                    <a:pt x="687686" y="785146"/>
                    <a:pt x="689705" y="786051"/>
                    <a:pt x="691715" y="786975"/>
                  </a:cubicBezTo>
                  <a:cubicBezTo>
                    <a:pt x="729186" y="804167"/>
                    <a:pt x="764829" y="825427"/>
                    <a:pt x="803577" y="839781"/>
                  </a:cubicBezTo>
                  <a:cubicBezTo>
                    <a:pt x="840924" y="852849"/>
                    <a:pt x="880653" y="859298"/>
                    <a:pt x="920182" y="859765"/>
                  </a:cubicBezTo>
                  <a:cubicBezTo>
                    <a:pt x="966902" y="860212"/>
                    <a:pt x="1012888" y="847363"/>
                    <a:pt x="1053732" y="824951"/>
                  </a:cubicBezTo>
                  <a:cubicBezTo>
                    <a:pt x="1110729" y="795890"/>
                    <a:pt x="1163631" y="759714"/>
                    <a:pt x="1219886" y="729329"/>
                  </a:cubicBezTo>
                  <a:cubicBezTo>
                    <a:pt x="1267530" y="703374"/>
                    <a:pt x="1314831" y="678399"/>
                    <a:pt x="1355065" y="641842"/>
                  </a:cubicBezTo>
                  <a:cubicBezTo>
                    <a:pt x="1366885" y="630517"/>
                    <a:pt x="1377210" y="617801"/>
                    <a:pt x="1386392" y="604285"/>
                  </a:cubicBezTo>
                  <a:cubicBezTo>
                    <a:pt x="1389202" y="600142"/>
                    <a:pt x="1391917" y="595922"/>
                    <a:pt x="1394517" y="591655"/>
                  </a:cubicBezTo>
                  <a:cubicBezTo>
                    <a:pt x="1397137" y="587178"/>
                    <a:pt x="1399689" y="582673"/>
                    <a:pt x="1402175" y="578130"/>
                  </a:cubicBezTo>
                  <a:cubicBezTo>
                    <a:pt x="1406957" y="569452"/>
                    <a:pt x="1411558" y="560670"/>
                    <a:pt x="1416053" y="551840"/>
                  </a:cubicBezTo>
                  <a:cubicBezTo>
                    <a:pt x="1426407" y="531486"/>
                    <a:pt x="1436237" y="510845"/>
                    <a:pt x="1446619" y="490509"/>
                  </a:cubicBezTo>
                  <a:cubicBezTo>
                    <a:pt x="1453286" y="477450"/>
                    <a:pt x="1460182" y="464515"/>
                    <a:pt x="1467593" y="451847"/>
                  </a:cubicBezTo>
                  <a:cubicBezTo>
                    <a:pt x="1474689" y="439503"/>
                    <a:pt x="1482052" y="427339"/>
                    <a:pt x="1489662" y="415309"/>
                  </a:cubicBezTo>
                  <a:cubicBezTo>
                    <a:pt x="1514237" y="375152"/>
                    <a:pt x="1546260" y="339395"/>
                    <a:pt x="1565129" y="295932"/>
                  </a:cubicBezTo>
                  <a:cubicBezTo>
                    <a:pt x="1570406" y="283521"/>
                    <a:pt x="1574959" y="270805"/>
                    <a:pt x="1578559" y="257804"/>
                  </a:cubicBezTo>
                  <a:cubicBezTo>
                    <a:pt x="1587408" y="226190"/>
                    <a:pt x="1591456" y="192739"/>
                    <a:pt x="1607782" y="163725"/>
                  </a:cubicBezTo>
                  <a:cubicBezTo>
                    <a:pt x="1624498" y="133255"/>
                    <a:pt x="1650121" y="108623"/>
                    <a:pt x="1676790" y="86811"/>
                  </a:cubicBezTo>
                  <a:cubicBezTo>
                    <a:pt x="1708375" y="61427"/>
                    <a:pt x="1743589" y="40577"/>
                    <a:pt x="1781813" y="26937"/>
                  </a:cubicBezTo>
                  <a:cubicBezTo>
                    <a:pt x="1794977" y="22012"/>
                    <a:pt x="1808407" y="17840"/>
                    <a:pt x="1821466" y="12678"/>
                  </a:cubicBezTo>
                  <a:cubicBezTo>
                    <a:pt x="1830638" y="9097"/>
                    <a:pt x="1839440" y="4724"/>
                    <a:pt x="1848050" y="0"/>
                  </a:cubicBezTo>
                  <a:close/>
                </a:path>
              </a:pathLst>
            </a:custGeom>
            <a:solidFill>
              <a:srgbClr val="C2B594">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5"/>
            <p:cNvSpPr/>
            <p:nvPr/>
          </p:nvSpPr>
          <p:spPr>
            <a:xfrm>
              <a:off x="2894448" y="5518171"/>
              <a:ext cx="2532619" cy="1253936"/>
            </a:xfrm>
            <a:custGeom>
              <a:rect b="b" l="l" r="r" t="t"/>
              <a:pathLst>
                <a:path extrusionOk="0" h="869280" w="1758763">
                  <a:moveTo>
                    <a:pt x="1758753" y="9"/>
                  </a:moveTo>
                  <a:lnTo>
                    <a:pt x="1758753" y="869280"/>
                  </a:lnTo>
                  <a:lnTo>
                    <a:pt x="0" y="869280"/>
                  </a:lnTo>
                  <a:cubicBezTo>
                    <a:pt x="12773" y="851678"/>
                    <a:pt x="21422" y="830809"/>
                    <a:pt x="21603" y="808853"/>
                  </a:cubicBezTo>
                  <a:cubicBezTo>
                    <a:pt x="21536" y="800576"/>
                    <a:pt x="20260" y="792385"/>
                    <a:pt x="19040" y="784212"/>
                  </a:cubicBezTo>
                  <a:cubicBezTo>
                    <a:pt x="16545" y="764667"/>
                    <a:pt x="13345" y="744712"/>
                    <a:pt x="16516" y="725062"/>
                  </a:cubicBezTo>
                  <a:cubicBezTo>
                    <a:pt x="23422" y="686086"/>
                    <a:pt x="49806" y="665150"/>
                    <a:pt x="79515" y="642671"/>
                  </a:cubicBezTo>
                  <a:cubicBezTo>
                    <a:pt x="116014" y="614915"/>
                    <a:pt x="145409" y="591236"/>
                    <a:pt x="193748" y="593331"/>
                  </a:cubicBezTo>
                  <a:cubicBezTo>
                    <a:pt x="212712" y="593931"/>
                    <a:pt x="231543" y="597227"/>
                    <a:pt x="249717" y="602627"/>
                  </a:cubicBezTo>
                  <a:cubicBezTo>
                    <a:pt x="265652" y="607352"/>
                    <a:pt x="280978" y="613915"/>
                    <a:pt x="296647" y="619449"/>
                  </a:cubicBezTo>
                  <a:cubicBezTo>
                    <a:pt x="313792" y="625583"/>
                    <a:pt x="331165" y="631060"/>
                    <a:pt x="348463" y="636784"/>
                  </a:cubicBezTo>
                  <a:cubicBezTo>
                    <a:pt x="373923" y="645566"/>
                    <a:pt x="400040" y="652415"/>
                    <a:pt x="426625" y="656758"/>
                  </a:cubicBezTo>
                  <a:cubicBezTo>
                    <a:pt x="433025" y="657653"/>
                    <a:pt x="439464" y="658035"/>
                    <a:pt x="445903" y="658130"/>
                  </a:cubicBezTo>
                  <a:cubicBezTo>
                    <a:pt x="453409" y="658254"/>
                    <a:pt x="460934" y="658006"/>
                    <a:pt x="468439" y="657730"/>
                  </a:cubicBezTo>
                  <a:cubicBezTo>
                    <a:pt x="470754" y="657644"/>
                    <a:pt x="473069" y="657558"/>
                    <a:pt x="475374" y="657482"/>
                  </a:cubicBezTo>
                  <a:cubicBezTo>
                    <a:pt x="481517" y="657292"/>
                    <a:pt x="487680" y="657111"/>
                    <a:pt x="493833" y="656977"/>
                  </a:cubicBezTo>
                  <a:cubicBezTo>
                    <a:pt x="496472" y="656920"/>
                    <a:pt x="499110" y="656882"/>
                    <a:pt x="501748" y="656844"/>
                  </a:cubicBezTo>
                  <a:cubicBezTo>
                    <a:pt x="518484" y="656634"/>
                    <a:pt x="535229" y="656939"/>
                    <a:pt x="551879" y="658520"/>
                  </a:cubicBezTo>
                  <a:cubicBezTo>
                    <a:pt x="555050" y="658825"/>
                    <a:pt x="558222" y="659168"/>
                    <a:pt x="561385" y="659578"/>
                  </a:cubicBezTo>
                  <a:cubicBezTo>
                    <a:pt x="561556" y="659597"/>
                    <a:pt x="561737" y="659625"/>
                    <a:pt x="561908" y="659644"/>
                  </a:cubicBezTo>
                  <a:cubicBezTo>
                    <a:pt x="569166" y="660559"/>
                    <a:pt x="576415" y="661673"/>
                    <a:pt x="583616" y="663007"/>
                  </a:cubicBezTo>
                  <a:cubicBezTo>
                    <a:pt x="586407" y="663521"/>
                    <a:pt x="589169" y="664064"/>
                    <a:pt x="591941" y="664655"/>
                  </a:cubicBezTo>
                  <a:cubicBezTo>
                    <a:pt x="596332" y="665559"/>
                    <a:pt x="600713" y="666559"/>
                    <a:pt x="605057" y="667636"/>
                  </a:cubicBezTo>
                  <a:cubicBezTo>
                    <a:pt x="609381" y="668712"/>
                    <a:pt x="613667" y="669865"/>
                    <a:pt x="617934" y="671093"/>
                  </a:cubicBezTo>
                  <a:cubicBezTo>
                    <a:pt x="641156" y="677789"/>
                    <a:pt x="663664" y="686886"/>
                    <a:pt x="684886" y="698582"/>
                  </a:cubicBezTo>
                  <a:cubicBezTo>
                    <a:pt x="716156" y="715137"/>
                    <a:pt x="746893" y="733111"/>
                    <a:pt x="780231" y="745274"/>
                  </a:cubicBezTo>
                  <a:cubicBezTo>
                    <a:pt x="821531" y="760466"/>
                    <a:pt x="866146" y="764762"/>
                    <a:pt x="909857" y="761609"/>
                  </a:cubicBezTo>
                  <a:cubicBezTo>
                    <a:pt x="949728" y="758819"/>
                    <a:pt x="989371" y="751294"/>
                    <a:pt x="1027414" y="739054"/>
                  </a:cubicBezTo>
                  <a:cubicBezTo>
                    <a:pt x="1062095" y="727662"/>
                    <a:pt x="1094651" y="710774"/>
                    <a:pt x="1126522" y="693134"/>
                  </a:cubicBezTo>
                  <a:cubicBezTo>
                    <a:pt x="1179281" y="663626"/>
                    <a:pt x="1233411" y="632850"/>
                    <a:pt x="1271988" y="585159"/>
                  </a:cubicBezTo>
                  <a:cubicBezTo>
                    <a:pt x="1292266" y="560413"/>
                    <a:pt x="1303030" y="529961"/>
                    <a:pt x="1313812" y="500263"/>
                  </a:cubicBezTo>
                  <a:cubicBezTo>
                    <a:pt x="1317136" y="490690"/>
                    <a:pt x="1320470" y="481089"/>
                    <a:pt x="1323870" y="471497"/>
                  </a:cubicBezTo>
                  <a:cubicBezTo>
                    <a:pt x="1327423" y="461486"/>
                    <a:pt x="1331062" y="451475"/>
                    <a:pt x="1334862" y="441541"/>
                  </a:cubicBezTo>
                  <a:cubicBezTo>
                    <a:pt x="1338434" y="432178"/>
                    <a:pt x="1342149" y="422872"/>
                    <a:pt x="1346083" y="413661"/>
                  </a:cubicBezTo>
                  <a:cubicBezTo>
                    <a:pt x="1354741" y="393344"/>
                    <a:pt x="1364418" y="373523"/>
                    <a:pt x="1375829" y="354682"/>
                  </a:cubicBezTo>
                  <a:cubicBezTo>
                    <a:pt x="1382125" y="344271"/>
                    <a:pt x="1388964" y="334146"/>
                    <a:pt x="1396441" y="324421"/>
                  </a:cubicBezTo>
                  <a:cubicBezTo>
                    <a:pt x="1410481" y="305648"/>
                    <a:pt x="1427350" y="289112"/>
                    <a:pt x="1440323" y="269538"/>
                  </a:cubicBezTo>
                  <a:cubicBezTo>
                    <a:pt x="1458735" y="242611"/>
                    <a:pt x="1472822" y="213131"/>
                    <a:pt x="1487662" y="184185"/>
                  </a:cubicBezTo>
                  <a:cubicBezTo>
                    <a:pt x="1531229" y="102803"/>
                    <a:pt x="1609535" y="42758"/>
                    <a:pt x="1696107" y="12916"/>
                  </a:cubicBezTo>
                  <a:cubicBezTo>
                    <a:pt x="1710052" y="8306"/>
                    <a:pt x="1724530" y="5410"/>
                    <a:pt x="1739008" y="2991"/>
                  </a:cubicBezTo>
                  <a:cubicBezTo>
                    <a:pt x="1745580" y="1924"/>
                    <a:pt x="1752152" y="771"/>
                    <a:pt x="1758763" y="0"/>
                  </a:cubicBezTo>
                  <a:close/>
                </a:path>
              </a:pathLst>
            </a:custGeom>
            <a:solidFill>
              <a:srgbClr val="C2B594">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5"/>
            <p:cNvSpPr/>
            <p:nvPr/>
          </p:nvSpPr>
          <p:spPr>
            <a:xfrm>
              <a:off x="2964491" y="5683679"/>
              <a:ext cx="2464808" cy="1086610"/>
            </a:xfrm>
            <a:custGeom>
              <a:rect b="b" l="l" r="r" t="t"/>
              <a:pathLst>
                <a:path extrusionOk="0" h="754590" w="1720634">
                  <a:moveTo>
                    <a:pt x="1710071" y="0"/>
                  </a:moveTo>
                  <a:lnTo>
                    <a:pt x="1710071" y="754590"/>
                  </a:lnTo>
                  <a:lnTo>
                    <a:pt x="18526" y="754590"/>
                  </a:lnTo>
                  <a:cubicBezTo>
                    <a:pt x="18117" y="749522"/>
                    <a:pt x="17402" y="744474"/>
                    <a:pt x="16478" y="739483"/>
                  </a:cubicBezTo>
                  <a:cubicBezTo>
                    <a:pt x="13221" y="723614"/>
                    <a:pt x="7706" y="708298"/>
                    <a:pt x="4963" y="692306"/>
                  </a:cubicBezTo>
                  <a:cubicBezTo>
                    <a:pt x="-10563" y="605295"/>
                    <a:pt x="9020" y="554993"/>
                    <a:pt x="82458" y="505187"/>
                  </a:cubicBezTo>
                  <a:cubicBezTo>
                    <a:pt x="123778" y="477326"/>
                    <a:pt x="170107" y="506092"/>
                    <a:pt x="210341" y="521484"/>
                  </a:cubicBezTo>
                  <a:cubicBezTo>
                    <a:pt x="250355" y="538210"/>
                    <a:pt x="289836" y="556279"/>
                    <a:pt x="330794" y="570633"/>
                  </a:cubicBezTo>
                  <a:cubicBezTo>
                    <a:pt x="357969" y="579006"/>
                    <a:pt x="383324" y="591788"/>
                    <a:pt x="409661" y="602218"/>
                  </a:cubicBezTo>
                  <a:cubicBezTo>
                    <a:pt x="412471" y="603323"/>
                    <a:pt x="415281" y="604409"/>
                    <a:pt x="418100" y="605457"/>
                  </a:cubicBezTo>
                  <a:cubicBezTo>
                    <a:pt x="422529" y="607085"/>
                    <a:pt x="426987" y="608609"/>
                    <a:pt x="431473" y="610057"/>
                  </a:cubicBezTo>
                  <a:cubicBezTo>
                    <a:pt x="447932" y="615353"/>
                    <a:pt x="464744" y="619411"/>
                    <a:pt x="481756" y="622516"/>
                  </a:cubicBezTo>
                  <a:cubicBezTo>
                    <a:pt x="485042" y="623116"/>
                    <a:pt x="488328" y="623668"/>
                    <a:pt x="491633" y="624202"/>
                  </a:cubicBezTo>
                  <a:cubicBezTo>
                    <a:pt x="495976" y="624897"/>
                    <a:pt x="500329" y="625535"/>
                    <a:pt x="504682" y="626126"/>
                  </a:cubicBezTo>
                  <a:cubicBezTo>
                    <a:pt x="522846" y="629403"/>
                    <a:pt x="541116" y="630698"/>
                    <a:pt x="559394" y="630641"/>
                  </a:cubicBezTo>
                  <a:cubicBezTo>
                    <a:pt x="562347" y="630641"/>
                    <a:pt x="565299" y="630593"/>
                    <a:pt x="568252" y="630517"/>
                  </a:cubicBezTo>
                  <a:cubicBezTo>
                    <a:pt x="574815" y="630355"/>
                    <a:pt x="581378" y="630022"/>
                    <a:pt x="587940" y="629555"/>
                  </a:cubicBezTo>
                  <a:cubicBezTo>
                    <a:pt x="590150" y="629393"/>
                    <a:pt x="592370" y="629222"/>
                    <a:pt x="594589" y="629031"/>
                  </a:cubicBezTo>
                  <a:cubicBezTo>
                    <a:pt x="602228" y="628393"/>
                    <a:pt x="609867" y="627574"/>
                    <a:pt x="617496" y="626631"/>
                  </a:cubicBezTo>
                  <a:cubicBezTo>
                    <a:pt x="620240" y="626307"/>
                    <a:pt x="622992" y="626069"/>
                    <a:pt x="625735" y="625926"/>
                  </a:cubicBezTo>
                  <a:cubicBezTo>
                    <a:pt x="629222" y="625745"/>
                    <a:pt x="632698" y="625697"/>
                    <a:pt x="636175" y="625793"/>
                  </a:cubicBezTo>
                  <a:cubicBezTo>
                    <a:pt x="660902" y="626393"/>
                    <a:pt x="685191" y="633422"/>
                    <a:pt x="708622" y="641185"/>
                  </a:cubicBezTo>
                  <a:cubicBezTo>
                    <a:pt x="751189" y="655587"/>
                    <a:pt x="793395" y="671951"/>
                    <a:pt x="838172" y="678037"/>
                  </a:cubicBezTo>
                  <a:cubicBezTo>
                    <a:pt x="940470" y="693125"/>
                    <a:pt x="1047103" y="672903"/>
                    <a:pt x="1137638" y="623240"/>
                  </a:cubicBezTo>
                  <a:cubicBezTo>
                    <a:pt x="1250299" y="561556"/>
                    <a:pt x="1268387" y="500129"/>
                    <a:pt x="1294657" y="382267"/>
                  </a:cubicBezTo>
                  <a:cubicBezTo>
                    <a:pt x="1294752" y="381838"/>
                    <a:pt x="1294857" y="381400"/>
                    <a:pt x="1294953" y="380962"/>
                  </a:cubicBezTo>
                  <a:cubicBezTo>
                    <a:pt x="1297572" y="369351"/>
                    <a:pt x="1300791" y="358321"/>
                    <a:pt x="1304563" y="347777"/>
                  </a:cubicBezTo>
                  <a:cubicBezTo>
                    <a:pt x="1308059" y="337928"/>
                    <a:pt x="1312050" y="328498"/>
                    <a:pt x="1316431" y="319421"/>
                  </a:cubicBezTo>
                  <a:cubicBezTo>
                    <a:pt x="1325671" y="300285"/>
                    <a:pt x="1336701" y="282693"/>
                    <a:pt x="1348969" y="265900"/>
                  </a:cubicBezTo>
                  <a:cubicBezTo>
                    <a:pt x="1375382" y="229714"/>
                    <a:pt x="1407462" y="197291"/>
                    <a:pt x="1439399" y="161458"/>
                  </a:cubicBezTo>
                  <a:cubicBezTo>
                    <a:pt x="1484691" y="103699"/>
                    <a:pt x="1538240" y="53645"/>
                    <a:pt x="1611773" y="36300"/>
                  </a:cubicBezTo>
                  <a:cubicBezTo>
                    <a:pt x="1658350" y="26403"/>
                    <a:pt x="1686249" y="16916"/>
                    <a:pt x="1710071" y="19"/>
                  </a:cubicBezTo>
                  <a:close/>
                </a:path>
              </a:pathLst>
            </a:custGeom>
            <a:solidFill>
              <a:srgbClr val="C2B594">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5"/>
            <p:cNvSpPr/>
            <p:nvPr/>
          </p:nvSpPr>
          <p:spPr>
            <a:xfrm>
              <a:off x="3026210" y="5799394"/>
              <a:ext cx="2420779" cy="978687"/>
            </a:xfrm>
            <a:custGeom>
              <a:rect b="b" l="l" r="r" t="t"/>
              <a:pathLst>
                <a:path extrusionOk="0" h="678466" w="1684020">
                  <a:moveTo>
                    <a:pt x="1679947" y="0"/>
                  </a:moveTo>
                  <a:lnTo>
                    <a:pt x="1679947" y="678466"/>
                  </a:lnTo>
                  <a:lnTo>
                    <a:pt x="62144" y="678466"/>
                  </a:lnTo>
                  <a:cubicBezTo>
                    <a:pt x="59553" y="676056"/>
                    <a:pt x="57029" y="673637"/>
                    <a:pt x="54543" y="671331"/>
                  </a:cubicBezTo>
                  <a:cubicBezTo>
                    <a:pt x="26263" y="644157"/>
                    <a:pt x="4461" y="608676"/>
                    <a:pt x="832" y="568995"/>
                  </a:cubicBezTo>
                  <a:cubicBezTo>
                    <a:pt x="-4064" y="528828"/>
                    <a:pt x="12976" y="486280"/>
                    <a:pt x="43456" y="459839"/>
                  </a:cubicBezTo>
                  <a:cubicBezTo>
                    <a:pt x="73431" y="436026"/>
                    <a:pt x="114236" y="439979"/>
                    <a:pt x="147926" y="453152"/>
                  </a:cubicBezTo>
                  <a:cubicBezTo>
                    <a:pt x="193865" y="470116"/>
                    <a:pt x="233956" y="499748"/>
                    <a:pt x="276133" y="523818"/>
                  </a:cubicBezTo>
                  <a:cubicBezTo>
                    <a:pt x="307461" y="542325"/>
                    <a:pt x="340779" y="557079"/>
                    <a:pt x="374898" y="569624"/>
                  </a:cubicBezTo>
                  <a:cubicBezTo>
                    <a:pt x="376812" y="570328"/>
                    <a:pt x="378727" y="571033"/>
                    <a:pt x="380632" y="571719"/>
                  </a:cubicBezTo>
                  <a:cubicBezTo>
                    <a:pt x="385499" y="573557"/>
                    <a:pt x="390404" y="575358"/>
                    <a:pt x="395319" y="577101"/>
                  </a:cubicBezTo>
                  <a:cubicBezTo>
                    <a:pt x="413131" y="583444"/>
                    <a:pt x="431257" y="589093"/>
                    <a:pt x="449669" y="593255"/>
                  </a:cubicBezTo>
                  <a:cubicBezTo>
                    <a:pt x="452488" y="593893"/>
                    <a:pt x="455327" y="594503"/>
                    <a:pt x="458156" y="595055"/>
                  </a:cubicBezTo>
                  <a:cubicBezTo>
                    <a:pt x="475177" y="598456"/>
                    <a:pt x="492455" y="600494"/>
                    <a:pt x="509953" y="600542"/>
                  </a:cubicBezTo>
                  <a:cubicBezTo>
                    <a:pt x="516858" y="600846"/>
                    <a:pt x="523716" y="600704"/>
                    <a:pt x="530546" y="600237"/>
                  </a:cubicBezTo>
                  <a:cubicBezTo>
                    <a:pt x="533746" y="600018"/>
                    <a:pt x="536937" y="599732"/>
                    <a:pt x="540137" y="599380"/>
                  </a:cubicBezTo>
                  <a:cubicBezTo>
                    <a:pt x="551205" y="598170"/>
                    <a:pt x="562207" y="596246"/>
                    <a:pt x="573170" y="594170"/>
                  </a:cubicBezTo>
                  <a:lnTo>
                    <a:pt x="579666" y="592922"/>
                  </a:lnTo>
                  <a:cubicBezTo>
                    <a:pt x="586181" y="591645"/>
                    <a:pt x="592677" y="590369"/>
                    <a:pt x="599183" y="589178"/>
                  </a:cubicBezTo>
                  <a:cubicBezTo>
                    <a:pt x="607508" y="587330"/>
                    <a:pt x="615871" y="586035"/>
                    <a:pt x="624253" y="585245"/>
                  </a:cubicBezTo>
                  <a:cubicBezTo>
                    <a:pt x="627796" y="584902"/>
                    <a:pt x="631339" y="584645"/>
                    <a:pt x="634892" y="584483"/>
                  </a:cubicBezTo>
                  <a:cubicBezTo>
                    <a:pt x="679774" y="582349"/>
                    <a:pt x="724837" y="593293"/>
                    <a:pt x="767737" y="605942"/>
                  </a:cubicBezTo>
                  <a:cubicBezTo>
                    <a:pt x="816886" y="620773"/>
                    <a:pt x="867340" y="625297"/>
                    <a:pt x="918242" y="621859"/>
                  </a:cubicBezTo>
                  <a:cubicBezTo>
                    <a:pt x="1044581" y="616020"/>
                    <a:pt x="1209297" y="564461"/>
                    <a:pt x="1305776" y="481660"/>
                  </a:cubicBezTo>
                  <a:cubicBezTo>
                    <a:pt x="1325055" y="463677"/>
                    <a:pt x="1337342" y="443351"/>
                    <a:pt x="1345457" y="421557"/>
                  </a:cubicBezTo>
                  <a:cubicBezTo>
                    <a:pt x="1352096" y="403746"/>
                    <a:pt x="1355944" y="384962"/>
                    <a:pt x="1358554" y="365665"/>
                  </a:cubicBezTo>
                  <a:cubicBezTo>
                    <a:pt x="1360554" y="350844"/>
                    <a:pt x="1361831" y="335718"/>
                    <a:pt x="1363059" y="320516"/>
                  </a:cubicBezTo>
                  <a:cubicBezTo>
                    <a:pt x="1363774" y="311801"/>
                    <a:pt x="1364459" y="303066"/>
                    <a:pt x="1365269" y="294351"/>
                  </a:cubicBezTo>
                  <a:cubicBezTo>
                    <a:pt x="1367926" y="275425"/>
                    <a:pt x="1371984" y="256518"/>
                    <a:pt x="1377623" y="238115"/>
                  </a:cubicBezTo>
                  <a:cubicBezTo>
                    <a:pt x="1388396" y="203054"/>
                    <a:pt x="1404950" y="169812"/>
                    <a:pt x="1428667" y="141732"/>
                  </a:cubicBezTo>
                  <a:cubicBezTo>
                    <a:pt x="1459595" y="108433"/>
                    <a:pt x="1487227" y="70676"/>
                    <a:pt x="1524660" y="44329"/>
                  </a:cubicBezTo>
                  <a:cubicBezTo>
                    <a:pt x="1549759" y="27832"/>
                    <a:pt x="1578039" y="16421"/>
                    <a:pt x="1607109" y="9115"/>
                  </a:cubicBezTo>
                  <a:cubicBezTo>
                    <a:pt x="1630969" y="2867"/>
                    <a:pt x="1655553" y="1934"/>
                    <a:pt x="167995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2" name="Google Shape;272;p15"/>
          <p:cNvGrpSpPr/>
          <p:nvPr/>
        </p:nvGrpSpPr>
        <p:grpSpPr>
          <a:xfrm flipH="1">
            <a:off x="-781266" y="2744334"/>
            <a:ext cx="1656088" cy="2399169"/>
            <a:chOff x="8768880" y="3550680"/>
            <a:chExt cx="805216" cy="1166457"/>
          </a:xfrm>
        </p:grpSpPr>
        <p:sp>
          <p:nvSpPr>
            <p:cNvPr id="273" name="Google Shape;273;p15"/>
            <p:cNvSpPr/>
            <p:nvPr/>
          </p:nvSpPr>
          <p:spPr>
            <a:xfrm>
              <a:off x="8993880" y="3772800"/>
              <a:ext cx="580216" cy="944337"/>
            </a:xfrm>
            <a:custGeom>
              <a:rect b="b" l="l" r="r" t="t"/>
              <a:pathLst>
                <a:path extrusionOk="0" h="944337" w="580216">
                  <a:moveTo>
                    <a:pt x="579632" y="213444"/>
                  </a:moveTo>
                  <a:lnTo>
                    <a:pt x="579632" y="225702"/>
                  </a:lnTo>
                  <a:cubicBezTo>
                    <a:pt x="575155" y="223312"/>
                    <a:pt x="570622" y="221026"/>
                    <a:pt x="566030" y="218806"/>
                  </a:cubicBezTo>
                  <a:cubicBezTo>
                    <a:pt x="565401" y="218492"/>
                    <a:pt x="564745" y="218178"/>
                    <a:pt x="564116" y="217863"/>
                  </a:cubicBezTo>
                  <a:cubicBezTo>
                    <a:pt x="563316" y="217463"/>
                    <a:pt x="562487" y="217092"/>
                    <a:pt x="561696" y="216720"/>
                  </a:cubicBezTo>
                  <a:cubicBezTo>
                    <a:pt x="558705" y="215320"/>
                    <a:pt x="555677" y="213958"/>
                    <a:pt x="552657" y="212615"/>
                  </a:cubicBezTo>
                  <a:cubicBezTo>
                    <a:pt x="547837" y="210482"/>
                    <a:pt x="542989" y="208367"/>
                    <a:pt x="538122" y="206348"/>
                  </a:cubicBezTo>
                  <a:cubicBezTo>
                    <a:pt x="532045" y="203757"/>
                    <a:pt x="525949" y="201242"/>
                    <a:pt x="519853" y="198766"/>
                  </a:cubicBezTo>
                  <a:cubicBezTo>
                    <a:pt x="508994" y="194346"/>
                    <a:pt x="498127" y="189984"/>
                    <a:pt x="487325" y="185536"/>
                  </a:cubicBezTo>
                  <a:cubicBezTo>
                    <a:pt x="472047" y="179240"/>
                    <a:pt x="456940" y="172705"/>
                    <a:pt x="442253" y="165438"/>
                  </a:cubicBezTo>
                  <a:cubicBezTo>
                    <a:pt x="432585" y="160647"/>
                    <a:pt x="423098" y="155541"/>
                    <a:pt x="413916" y="149960"/>
                  </a:cubicBezTo>
                  <a:cubicBezTo>
                    <a:pt x="377483" y="126585"/>
                    <a:pt x="347860" y="96820"/>
                    <a:pt x="316304" y="69140"/>
                  </a:cubicBezTo>
                  <a:cubicBezTo>
                    <a:pt x="294149" y="50043"/>
                    <a:pt x="270774" y="29773"/>
                    <a:pt x="239761" y="21248"/>
                  </a:cubicBezTo>
                  <a:cubicBezTo>
                    <a:pt x="209376" y="13181"/>
                    <a:pt x="178153" y="9018"/>
                    <a:pt x="146425" y="8275"/>
                  </a:cubicBezTo>
                  <a:cubicBezTo>
                    <a:pt x="136224" y="8047"/>
                    <a:pt x="125956" y="8333"/>
                    <a:pt x="115898" y="9904"/>
                  </a:cubicBezTo>
                  <a:cubicBezTo>
                    <a:pt x="110250" y="10990"/>
                    <a:pt x="103925" y="13438"/>
                    <a:pt x="101868" y="18286"/>
                  </a:cubicBezTo>
                  <a:cubicBezTo>
                    <a:pt x="99562" y="24411"/>
                    <a:pt x="102553" y="30802"/>
                    <a:pt x="104515" y="36698"/>
                  </a:cubicBezTo>
                  <a:cubicBezTo>
                    <a:pt x="110078" y="49614"/>
                    <a:pt x="116831" y="62158"/>
                    <a:pt x="121994" y="75208"/>
                  </a:cubicBezTo>
                  <a:cubicBezTo>
                    <a:pt x="132795" y="100868"/>
                    <a:pt x="143063" y="127147"/>
                    <a:pt x="161075" y="150007"/>
                  </a:cubicBezTo>
                  <a:cubicBezTo>
                    <a:pt x="199299" y="198270"/>
                    <a:pt x="268860" y="217282"/>
                    <a:pt x="319828" y="253858"/>
                  </a:cubicBezTo>
                  <a:cubicBezTo>
                    <a:pt x="328982" y="260126"/>
                    <a:pt x="337306" y="267260"/>
                    <a:pt x="344660" y="274985"/>
                  </a:cubicBezTo>
                  <a:cubicBezTo>
                    <a:pt x="350308" y="281110"/>
                    <a:pt x="354613" y="288015"/>
                    <a:pt x="358433" y="295026"/>
                  </a:cubicBezTo>
                  <a:cubicBezTo>
                    <a:pt x="369577" y="315523"/>
                    <a:pt x="373482" y="337955"/>
                    <a:pt x="378416" y="359910"/>
                  </a:cubicBezTo>
                  <a:cubicBezTo>
                    <a:pt x="384798" y="385627"/>
                    <a:pt x="388398" y="411907"/>
                    <a:pt x="385484" y="438167"/>
                  </a:cubicBezTo>
                  <a:cubicBezTo>
                    <a:pt x="384655" y="447006"/>
                    <a:pt x="382950" y="455788"/>
                    <a:pt x="380607" y="464447"/>
                  </a:cubicBezTo>
                  <a:cubicBezTo>
                    <a:pt x="375816" y="481582"/>
                    <a:pt x="366862" y="497660"/>
                    <a:pt x="357318" y="513253"/>
                  </a:cubicBezTo>
                  <a:cubicBezTo>
                    <a:pt x="347117" y="530217"/>
                    <a:pt x="333744" y="545723"/>
                    <a:pt x="319342" y="560373"/>
                  </a:cubicBezTo>
                  <a:cubicBezTo>
                    <a:pt x="289748" y="590786"/>
                    <a:pt x="254458" y="616732"/>
                    <a:pt x="219939" y="643126"/>
                  </a:cubicBezTo>
                  <a:cubicBezTo>
                    <a:pt x="200727" y="658518"/>
                    <a:pt x="183135" y="675025"/>
                    <a:pt x="166885" y="692447"/>
                  </a:cubicBezTo>
                  <a:cubicBezTo>
                    <a:pt x="148759" y="711659"/>
                    <a:pt x="134014" y="732985"/>
                    <a:pt x="115460" y="751911"/>
                  </a:cubicBezTo>
                  <a:cubicBezTo>
                    <a:pt x="108421" y="758750"/>
                    <a:pt x="101210" y="765484"/>
                    <a:pt x="93142" y="771494"/>
                  </a:cubicBezTo>
                  <a:cubicBezTo>
                    <a:pt x="80655" y="780991"/>
                    <a:pt x="66749" y="789059"/>
                    <a:pt x="53919" y="798203"/>
                  </a:cubicBezTo>
                  <a:cubicBezTo>
                    <a:pt x="44022" y="805527"/>
                    <a:pt x="34850" y="813481"/>
                    <a:pt x="26724" y="822177"/>
                  </a:cubicBezTo>
                  <a:cubicBezTo>
                    <a:pt x="22705" y="826368"/>
                    <a:pt x="18914" y="830759"/>
                    <a:pt x="16123" y="835607"/>
                  </a:cubicBezTo>
                  <a:cubicBezTo>
                    <a:pt x="9656" y="847237"/>
                    <a:pt x="3693" y="861801"/>
                    <a:pt x="8970" y="874260"/>
                  </a:cubicBezTo>
                  <a:cubicBezTo>
                    <a:pt x="12132" y="882099"/>
                    <a:pt x="17295" y="889252"/>
                    <a:pt x="22686" y="896158"/>
                  </a:cubicBezTo>
                  <a:cubicBezTo>
                    <a:pt x="29439" y="905140"/>
                    <a:pt x="37135" y="913436"/>
                    <a:pt x="45403" y="921332"/>
                  </a:cubicBezTo>
                  <a:cubicBezTo>
                    <a:pt x="53385" y="928943"/>
                    <a:pt x="61910" y="936182"/>
                    <a:pt x="70635" y="943259"/>
                  </a:cubicBezTo>
                  <a:lnTo>
                    <a:pt x="60710" y="943259"/>
                  </a:lnTo>
                  <a:cubicBezTo>
                    <a:pt x="53042" y="937049"/>
                    <a:pt x="45574" y="930600"/>
                    <a:pt x="38583" y="923904"/>
                  </a:cubicBezTo>
                  <a:cubicBezTo>
                    <a:pt x="23791" y="909712"/>
                    <a:pt x="11104" y="894196"/>
                    <a:pt x="2750" y="876327"/>
                  </a:cubicBezTo>
                  <a:cubicBezTo>
                    <a:pt x="-469" y="869402"/>
                    <a:pt x="-584" y="861792"/>
                    <a:pt x="978" y="854543"/>
                  </a:cubicBezTo>
                  <a:cubicBezTo>
                    <a:pt x="2922" y="845304"/>
                    <a:pt x="6655" y="836331"/>
                    <a:pt x="12037" y="828121"/>
                  </a:cubicBezTo>
                  <a:cubicBezTo>
                    <a:pt x="15828" y="822501"/>
                    <a:pt x="20877" y="817577"/>
                    <a:pt x="25953" y="812757"/>
                  </a:cubicBezTo>
                  <a:cubicBezTo>
                    <a:pt x="36612" y="802641"/>
                    <a:pt x="48499" y="793431"/>
                    <a:pt x="61272" y="785192"/>
                  </a:cubicBezTo>
                  <a:cubicBezTo>
                    <a:pt x="73445" y="777095"/>
                    <a:pt x="85132" y="769656"/>
                    <a:pt x="95733" y="760531"/>
                  </a:cubicBezTo>
                  <a:cubicBezTo>
                    <a:pt x="102830" y="754321"/>
                    <a:pt x="109649" y="747873"/>
                    <a:pt x="115803" y="741005"/>
                  </a:cubicBezTo>
                  <a:cubicBezTo>
                    <a:pt x="133367" y="721107"/>
                    <a:pt x="149130" y="700124"/>
                    <a:pt x="167600" y="680797"/>
                  </a:cubicBezTo>
                  <a:cubicBezTo>
                    <a:pt x="187469" y="659328"/>
                    <a:pt x="210271" y="639945"/>
                    <a:pt x="234217" y="621704"/>
                  </a:cubicBezTo>
                  <a:cubicBezTo>
                    <a:pt x="269593" y="593853"/>
                    <a:pt x="304969" y="565259"/>
                    <a:pt x="332144" y="531417"/>
                  </a:cubicBezTo>
                  <a:cubicBezTo>
                    <a:pt x="346307" y="513624"/>
                    <a:pt x="357433" y="494155"/>
                    <a:pt x="366129" y="474057"/>
                  </a:cubicBezTo>
                  <a:cubicBezTo>
                    <a:pt x="375425" y="451426"/>
                    <a:pt x="376759" y="427166"/>
                    <a:pt x="375397" y="403420"/>
                  </a:cubicBezTo>
                  <a:cubicBezTo>
                    <a:pt x="374139" y="386799"/>
                    <a:pt x="370320" y="370378"/>
                    <a:pt x="366729" y="354014"/>
                  </a:cubicBezTo>
                  <a:cubicBezTo>
                    <a:pt x="362309" y="334116"/>
                    <a:pt x="357633" y="313933"/>
                    <a:pt x="346831" y="295635"/>
                  </a:cubicBezTo>
                  <a:cubicBezTo>
                    <a:pt x="340336" y="283691"/>
                    <a:pt x="329982" y="273604"/>
                    <a:pt x="318294" y="264965"/>
                  </a:cubicBezTo>
                  <a:cubicBezTo>
                    <a:pt x="267155" y="226845"/>
                    <a:pt x="197394" y="207148"/>
                    <a:pt x="156712" y="159485"/>
                  </a:cubicBezTo>
                  <a:cubicBezTo>
                    <a:pt x="134110" y="132748"/>
                    <a:pt x="123699" y="100706"/>
                    <a:pt x="109535" y="70569"/>
                  </a:cubicBezTo>
                  <a:cubicBezTo>
                    <a:pt x="103944" y="58224"/>
                    <a:pt x="97733" y="45994"/>
                    <a:pt x="93971" y="33107"/>
                  </a:cubicBezTo>
                  <a:cubicBezTo>
                    <a:pt x="91780" y="25982"/>
                    <a:pt x="91152" y="17886"/>
                    <a:pt x="96362" y="11552"/>
                  </a:cubicBezTo>
                  <a:cubicBezTo>
                    <a:pt x="103515" y="3399"/>
                    <a:pt x="116431" y="1541"/>
                    <a:pt x="127747" y="636"/>
                  </a:cubicBezTo>
                  <a:cubicBezTo>
                    <a:pt x="151521" y="-1078"/>
                    <a:pt x="175467" y="893"/>
                    <a:pt x="199013" y="3913"/>
                  </a:cubicBezTo>
                  <a:cubicBezTo>
                    <a:pt x="226607" y="7618"/>
                    <a:pt x="255372" y="12266"/>
                    <a:pt x="278232" y="26544"/>
                  </a:cubicBezTo>
                  <a:cubicBezTo>
                    <a:pt x="326867" y="56986"/>
                    <a:pt x="360785" y="100325"/>
                    <a:pt x="406658" y="133329"/>
                  </a:cubicBezTo>
                  <a:cubicBezTo>
                    <a:pt x="418717" y="142025"/>
                    <a:pt x="431804" y="149464"/>
                    <a:pt x="445482" y="156132"/>
                  </a:cubicBezTo>
                  <a:cubicBezTo>
                    <a:pt x="460103" y="163285"/>
                    <a:pt x="475362" y="169591"/>
                    <a:pt x="490697" y="175687"/>
                  </a:cubicBezTo>
                  <a:cubicBezTo>
                    <a:pt x="498079" y="178592"/>
                    <a:pt x="505461" y="181478"/>
                    <a:pt x="512785" y="184383"/>
                  </a:cubicBezTo>
                  <a:cubicBezTo>
                    <a:pt x="515862" y="185583"/>
                    <a:pt x="518910" y="186774"/>
                    <a:pt x="521996" y="188002"/>
                  </a:cubicBezTo>
                  <a:cubicBezTo>
                    <a:pt x="527816" y="190308"/>
                    <a:pt x="533598" y="192651"/>
                    <a:pt x="539360" y="195042"/>
                  </a:cubicBezTo>
                  <a:cubicBezTo>
                    <a:pt x="539989" y="195299"/>
                    <a:pt x="540589" y="195556"/>
                    <a:pt x="541217" y="195813"/>
                  </a:cubicBezTo>
                  <a:cubicBezTo>
                    <a:pt x="548114" y="198690"/>
                    <a:pt x="554934" y="201661"/>
                    <a:pt x="561687" y="204767"/>
                  </a:cubicBezTo>
                  <a:cubicBezTo>
                    <a:pt x="563116" y="205424"/>
                    <a:pt x="564506" y="206052"/>
                    <a:pt x="565906" y="206729"/>
                  </a:cubicBezTo>
                  <a:cubicBezTo>
                    <a:pt x="570526" y="208862"/>
                    <a:pt x="575117" y="211120"/>
                    <a:pt x="579622" y="213425"/>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5"/>
            <p:cNvSpPr/>
            <p:nvPr/>
          </p:nvSpPr>
          <p:spPr>
            <a:xfrm>
              <a:off x="8959680" y="3733560"/>
              <a:ext cx="613432" cy="982732"/>
            </a:xfrm>
            <a:custGeom>
              <a:rect b="b" l="l" r="r" t="t"/>
              <a:pathLst>
                <a:path extrusionOk="0" h="982732" w="616515">
                  <a:moveTo>
                    <a:pt x="613547" y="88157"/>
                  </a:moveTo>
                  <a:lnTo>
                    <a:pt x="613547" y="97311"/>
                  </a:lnTo>
                  <a:cubicBezTo>
                    <a:pt x="608527" y="97025"/>
                    <a:pt x="603564" y="96625"/>
                    <a:pt x="598612" y="96082"/>
                  </a:cubicBezTo>
                  <a:cubicBezTo>
                    <a:pt x="597611" y="95996"/>
                    <a:pt x="596621" y="95882"/>
                    <a:pt x="595621" y="95768"/>
                  </a:cubicBezTo>
                  <a:cubicBezTo>
                    <a:pt x="591716" y="95339"/>
                    <a:pt x="587810" y="94825"/>
                    <a:pt x="583934" y="94282"/>
                  </a:cubicBezTo>
                  <a:cubicBezTo>
                    <a:pt x="579943" y="93739"/>
                    <a:pt x="575951" y="93139"/>
                    <a:pt x="571989" y="92539"/>
                  </a:cubicBezTo>
                  <a:cubicBezTo>
                    <a:pt x="570474" y="92310"/>
                    <a:pt x="568970" y="92053"/>
                    <a:pt x="567455" y="91825"/>
                  </a:cubicBezTo>
                  <a:cubicBezTo>
                    <a:pt x="562978" y="91110"/>
                    <a:pt x="558502" y="90367"/>
                    <a:pt x="554025" y="89577"/>
                  </a:cubicBezTo>
                  <a:cubicBezTo>
                    <a:pt x="541538" y="87472"/>
                    <a:pt x="529108" y="85157"/>
                    <a:pt x="516706" y="82709"/>
                  </a:cubicBezTo>
                  <a:cubicBezTo>
                    <a:pt x="502904" y="80004"/>
                    <a:pt x="489140" y="77118"/>
                    <a:pt x="475424" y="74070"/>
                  </a:cubicBezTo>
                  <a:cubicBezTo>
                    <a:pt x="458461" y="70336"/>
                    <a:pt x="441554" y="66374"/>
                    <a:pt x="424714" y="62297"/>
                  </a:cubicBezTo>
                  <a:cubicBezTo>
                    <a:pt x="391928" y="54344"/>
                    <a:pt x="359315" y="45876"/>
                    <a:pt x="326730" y="37408"/>
                  </a:cubicBezTo>
                  <a:cubicBezTo>
                    <a:pt x="293488" y="28998"/>
                    <a:pt x="259741" y="21587"/>
                    <a:pt x="225241" y="17768"/>
                  </a:cubicBezTo>
                  <a:cubicBezTo>
                    <a:pt x="196418" y="14948"/>
                    <a:pt x="131105" y="8328"/>
                    <a:pt x="107188" y="20816"/>
                  </a:cubicBezTo>
                  <a:cubicBezTo>
                    <a:pt x="95101" y="27169"/>
                    <a:pt x="98035" y="39170"/>
                    <a:pt x="103483" y="48295"/>
                  </a:cubicBezTo>
                  <a:cubicBezTo>
                    <a:pt x="112408" y="62240"/>
                    <a:pt x="120533" y="76518"/>
                    <a:pt x="126771" y="91482"/>
                  </a:cubicBezTo>
                  <a:cubicBezTo>
                    <a:pt x="144955" y="134268"/>
                    <a:pt x="162691" y="178140"/>
                    <a:pt x="195275" y="215087"/>
                  </a:cubicBezTo>
                  <a:cubicBezTo>
                    <a:pt x="212239" y="234128"/>
                    <a:pt x="234328" y="249435"/>
                    <a:pt x="253654" y="266713"/>
                  </a:cubicBezTo>
                  <a:cubicBezTo>
                    <a:pt x="271047" y="281762"/>
                    <a:pt x="286925" y="298012"/>
                    <a:pt x="301803" y="314862"/>
                  </a:cubicBezTo>
                  <a:cubicBezTo>
                    <a:pt x="317910" y="333045"/>
                    <a:pt x="332445" y="352495"/>
                    <a:pt x="341398" y="373955"/>
                  </a:cubicBezTo>
                  <a:cubicBezTo>
                    <a:pt x="346047" y="385442"/>
                    <a:pt x="349209" y="397301"/>
                    <a:pt x="351323" y="409274"/>
                  </a:cubicBezTo>
                  <a:cubicBezTo>
                    <a:pt x="354543" y="432877"/>
                    <a:pt x="352066" y="456994"/>
                    <a:pt x="343856" y="479740"/>
                  </a:cubicBezTo>
                  <a:cubicBezTo>
                    <a:pt x="337274" y="499580"/>
                    <a:pt x="328006" y="518764"/>
                    <a:pt x="316919" y="537156"/>
                  </a:cubicBezTo>
                  <a:cubicBezTo>
                    <a:pt x="291430" y="581943"/>
                    <a:pt x="257941" y="623053"/>
                    <a:pt x="220307" y="661277"/>
                  </a:cubicBezTo>
                  <a:cubicBezTo>
                    <a:pt x="205743" y="676755"/>
                    <a:pt x="192142" y="692919"/>
                    <a:pt x="180912" y="710254"/>
                  </a:cubicBezTo>
                  <a:cubicBezTo>
                    <a:pt x="170930" y="725818"/>
                    <a:pt x="161842" y="741810"/>
                    <a:pt x="150813" y="756889"/>
                  </a:cubicBezTo>
                  <a:cubicBezTo>
                    <a:pt x="134792" y="778186"/>
                    <a:pt x="115408" y="797627"/>
                    <a:pt x="93624" y="814962"/>
                  </a:cubicBezTo>
                  <a:cubicBezTo>
                    <a:pt x="73555" y="832041"/>
                    <a:pt x="51943" y="848233"/>
                    <a:pt x="35522" y="867959"/>
                  </a:cubicBezTo>
                  <a:cubicBezTo>
                    <a:pt x="22978" y="883695"/>
                    <a:pt x="15396" y="900830"/>
                    <a:pt x="20016" y="920014"/>
                  </a:cubicBezTo>
                  <a:cubicBezTo>
                    <a:pt x="24950" y="938883"/>
                    <a:pt x="34036" y="956676"/>
                    <a:pt x="44247" y="973982"/>
                  </a:cubicBezTo>
                  <a:cubicBezTo>
                    <a:pt x="45904" y="976802"/>
                    <a:pt x="47581" y="979602"/>
                    <a:pt x="49295" y="982364"/>
                  </a:cubicBezTo>
                  <a:lnTo>
                    <a:pt x="28340" y="982364"/>
                  </a:lnTo>
                  <a:cubicBezTo>
                    <a:pt x="28083" y="981993"/>
                    <a:pt x="27855" y="981593"/>
                    <a:pt x="27626" y="981193"/>
                  </a:cubicBezTo>
                  <a:cubicBezTo>
                    <a:pt x="16796" y="962867"/>
                    <a:pt x="7157" y="943988"/>
                    <a:pt x="1937" y="924005"/>
                  </a:cubicBezTo>
                  <a:cubicBezTo>
                    <a:pt x="-2968" y="905421"/>
                    <a:pt x="1709" y="885914"/>
                    <a:pt x="12967" y="869531"/>
                  </a:cubicBezTo>
                  <a:cubicBezTo>
                    <a:pt x="36027" y="835432"/>
                    <a:pt x="75422" y="812457"/>
                    <a:pt x="106074" y="783578"/>
                  </a:cubicBezTo>
                  <a:cubicBezTo>
                    <a:pt x="118790" y="771319"/>
                    <a:pt x="130105" y="758032"/>
                    <a:pt x="139973" y="744068"/>
                  </a:cubicBezTo>
                  <a:cubicBezTo>
                    <a:pt x="153546" y="724542"/>
                    <a:pt x="164377" y="703730"/>
                    <a:pt x="179340" y="684918"/>
                  </a:cubicBezTo>
                  <a:cubicBezTo>
                    <a:pt x="201828" y="655266"/>
                    <a:pt x="231280" y="629873"/>
                    <a:pt x="254511" y="600650"/>
                  </a:cubicBezTo>
                  <a:cubicBezTo>
                    <a:pt x="274866" y="575447"/>
                    <a:pt x="291259" y="548253"/>
                    <a:pt x="305994" y="520516"/>
                  </a:cubicBezTo>
                  <a:cubicBezTo>
                    <a:pt x="316624" y="500904"/>
                    <a:pt x="325120" y="480464"/>
                    <a:pt x="330654" y="459423"/>
                  </a:cubicBezTo>
                  <a:cubicBezTo>
                    <a:pt x="334074" y="444116"/>
                    <a:pt x="334817" y="427952"/>
                    <a:pt x="332988" y="412903"/>
                  </a:cubicBezTo>
                  <a:cubicBezTo>
                    <a:pt x="330197" y="394967"/>
                    <a:pt x="324463" y="377270"/>
                    <a:pt x="314719" y="361077"/>
                  </a:cubicBezTo>
                  <a:cubicBezTo>
                    <a:pt x="304794" y="344113"/>
                    <a:pt x="291830" y="328578"/>
                    <a:pt x="277971" y="313728"/>
                  </a:cubicBezTo>
                  <a:cubicBezTo>
                    <a:pt x="263379" y="297765"/>
                    <a:pt x="247473" y="282686"/>
                    <a:pt x="230594" y="268370"/>
                  </a:cubicBezTo>
                  <a:cubicBezTo>
                    <a:pt x="214259" y="254264"/>
                    <a:pt x="196694" y="240977"/>
                    <a:pt x="182474" y="225298"/>
                  </a:cubicBezTo>
                  <a:cubicBezTo>
                    <a:pt x="175606" y="217602"/>
                    <a:pt x="169415" y="209449"/>
                    <a:pt x="163519" y="201238"/>
                  </a:cubicBezTo>
                  <a:cubicBezTo>
                    <a:pt x="145107" y="175016"/>
                    <a:pt x="132020" y="146479"/>
                    <a:pt x="119818" y="117942"/>
                  </a:cubicBezTo>
                  <a:cubicBezTo>
                    <a:pt x="114256" y="104312"/>
                    <a:pt x="108617" y="90691"/>
                    <a:pt x="101911" y="77404"/>
                  </a:cubicBezTo>
                  <a:cubicBezTo>
                    <a:pt x="96463" y="65717"/>
                    <a:pt x="88110" y="54915"/>
                    <a:pt x="84747" y="42599"/>
                  </a:cubicBezTo>
                  <a:cubicBezTo>
                    <a:pt x="81071" y="29312"/>
                    <a:pt x="86290" y="15405"/>
                    <a:pt x="101426" y="8700"/>
                  </a:cubicBezTo>
                  <a:cubicBezTo>
                    <a:pt x="117189" y="1518"/>
                    <a:pt x="135744" y="975"/>
                    <a:pt x="153308" y="175"/>
                  </a:cubicBezTo>
                  <a:cubicBezTo>
                    <a:pt x="171072" y="-368"/>
                    <a:pt x="188884" y="432"/>
                    <a:pt x="206591" y="1489"/>
                  </a:cubicBezTo>
                  <a:cubicBezTo>
                    <a:pt x="247158" y="3461"/>
                    <a:pt x="286982" y="10957"/>
                    <a:pt x="325577" y="21244"/>
                  </a:cubicBezTo>
                  <a:cubicBezTo>
                    <a:pt x="357876" y="29541"/>
                    <a:pt x="390090" y="38037"/>
                    <a:pt x="422389" y="46390"/>
                  </a:cubicBezTo>
                  <a:cubicBezTo>
                    <a:pt x="435334" y="49724"/>
                    <a:pt x="448307" y="53058"/>
                    <a:pt x="461242" y="56315"/>
                  </a:cubicBezTo>
                  <a:cubicBezTo>
                    <a:pt x="480768" y="61249"/>
                    <a:pt x="500351" y="66040"/>
                    <a:pt x="519992" y="70593"/>
                  </a:cubicBezTo>
                  <a:cubicBezTo>
                    <a:pt x="531136" y="73184"/>
                    <a:pt x="542281" y="75727"/>
                    <a:pt x="553492" y="78147"/>
                  </a:cubicBezTo>
                  <a:cubicBezTo>
                    <a:pt x="554035" y="78261"/>
                    <a:pt x="554577" y="78347"/>
                    <a:pt x="555120" y="78461"/>
                  </a:cubicBezTo>
                  <a:cubicBezTo>
                    <a:pt x="560797" y="79575"/>
                    <a:pt x="566465" y="80652"/>
                    <a:pt x="572170" y="81680"/>
                  </a:cubicBezTo>
                  <a:cubicBezTo>
                    <a:pt x="576104" y="82395"/>
                    <a:pt x="580038" y="83109"/>
                    <a:pt x="584000" y="83757"/>
                  </a:cubicBezTo>
                  <a:cubicBezTo>
                    <a:pt x="587877" y="84414"/>
                    <a:pt x="591725" y="85043"/>
                    <a:pt x="595601" y="85643"/>
                  </a:cubicBezTo>
                  <a:cubicBezTo>
                    <a:pt x="596573" y="85786"/>
                    <a:pt x="597535" y="85928"/>
                    <a:pt x="598506" y="86071"/>
                  </a:cubicBezTo>
                  <a:cubicBezTo>
                    <a:pt x="603498" y="86843"/>
                    <a:pt x="608518" y="87529"/>
                    <a:pt x="613528" y="88157"/>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5"/>
            <p:cNvSpPr/>
            <p:nvPr/>
          </p:nvSpPr>
          <p:spPr>
            <a:xfrm>
              <a:off x="8907480" y="3700080"/>
              <a:ext cx="665910" cy="1017038"/>
            </a:xfrm>
            <a:custGeom>
              <a:rect b="b" l="l" r="r" t="t"/>
              <a:pathLst>
                <a:path extrusionOk="0" h="1045797" w="670942">
                  <a:moveTo>
                    <a:pt x="665745" y="1824"/>
                  </a:moveTo>
                  <a:lnTo>
                    <a:pt x="665745" y="11263"/>
                  </a:lnTo>
                  <a:cubicBezTo>
                    <a:pt x="659782" y="13168"/>
                    <a:pt x="653800" y="15025"/>
                    <a:pt x="647809" y="16826"/>
                  </a:cubicBezTo>
                  <a:cubicBezTo>
                    <a:pt x="647409" y="16940"/>
                    <a:pt x="647008" y="17054"/>
                    <a:pt x="646608" y="17168"/>
                  </a:cubicBezTo>
                  <a:cubicBezTo>
                    <a:pt x="641246" y="18768"/>
                    <a:pt x="635893" y="20302"/>
                    <a:pt x="630502" y="21759"/>
                  </a:cubicBezTo>
                  <a:cubicBezTo>
                    <a:pt x="629673" y="21988"/>
                    <a:pt x="628844" y="22217"/>
                    <a:pt x="628025" y="22445"/>
                  </a:cubicBezTo>
                  <a:cubicBezTo>
                    <a:pt x="625577" y="23103"/>
                    <a:pt x="623149" y="23760"/>
                    <a:pt x="620701" y="24388"/>
                  </a:cubicBezTo>
                  <a:cubicBezTo>
                    <a:pt x="619643" y="24617"/>
                    <a:pt x="618567" y="24874"/>
                    <a:pt x="617510" y="25103"/>
                  </a:cubicBezTo>
                  <a:cubicBezTo>
                    <a:pt x="613605" y="25960"/>
                    <a:pt x="609699" y="26789"/>
                    <a:pt x="605766" y="27522"/>
                  </a:cubicBezTo>
                  <a:cubicBezTo>
                    <a:pt x="598955" y="28836"/>
                    <a:pt x="592107" y="29999"/>
                    <a:pt x="585239" y="31027"/>
                  </a:cubicBezTo>
                  <a:cubicBezTo>
                    <a:pt x="566113" y="33904"/>
                    <a:pt x="546758" y="35761"/>
                    <a:pt x="527337" y="36904"/>
                  </a:cubicBezTo>
                  <a:cubicBezTo>
                    <a:pt x="515907" y="37590"/>
                    <a:pt x="504419" y="38047"/>
                    <a:pt x="492961" y="38333"/>
                  </a:cubicBezTo>
                  <a:cubicBezTo>
                    <a:pt x="492732" y="38333"/>
                    <a:pt x="492504" y="38333"/>
                    <a:pt x="492275" y="38361"/>
                  </a:cubicBezTo>
                  <a:cubicBezTo>
                    <a:pt x="485265" y="38561"/>
                    <a:pt x="478273" y="38647"/>
                    <a:pt x="471263" y="38561"/>
                  </a:cubicBezTo>
                  <a:cubicBezTo>
                    <a:pt x="415732" y="38161"/>
                    <a:pt x="360687" y="29894"/>
                    <a:pt x="306033" y="22083"/>
                  </a:cubicBezTo>
                  <a:cubicBezTo>
                    <a:pt x="263618" y="17149"/>
                    <a:pt x="94197" y="-19398"/>
                    <a:pt x="102579" y="44095"/>
                  </a:cubicBezTo>
                  <a:cubicBezTo>
                    <a:pt x="107627" y="59202"/>
                    <a:pt x="117686" y="72775"/>
                    <a:pt x="124591" y="87339"/>
                  </a:cubicBezTo>
                  <a:cubicBezTo>
                    <a:pt x="132830" y="103303"/>
                    <a:pt x="138678" y="120095"/>
                    <a:pt x="141926" y="137260"/>
                  </a:cubicBezTo>
                  <a:cubicBezTo>
                    <a:pt x="147147" y="160462"/>
                    <a:pt x="140812" y="183923"/>
                    <a:pt x="140069" y="207164"/>
                  </a:cubicBezTo>
                  <a:cubicBezTo>
                    <a:pt x="137735" y="249436"/>
                    <a:pt x="169578" y="286954"/>
                    <a:pt x="200762" y="317682"/>
                  </a:cubicBezTo>
                  <a:cubicBezTo>
                    <a:pt x="231147" y="345676"/>
                    <a:pt x="272971" y="362240"/>
                    <a:pt x="305414" y="388234"/>
                  </a:cubicBezTo>
                  <a:cubicBezTo>
                    <a:pt x="389881" y="457681"/>
                    <a:pt x="353248" y="528432"/>
                    <a:pt x="298717" y="601070"/>
                  </a:cubicBezTo>
                  <a:cubicBezTo>
                    <a:pt x="283954" y="621968"/>
                    <a:pt x="267790" y="642751"/>
                    <a:pt x="252198" y="663078"/>
                  </a:cubicBezTo>
                  <a:cubicBezTo>
                    <a:pt x="230443" y="691643"/>
                    <a:pt x="214964" y="722999"/>
                    <a:pt x="197038" y="753194"/>
                  </a:cubicBezTo>
                  <a:cubicBezTo>
                    <a:pt x="174436" y="787684"/>
                    <a:pt x="135659" y="811353"/>
                    <a:pt x="98769" y="834528"/>
                  </a:cubicBezTo>
                  <a:cubicBezTo>
                    <a:pt x="52392" y="861636"/>
                    <a:pt x="19035" y="880571"/>
                    <a:pt x="9996" y="931054"/>
                  </a:cubicBezTo>
                  <a:cubicBezTo>
                    <a:pt x="4776" y="959934"/>
                    <a:pt x="12158" y="988842"/>
                    <a:pt x="24388" y="1015836"/>
                  </a:cubicBezTo>
                  <a:lnTo>
                    <a:pt x="14130" y="1015836"/>
                  </a:lnTo>
                  <a:cubicBezTo>
                    <a:pt x="-3863" y="978517"/>
                    <a:pt x="-5197" y="935159"/>
                    <a:pt x="13158" y="897812"/>
                  </a:cubicBezTo>
                  <a:cubicBezTo>
                    <a:pt x="28836" y="862093"/>
                    <a:pt x="71880" y="844815"/>
                    <a:pt x="105408" y="822298"/>
                  </a:cubicBezTo>
                  <a:cubicBezTo>
                    <a:pt x="135621" y="802571"/>
                    <a:pt x="167073" y="782816"/>
                    <a:pt x="186885" y="754794"/>
                  </a:cubicBezTo>
                  <a:cubicBezTo>
                    <a:pt x="202620" y="732077"/>
                    <a:pt x="214193" y="707474"/>
                    <a:pt x="229157" y="684385"/>
                  </a:cubicBezTo>
                  <a:cubicBezTo>
                    <a:pt x="263056" y="632188"/>
                    <a:pt x="305614" y="583696"/>
                    <a:pt x="333550" y="528880"/>
                  </a:cubicBezTo>
                  <a:cubicBezTo>
                    <a:pt x="356011" y="482446"/>
                    <a:pt x="346466" y="436173"/>
                    <a:pt x="305271" y="399569"/>
                  </a:cubicBezTo>
                  <a:cubicBezTo>
                    <a:pt x="275276" y="372861"/>
                    <a:pt x="235224" y="355982"/>
                    <a:pt x="204410" y="330036"/>
                  </a:cubicBezTo>
                  <a:cubicBezTo>
                    <a:pt x="170511" y="299823"/>
                    <a:pt x="135535" y="259342"/>
                    <a:pt x="133116" y="216746"/>
                  </a:cubicBezTo>
                  <a:cubicBezTo>
                    <a:pt x="131715" y="193657"/>
                    <a:pt x="138878" y="170759"/>
                    <a:pt x="136221" y="147699"/>
                  </a:cubicBezTo>
                  <a:cubicBezTo>
                    <a:pt x="133744" y="130135"/>
                    <a:pt x="127982" y="112266"/>
                    <a:pt x="120657" y="95902"/>
                  </a:cubicBezTo>
                  <a:cubicBezTo>
                    <a:pt x="113275" y="77633"/>
                    <a:pt x="98902" y="61298"/>
                    <a:pt x="95083" y="42105"/>
                  </a:cubicBezTo>
                  <a:cubicBezTo>
                    <a:pt x="95483" y="-29961"/>
                    <a:pt x="275305" y="11120"/>
                    <a:pt x="327216" y="16644"/>
                  </a:cubicBezTo>
                  <a:cubicBezTo>
                    <a:pt x="374794" y="23969"/>
                    <a:pt x="422942" y="29075"/>
                    <a:pt x="471206" y="29532"/>
                  </a:cubicBezTo>
                  <a:cubicBezTo>
                    <a:pt x="477902" y="29589"/>
                    <a:pt x="484579" y="29560"/>
                    <a:pt x="491275" y="29446"/>
                  </a:cubicBezTo>
                  <a:cubicBezTo>
                    <a:pt x="501476" y="29246"/>
                    <a:pt x="511687" y="28846"/>
                    <a:pt x="521888" y="28189"/>
                  </a:cubicBezTo>
                  <a:cubicBezTo>
                    <a:pt x="528156" y="27789"/>
                    <a:pt x="534433" y="27303"/>
                    <a:pt x="540700" y="26703"/>
                  </a:cubicBezTo>
                  <a:cubicBezTo>
                    <a:pt x="555807" y="25646"/>
                    <a:pt x="570666" y="23684"/>
                    <a:pt x="585287" y="21083"/>
                  </a:cubicBezTo>
                  <a:cubicBezTo>
                    <a:pt x="591640" y="19940"/>
                    <a:pt x="598003" y="18721"/>
                    <a:pt x="604299" y="17349"/>
                  </a:cubicBezTo>
                  <a:cubicBezTo>
                    <a:pt x="607232" y="16721"/>
                    <a:pt x="610176" y="16092"/>
                    <a:pt x="613109" y="15406"/>
                  </a:cubicBezTo>
                  <a:cubicBezTo>
                    <a:pt x="613995" y="15206"/>
                    <a:pt x="614852" y="15035"/>
                    <a:pt x="615700" y="14835"/>
                  </a:cubicBezTo>
                  <a:cubicBezTo>
                    <a:pt x="620177" y="13778"/>
                    <a:pt x="624625" y="12701"/>
                    <a:pt x="629073" y="11615"/>
                  </a:cubicBezTo>
                  <a:cubicBezTo>
                    <a:pt x="634664" y="10215"/>
                    <a:pt x="640189" y="8767"/>
                    <a:pt x="645752" y="7281"/>
                  </a:cubicBezTo>
                  <a:cubicBezTo>
                    <a:pt x="646437" y="7110"/>
                    <a:pt x="647123" y="6910"/>
                    <a:pt x="647809" y="6738"/>
                  </a:cubicBezTo>
                  <a:cubicBezTo>
                    <a:pt x="653791" y="5138"/>
                    <a:pt x="659782" y="3490"/>
                    <a:pt x="665745" y="1833"/>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5"/>
            <p:cNvSpPr/>
            <p:nvPr/>
          </p:nvSpPr>
          <p:spPr>
            <a:xfrm>
              <a:off x="8852040" y="3665880"/>
              <a:ext cx="721881" cy="1049988"/>
            </a:xfrm>
            <a:custGeom>
              <a:rect b="b" l="l" r="r" t="t"/>
              <a:pathLst>
                <a:path extrusionOk="0" h="1049988" w="721881">
                  <a:moveTo>
                    <a:pt x="721300" y="38"/>
                  </a:moveTo>
                  <a:lnTo>
                    <a:pt x="721300" y="6163"/>
                  </a:lnTo>
                  <a:cubicBezTo>
                    <a:pt x="715308" y="6991"/>
                    <a:pt x="709355" y="7849"/>
                    <a:pt x="703364" y="8696"/>
                  </a:cubicBezTo>
                  <a:cubicBezTo>
                    <a:pt x="701278" y="9010"/>
                    <a:pt x="699230" y="9296"/>
                    <a:pt x="697153" y="9611"/>
                  </a:cubicBezTo>
                  <a:cubicBezTo>
                    <a:pt x="690972" y="10525"/>
                    <a:pt x="684781" y="11439"/>
                    <a:pt x="678599" y="12316"/>
                  </a:cubicBezTo>
                  <a:cubicBezTo>
                    <a:pt x="673922" y="13002"/>
                    <a:pt x="669245" y="13688"/>
                    <a:pt x="664569" y="14335"/>
                  </a:cubicBezTo>
                  <a:cubicBezTo>
                    <a:pt x="660835" y="14878"/>
                    <a:pt x="657072" y="15421"/>
                    <a:pt x="653310" y="15935"/>
                  </a:cubicBezTo>
                  <a:cubicBezTo>
                    <a:pt x="647976" y="16678"/>
                    <a:pt x="642651" y="17393"/>
                    <a:pt x="637289" y="18040"/>
                  </a:cubicBezTo>
                  <a:cubicBezTo>
                    <a:pt x="631440" y="18812"/>
                    <a:pt x="625573" y="19526"/>
                    <a:pt x="619696" y="20174"/>
                  </a:cubicBezTo>
                  <a:cubicBezTo>
                    <a:pt x="601142" y="22308"/>
                    <a:pt x="582577" y="23936"/>
                    <a:pt x="563937" y="24708"/>
                  </a:cubicBezTo>
                  <a:cubicBezTo>
                    <a:pt x="558403" y="24994"/>
                    <a:pt x="552878" y="25137"/>
                    <a:pt x="547316" y="25222"/>
                  </a:cubicBezTo>
                  <a:cubicBezTo>
                    <a:pt x="540705" y="25308"/>
                    <a:pt x="534057" y="25279"/>
                    <a:pt x="527418" y="25108"/>
                  </a:cubicBezTo>
                  <a:cubicBezTo>
                    <a:pt x="521408" y="24965"/>
                    <a:pt x="515388" y="24708"/>
                    <a:pt x="509349" y="24336"/>
                  </a:cubicBezTo>
                  <a:cubicBezTo>
                    <a:pt x="432835" y="20345"/>
                    <a:pt x="356378" y="12678"/>
                    <a:pt x="279635" y="13278"/>
                  </a:cubicBezTo>
                  <a:cubicBezTo>
                    <a:pt x="247621" y="14164"/>
                    <a:pt x="214093" y="14478"/>
                    <a:pt x="185528" y="27813"/>
                  </a:cubicBezTo>
                  <a:cubicBezTo>
                    <a:pt x="170021" y="34995"/>
                    <a:pt x="153085" y="43891"/>
                    <a:pt x="148609" y="59226"/>
                  </a:cubicBezTo>
                  <a:cubicBezTo>
                    <a:pt x="138408" y="104985"/>
                    <a:pt x="159381" y="149990"/>
                    <a:pt x="169764" y="194377"/>
                  </a:cubicBezTo>
                  <a:cubicBezTo>
                    <a:pt x="178774" y="247145"/>
                    <a:pt x="170792" y="304705"/>
                    <a:pt x="212750" y="349196"/>
                  </a:cubicBezTo>
                  <a:cubicBezTo>
                    <a:pt x="239773" y="380181"/>
                    <a:pt x="269853" y="409261"/>
                    <a:pt x="295875" y="440874"/>
                  </a:cubicBezTo>
                  <a:cubicBezTo>
                    <a:pt x="325612" y="474688"/>
                    <a:pt x="343452" y="515169"/>
                    <a:pt x="330136" y="557041"/>
                  </a:cubicBezTo>
                  <a:cubicBezTo>
                    <a:pt x="316592" y="606247"/>
                    <a:pt x="287997" y="651234"/>
                    <a:pt x="264480" y="697411"/>
                  </a:cubicBezTo>
                  <a:cubicBezTo>
                    <a:pt x="238849" y="746303"/>
                    <a:pt x="221151" y="802119"/>
                    <a:pt x="168554" y="836324"/>
                  </a:cubicBezTo>
                  <a:cubicBezTo>
                    <a:pt x="107404" y="879453"/>
                    <a:pt x="12135" y="942318"/>
                    <a:pt x="11420" y="1014441"/>
                  </a:cubicBezTo>
                  <a:cubicBezTo>
                    <a:pt x="11077" y="1026300"/>
                    <a:pt x="11192" y="1038130"/>
                    <a:pt x="11592" y="1049988"/>
                  </a:cubicBezTo>
                  <a:lnTo>
                    <a:pt x="476" y="1049988"/>
                  </a:lnTo>
                  <a:cubicBezTo>
                    <a:pt x="-581" y="1030176"/>
                    <a:pt x="-38" y="1010307"/>
                    <a:pt x="3753" y="990838"/>
                  </a:cubicBezTo>
                  <a:cubicBezTo>
                    <a:pt x="20860" y="932145"/>
                    <a:pt x="91068" y="880624"/>
                    <a:pt x="143323" y="841229"/>
                  </a:cubicBezTo>
                  <a:cubicBezTo>
                    <a:pt x="163506" y="826951"/>
                    <a:pt x="184404" y="812721"/>
                    <a:pt x="198253" y="793537"/>
                  </a:cubicBezTo>
                  <a:cubicBezTo>
                    <a:pt x="228666" y="751179"/>
                    <a:pt x="243868" y="703793"/>
                    <a:pt x="269434" y="659578"/>
                  </a:cubicBezTo>
                  <a:cubicBezTo>
                    <a:pt x="339023" y="528676"/>
                    <a:pt x="348253" y="508235"/>
                    <a:pt x="237677" y="394259"/>
                  </a:cubicBezTo>
                  <a:cubicBezTo>
                    <a:pt x="161448" y="317202"/>
                    <a:pt x="168516" y="301380"/>
                    <a:pt x="160534" y="206712"/>
                  </a:cubicBezTo>
                  <a:cubicBezTo>
                    <a:pt x="154181" y="157163"/>
                    <a:pt x="126749" y="108356"/>
                    <a:pt x="138950" y="57903"/>
                  </a:cubicBezTo>
                  <a:cubicBezTo>
                    <a:pt x="142999" y="42881"/>
                    <a:pt x="156743" y="32071"/>
                    <a:pt x="172050" y="24432"/>
                  </a:cubicBezTo>
                  <a:cubicBezTo>
                    <a:pt x="215465" y="1457"/>
                    <a:pt x="269805" y="6810"/>
                    <a:pt x="318944" y="6334"/>
                  </a:cubicBezTo>
                  <a:cubicBezTo>
                    <a:pt x="388563" y="7934"/>
                    <a:pt x="457828" y="14602"/>
                    <a:pt x="527361" y="17736"/>
                  </a:cubicBezTo>
                  <a:cubicBezTo>
                    <a:pt x="530552" y="17907"/>
                    <a:pt x="533771" y="18021"/>
                    <a:pt x="537000" y="18164"/>
                  </a:cubicBezTo>
                  <a:cubicBezTo>
                    <a:pt x="540648" y="18221"/>
                    <a:pt x="544296" y="18221"/>
                    <a:pt x="547944" y="18164"/>
                  </a:cubicBezTo>
                  <a:cubicBezTo>
                    <a:pt x="552964" y="18107"/>
                    <a:pt x="557955" y="17993"/>
                    <a:pt x="562937" y="17793"/>
                  </a:cubicBezTo>
                  <a:cubicBezTo>
                    <a:pt x="579501" y="17193"/>
                    <a:pt x="595979" y="15888"/>
                    <a:pt x="612429" y="14173"/>
                  </a:cubicBezTo>
                  <a:cubicBezTo>
                    <a:pt x="620325" y="13345"/>
                    <a:pt x="628221" y="12402"/>
                    <a:pt x="636118" y="11411"/>
                  </a:cubicBezTo>
                  <a:cubicBezTo>
                    <a:pt x="641394" y="10782"/>
                    <a:pt x="646633" y="10096"/>
                    <a:pt x="651881" y="9382"/>
                  </a:cubicBezTo>
                  <a:cubicBezTo>
                    <a:pt x="655672" y="8896"/>
                    <a:pt x="659463" y="8382"/>
                    <a:pt x="663226" y="7868"/>
                  </a:cubicBezTo>
                  <a:cubicBezTo>
                    <a:pt x="667902" y="7210"/>
                    <a:pt x="672579" y="6553"/>
                    <a:pt x="677256" y="5925"/>
                  </a:cubicBezTo>
                  <a:cubicBezTo>
                    <a:pt x="683580" y="5039"/>
                    <a:pt x="689915" y="4153"/>
                    <a:pt x="696239" y="3305"/>
                  </a:cubicBezTo>
                  <a:cubicBezTo>
                    <a:pt x="698602" y="2962"/>
                    <a:pt x="700973" y="2648"/>
                    <a:pt x="703336" y="2334"/>
                  </a:cubicBezTo>
                  <a:cubicBezTo>
                    <a:pt x="709289" y="1534"/>
                    <a:pt x="715280" y="733"/>
                    <a:pt x="72127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5"/>
            <p:cNvSpPr/>
            <p:nvPr/>
          </p:nvSpPr>
          <p:spPr>
            <a:xfrm>
              <a:off x="8801640" y="3619800"/>
              <a:ext cx="772183" cy="1096365"/>
            </a:xfrm>
            <a:custGeom>
              <a:rect b="b" l="l" r="r" t="t"/>
              <a:pathLst>
                <a:path extrusionOk="0" h="1096365" w="772183">
                  <a:moveTo>
                    <a:pt x="771825" y="0"/>
                  </a:moveTo>
                  <a:lnTo>
                    <a:pt x="771825" y="12259"/>
                  </a:lnTo>
                  <a:cubicBezTo>
                    <a:pt x="765920" y="14344"/>
                    <a:pt x="759938" y="16278"/>
                    <a:pt x="753889" y="18136"/>
                  </a:cubicBezTo>
                  <a:cubicBezTo>
                    <a:pt x="750098" y="19278"/>
                    <a:pt x="746307" y="20383"/>
                    <a:pt x="742488" y="21441"/>
                  </a:cubicBezTo>
                  <a:cubicBezTo>
                    <a:pt x="735820" y="23326"/>
                    <a:pt x="729058" y="25032"/>
                    <a:pt x="722276" y="26632"/>
                  </a:cubicBezTo>
                  <a:cubicBezTo>
                    <a:pt x="717771" y="27717"/>
                    <a:pt x="713237" y="28737"/>
                    <a:pt x="708674" y="29680"/>
                  </a:cubicBezTo>
                  <a:cubicBezTo>
                    <a:pt x="704826" y="30508"/>
                    <a:pt x="700949" y="31280"/>
                    <a:pt x="697073" y="32013"/>
                  </a:cubicBezTo>
                  <a:cubicBezTo>
                    <a:pt x="691996" y="32985"/>
                    <a:pt x="686919" y="33899"/>
                    <a:pt x="681823" y="34747"/>
                  </a:cubicBezTo>
                  <a:cubicBezTo>
                    <a:pt x="669764" y="36738"/>
                    <a:pt x="657591" y="38395"/>
                    <a:pt x="645419" y="39795"/>
                  </a:cubicBezTo>
                  <a:cubicBezTo>
                    <a:pt x="634703" y="41024"/>
                    <a:pt x="623978" y="42015"/>
                    <a:pt x="613262" y="42786"/>
                  </a:cubicBezTo>
                  <a:cubicBezTo>
                    <a:pt x="609129" y="43101"/>
                    <a:pt x="604994" y="43386"/>
                    <a:pt x="600860" y="43615"/>
                  </a:cubicBezTo>
                  <a:cubicBezTo>
                    <a:pt x="595812" y="43929"/>
                    <a:pt x="590764" y="44186"/>
                    <a:pt x="585754" y="44415"/>
                  </a:cubicBezTo>
                  <a:cubicBezTo>
                    <a:pt x="583077" y="44587"/>
                    <a:pt x="580391" y="44729"/>
                    <a:pt x="577715" y="44843"/>
                  </a:cubicBezTo>
                  <a:cubicBezTo>
                    <a:pt x="494533" y="48635"/>
                    <a:pt x="412113" y="30813"/>
                    <a:pt x="329046" y="34242"/>
                  </a:cubicBezTo>
                  <a:cubicBezTo>
                    <a:pt x="256637" y="40710"/>
                    <a:pt x="171740" y="72247"/>
                    <a:pt x="168264" y="141456"/>
                  </a:cubicBezTo>
                  <a:cubicBezTo>
                    <a:pt x="168893" y="165344"/>
                    <a:pt x="168778" y="189233"/>
                    <a:pt x="169206" y="213122"/>
                  </a:cubicBezTo>
                  <a:cubicBezTo>
                    <a:pt x="171540" y="248298"/>
                    <a:pt x="177960" y="283226"/>
                    <a:pt x="181866" y="318287"/>
                  </a:cubicBezTo>
                  <a:cubicBezTo>
                    <a:pt x="183970" y="344567"/>
                    <a:pt x="194896" y="369627"/>
                    <a:pt x="212964" y="391182"/>
                  </a:cubicBezTo>
                  <a:cubicBezTo>
                    <a:pt x="223794" y="404041"/>
                    <a:pt x="238196" y="414299"/>
                    <a:pt x="251874" y="424939"/>
                  </a:cubicBezTo>
                  <a:cubicBezTo>
                    <a:pt x="299851" y="457581"/>
                    <a:pt x="313596" y="498891"/>
                    <a:pt x="316330" y="548716"/>
                  </a:cubicBezTo>
                  <a:cubicBezTo>
                    <a:pt x="324969" y="622268"/>
                    <a:pt x="311910" y="657301"/>
                    <a:pt x="282516" y="725262"/>
                  </a:cubicBezTo>
                  <a:cubicBezTo>
                    <a:pt x="267181" y="759838"/>
                    <a:pt x="261247" y="797385"/>
                    <a:pt x="241578" y="830542"/>
                  </a:cubicBezTo>
                  <a:cubicBezTo>
                    <a:pt x="224814" y="856316"/>
                    <a:pt x="197934" y="875814"/>
                    <a:pt x="172760" y="895712"/>
                  </a:cubicBezTo>
                  <a:cubicBezTo>
                    <a:pt x="142375" y="919601"/>
                    <a:pt x="112895" y="944318"/>
                    <a:pt x="85215" y="970397"/>
                  </a:cubicBezTo>
                  <a:cubicBezTo>
                    <a:pt x="64889" y="990495"/>
                    <a:pt x="42934" y="1010164"/>
                    <a:pt x="29199" y="1034082"/>
                  </a:cubicBezTo>
                  <a:cubicBezTo>
                    <a:pt x="18940" y="1053608"/>
                    <a:pt x="17797" y="1075163"/>
                    <a:pt x="19083" y="1096365"/>
                  </a:cubicBezTo>
                  <a:lnTo>
                    <a:pt x="271" y="1096365"/>
                  </a:lnTo>
                  <a:cubicBezTo>
                    <a:pt x="-358" y="1083450"/>
                    <a:pt x="71" y="1070477"/>
                    <a:pt x="1928" y="1057656"/>
                  </a:cubicBezTo>
                  <a:cubicBezTo>
                    <a:pt x="9625" y="1011583"/>
                    <a:pt x="53268" y="978237"/>
                    <a:pt x="87968" y="944594"/>
                  </a:cubicBezTo>
                  <a:cubicBezTo>
                    <a:pt x="118667" y="916514"/>
                    <a:pt x="152052" y="890626"/>
                    <a:pt x="185037" y="864432"/>
                  </a:cubicBezTo>
                  <a:cubicBezTo>
                    <a:pt x="204678" y="848553"/>
                    <a:pt x="223328" y="830789"/>
                    <a:pt x="232786" y="809015"/>
                  </a:cubicBezTo>
                  <a:cubicBezTo>
                    <a:pt x="242740" y="784784"/>
                    <a:pt x="249493" y="759723"/>
                    <a:pt x="258951" y="735378"/>
                  </a:cubicBezTo>
                  <a:cubicBezTo>
                    <a:pt x="272267" y="699602"/>
                    <a:pt x="290193" y="664826"/>
                    <a:pt x="297575" y="627707"/>
                  </a:cubicBezTo>
                  <a:cubicBezTo>
                    <a:pt x="302509" y="595608"/>
                    <a:pt x="298947" y="563051"/>
                    <a:pt x="295718" y="530923"/>
                  </a:cubicBezTo>
                  <a:cubicBezTo>
                    <a:pt x="287164" y="440293"/>
                    <a:pt x="221709" y="445256"/>
                    <a:pt x="181970" y="377838"/>
                  </a:cubicBezTo>
                  <a:cubicBezTo>
                    <a:pt x="168597" y="357254"/>
                    <a:pt x="164463" y="333994"/>
                    <a:pt x="162101" y="310962"/>
                  </a:cubicBezTo>
                  <a:cubicBezTo>
                    <a:pt x="156367" y="265090"/>
                    <a:pt x="148185" y="219342"/>
                    <a:pt x="150214" y="173069"/>
                  </a:cubicBezTo>
                  <a:cubicBezTo>
                    <a:pt x="148109" y="137779"/>
                    <a:pt x="149014" y="113547"/>
                    <a:pt x="172760" y="82420"/>
                  </a:cubicBezTo>
                  <a:cubicBezTo>
                    <a:pt x="210164" y="40538"/>
                    <a:pt x="275667" y="22184"/>
                    <a:pt x="336046" y="18278"/>
                  </a:cubicBezTo>
                  <a:cubicBezTo>
                    <a:pt x="395283" y="16678"/>
                    <a:pt x="453985" y="26175"/>
                    <a:pt x="512964" y="29165"/>
                  </a:cubicBezTo>
                  <a:cubicBezTo>
                    <a:pt x="534348" y="30251"/>
                    <a:pt x="555864" y="30594"/>
                    <a:pt x="577391" y="30137"/>
                  </a:cubicBezTo>
                  <a:cubicBezTo>
                    <a:pt x="585659" y="29966"/>
                    <a:pt x="593955" y="29651"/>
                    <a:pt x="602223" y="29251"/>
                  </a:cubicBezTo>
                  <a:cubicBezTo>
                    <a:pt x="606242" y="29023"/>
                    <a:pt x="610233" y="28794"/>
                    <a:pt x="614253" y="28537"/>
                  </a:cubicBezTo>
                  <a:cubicBezTo>
                    <a:pt x="622406" y="27994"/>
                    <a:pt x="630560" y="27337"/>
                    <a:pt x="638684" y="26546"/>
                  </a:cubicBezTo>
                  <a:cubicBezTo>
                    <a:pt x="652086" y="25232"/>
                    <a:pt x="665421" y="23555"/>
                    <a:pt x="678652" y="21526"/>
                  </a:cubicBezTo>
                  <a:cubicBezTo>
                    <a:pt x="683785" y="20726"/>
                    <a:pt x="688910" y="19869"/>
                    <a:pt x="694015" y="18964"/>
                  </a:cubicBezTo>
                  <a:cubicBezTo>
                    <a:pt x="698006" y="18278"/>
                    <a:pt x="701997" y="17507"/>
                    <a:pt x="705959" y="16745"/>
                  </a:cubicBezTo>
                  <a:cubicBezTo>
                    <a:pt x="710465" y="15859"/>
                    <a:pt x="714970" y="14916"/>
                    <a:pt x="719475" y="13954"/>
                  </a:cubicBezTo>
                  <a:cubicBezTo>
                    <a:pt x="726514" y="12411"/>
                    <a:pt x="733506" y="10763"/>
                    <a:pt x="740459" y="8963"/>
                  </a:cubicBezTo>
                  <a:cubicBezTo>
                    <a:pt x="744964" y="7820"/>
                    <a:pt x="749441" y="6629"/>
                    <a:pt x="753889" y="5372"/>
                  </a:cubicBezTo>
                  <a:cubicBezTo>
                    <a:pt x="759900" y="3686"/>
                    <a:pt x="765891" y="1895"/>
                    <a:pt x="771825" y="9"/>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5"/>
            <p:cNvSpPr/>
            <p:nvPr/>
          </p:nvSpPr>
          <p:spPr>
            <a:xfrm>
              <a:off x="8768880" y="3550680"/>
              <a:ext cx="804491" cy="1165232"/>
            </a:xfrm>
            <a:custGeom>
              <a:rect b="b" l="l" r="r" t="t"/>
              <a:pathLst>
                <a:path extrusionOk="0" h="1165232" w="804491">
                  <a:moveTo>
                    <a:pt x="804491" y="0"/>
                  </a:moveTo>
                  <a:lnTo>
                    <a:pt x="804491" y="9668"/>
                  </a:lnTo>
                  <a:cubicBezTo>
                    <a:pt x="798500" y="12630"/>
                    <a:pt x="792546" y="15621"/>
                    <a:pt x="786556" y="18593"/>
                  </a:cubicBezTo>
                  <a:cubicBezTo>
                    <a:pt x="779602" y="22041"/>
                    <a:pt x="772611" y="25460"/>
                    <a:pt x="765600" y="28794"/>
                  </a:cubicBezTo>
                  <a:cubicBezTo>
                    <a:pt x="758304" y="32299"/>
                    <a:pt x="750979" y="35719"/>
                    <a:pt x="743559" y="39053"/>
                  </a:cubicBezTo>
                  <a:cubicBezTo>
                    <a:pt x="739254" y="40958"/>
                    <a:pt x="734892" y="42872"/>
                    <a:pt x="730529" y="44701"/>
                  </a:cubicBezTo>
                  <a:cubicBezTo>
                    <a:pt x="726538" y="46444"/>
                    <a:pt x="722547" y="48092"/>
                    <a:pt x="718499" y="49692"/>
                  </a:cubicBezTo>
                  <a:cubicBezTo>
                    <a:pt x="717928" y="49949"/>
                    <a:pt x="717328" y="50178"/>
                    <a:pt x="716756" y="50407"/>
                  </a:cubicBezTo>
                  <a:cubicBezTo>
                    <a:pt x="712108" y="52349"/>
                    <a:pt x="707460" y="54255"/>
                    <a:pt x="702754" y="56112"/>
                  </a:cubicBezTo>
                  <a:cubicBezTo>
                    <a:pt x="689810" y="61132"/>
                    <a:pt x="676589" y="65637"/>
                    <a:pt x="662959" y="69028"/>
                  </a:cubicBezTo>
                  <a:cubicBezTo>
                    <a:pt x="656997" y="70542"/>
                    <a:pt x="650957" y="71790"/>
                    <a:pt x="644861" y="72819"/>
                  </a:cubicBezTo>
                  <a:cubicBezTo>
                    <a:pt x="643547" y="73047"/>
                    <a:pt x="642214" y="73247"/>
                    <a:pt x="640899" y="73448"/>
                  </a:cubicBezTo>
                  <a:cubicBezTo>
                    <a:pt x="638737" y="73819"/>
                    <a:pt x="636565" y="74105"/>
                    <a:pt x="634375" y="74391"/>
                  </a:cubicBezTo>
                  <a:cubicBezTo>
                    <a:pt x="626221" y="75390"/>
                    <a:pt x="618011" y="75762"/>
                    <a:pt x="609800" y="75762"/>
                  </a:cubicBezTo>
                  <a:cubicBezTo>
                    <a:pt x="598455" y="75762"/>
                    <a:pt x="587111" y="74990"/>
                    <a:pt x="575815" y="74076"/>
                  </a:cubicBezTo>
                  <a:cubicBezTo>
                    <a:pt x="531828" y="70828"/>
                    <a:pt x="487813" y="67694"/>
                    <a:pt x="443655" y="66580"/>
                  </a:cubicBezTo>
                  <a:cubicBezTo>
                    <a:pt x="420310" y="66094"/>
                    <a:pt x="396821" y="66323"/>
                    <a:pt x="373752" y="69742"/>
                  </a:cubicBezTo>
                  <a:cubicBezTo>
                    <a:pt x="334670" y="75810"/>
                    <a:pt x="297380" y="86963"/>
                    <a:pt x="262204" y="102213"/>
                  </a:cubicBezTo>
                  <a:cubicBezTo>
                    <a:pt x="247526" y="108709"/>
                    <a:pt x="233524" y="116215"/>
                    <a:pt x="219932" y="124168"/>
                  </a:cubicBezTo>
                  <a:cubicBezTo>
                    <a:pt x="208816" y="130893"/>
                    <a:pt x="197758" y="137770"/>
                    <a:pt x="188176" y="146009"/>
                  </a:cubicBezTo>
                  <a:cubicBezTo>
                    <a:pt x="174088" y="158496"/>
                    <a:pt x="163230" y="173260"/>
                    <a:pt x="154619" y="188767"/>
                  </a:cubicBezTo>
                  <a:cubicBezTo>
                    <a:pt x="136912" y="223085"/>
                    <a:pt x="123034" y="259042"/>
                    <a:pt x="114967" y="295808"/>
                  </a:cubicBezTo>
                  <a:cubicBezTo>
                    <a:pt x="111490" y="314249"/>
                    <a:pt x="110433" y="332956"/>
                    <a:pt x="110861" y="351597"/>
                  </a:cubicBezTo>
                  <a:cubicBezTo>
                    <a:pt x="111776" y="372294"/>
                    <a:pt x="114024" y="393821"/>
                    <a:pt x="126082" y="412318"/>
                  </a:cubicBezTo>
                  <a:cubicBezTo>
                    <a:pt x="134264" y="424777"/>
                    <a:pt x="145723" y="435378"/>
                    <a:pt x="157096" y="445846"/>
                  </a:cubicBezTo>
                  <a:cubicBezTo>
                    <a:pt x="176822" y="463858"/>
                    <a:pt x="198348" y="480422"/>
                    <a:pt x="219189" y="497558"/>
                  </a:cubicBezTo>
                  <a:cubicBezTo>
                    <a:pt x="243735" y="518427"/>
                    <a:pt x="265538" y="541544"/>
                    <a:pt x="282645" y="567119"/>
                  </a:cubicBezTo>
                  <a:cubicBezTo>
                    <a:pt x="295790" y="585988"/>
                    <a:pt x="304962" y="606828"/>
                    <a:pt x="308248" y="628526"/>
                  </a:cubicBezTo>
                  <a:cubicBezTo>
                    <a:pt x="310553" y="645862"/>
                    <a:pt x="308305" y="663417"/>
                    <a:pt x="305886" y="680666"/>
                  </a:cubicBezTo>
                  <a:cubicBezTo>
                    <a:pt x="299275" y="716471"/>
                    <a:pt x="290950" y="752047"/>
                    <a:pt x="280797" y="787251"/>
                  </a:cubicBezTo>
                  <a:cubicBezTo>
                    <a:pt x="270786" y="821655"/>
                    <a:pt x="259470" y="856183"/>
                    <a:pt x="240859" y="888111"/>
                  </a:cubicBezTo>
                  <a:cubicBezTo>
                    <a:pt x="227171" y="910095"/>
                    <a:pt x="209388" y="930221"/>
                    <a:pt x="188804" y="948004"/>
                  </a:cubicBezTo>
                  <a:cubicBezTo>
                    <a:pt x="158391" y="975055"/>
                    <a:pt x="123034" y="998125"/>
                    <a:pt x="91964" y="1024433"/>
                  </a:cubicBezTo>
                  <a:cubicBezTo>
                    <a:pt x="78305" y="1036006"/>
                    <a:pt x="65484" y="1048265"/>
                    <a:pt x="53930" y="1061352"/>
                  </a:cubicBezTo>
                  <a:cubicBezTo>
                    <a:pt x="44691" y="1071639"/>
                    <a:pt x="36138" y="1082421"/>
                    <a:pt x="29670" y="1094108"/>
                  </a:cubicBezTo>
                  <a:cubicBezTo>
                    <a:pt x="22803" y="1106653"/>
                    <a:pt x="18526" y="1120026"/>
                    <a:pt x="14878" y="1133447"/>
                  </a:cubicBezTo>
                  <a:cubicBezTo>
                    <a:pt x="11916" y="1144076"/>
                    <a:pt x="9658" y="1154544"/>
                    <a:pt x="8211" y="1165232"/>
                  </a:cubicBezTo>
                  <a:lnTo>
                    <a:pt x="0" y="1165232"/>
                  </a:lnTo>
                  <a:cubicBezTo>
                    <a:pt x="828" y="1157592"/>
                    <a:pt x="2076" y="1149953"/>
                    <a:pt x="3820" y="1142429"/>
                  </a:cubicBezTo>
                  <a:cubicBezTo>
                    <a:pt x="7296" y="1126808"/>
                    <a:pt x="11916" y="1111301"/>
                    <a:pt x="19212" y="1096585"/>
                  </a:cubicBezTo>
                  <a:cubicBezTo>
                    <a:pt x="26108" y="1082612"/>
                    <a:pt x="35976" y="1069877"/>
                    <a:pt x="46806" y="1057847"/>
                  </a:cubicBezTo>
                  <a:cubicBezTo>
                    <a:pt x="59064" y="1044016"/>
                    <a:pt x="72609" y="1030996"/>
                    <a:pt x="87173" y="1018823"/>
                  </a:cubicBezTo>
                  <a:cubicBezTo>
                    <a:pt x="132273" y="981732"/>
                    <a:pt x="185014" y="949405"/>
                    <a:pt x="219218" y="904285"/>
                  </a:cubicBezTo>
                  <a:cubicBezTo>
                    <a:pt x="236896" y="881425"/>
                    <a:pt x="247298" y="855393"/>
                    <a:pt x="257023" y="829599"/>
                  </a:cubicBezTo>
                  <a:cubicBezTo>
                    <a:pt x="269167" y="795500"/>
                    <a:pt x="278463" y="760752"/>
                    <a:pt x="286159" y="725805"/>
                  </a:cubicBezTo>
                  <a:cubicBezTo>
                    <a:pt x="291722" y="701088"/>
                    <a:pt x="297361" y="676256"/>
                    <a:pt x="297875" y="651034"/>
                  </a:cubicBezTo>
                  <a:cubicBezTo>
                    <a:pt x="298561" y="638575"/>
                    <a:pt x="297075" y="626145"/>
                    <a:pt x="293513" y="614029"/>
                  </a:cubicBezTo>
                  <a:cubicBezTo>
                    <a:pt x="290093" y="602028"/>
                    <a:pt x="284359" y="590541"/>
                    <a:pt x="277549" y="579596"/>
                  </a:cubicBezTo>
                  <a:cubicBezTo>
                    <a:pt x="263071" y="556879"/>
                    <a:pt x="244878" y="535896"/>
                    <a:pt x="223780" y="517112"/>
                  </a:cubicBezTo>
                  <a:cubicBezTo>
                    <a:pt x="204311" y="499348"/>
                    <a:pt x="182185" y="483784"/>
                    <a:pt x="162230" y="466430"/>
                  </a:cubicBezTo>
                  <a:cubicBezTo>
                    <a:pt x="145580" y="451838"/>
                    <a:pt x="128388" y="437236"/>
                    <a:pt x="116024" y="419796"/>
                  </a:cubicBezTo>
                  <a:cubicBezTo>
                    <a:pt x="100089" y="397164"/>
                    <a:pt x="97974" y="370075"/>
                    <a:pt x="98231" y="344367"/>
                  </a:cubicBezTo>
                  <a:cubicBezTo>
                    <a:pt x="98546" y="328260"/>
                    <a:pt x="99603" y="312125"/>
                    <a:pt x="102622" y="296189"/>
                  </a:cubicBezTo>
                  <a:cubicBezTo>
                    <a:pt x="106213" y="277606"/>
                    <a:pt x="112262" y="259414"/>
                    <a:pt x="118786" y="241430"/>
                  </a:cubicBezTo>
                  <a:cubicBezTo>
                    <a:pt x="126997" y="219618"/>
                    <a:pt x="135493" y="197730"/>
                    <a:pt x="147751" y="177232"/>
                  </a:cubicBezTo>
                  <a:cubicBezTo>
                    <a:pt x="156077" y="164087"/>
                    <a:pt x="166049" y="151629"/>
                    <a:pt x="178165" y="140713"/>
                  </a:cubicBezTo>
                  <a:cubicBezTo>
                    <a:pt x="188480" y="131588"/>
                    <a:pt x="200653" y="124063"/>
                    <a:pt x="212912" y="116882"/>
                  </a:cubicBezTo>
                  <a:cubicBezTo>
                    <a:pt x="275425" y="80563"/>
                    <a:pt x="350634" y="56617"/>
                    <a:pt x="427377" y="57131"/>
                  </a:cubicBezTo>
                  <a:cubicBezTo>
                    <a:pt x="463896" y="57360"/>
                    <a:pt x="500329" y="59608"/>
                    <a:pt x="536705" y="61922"/>
                  </a:cubicBezTo>
                  <a:cubicBezTo>
                    <a:pt x="561080" y="63294"/>
                    <a:pt x="585425" y="66256"/>
                    <a:pt x="609885" y="66456"/>
                  </a:cubicBezTo>
                  <a:cubicBezTo>
                    <a:pt x="612362" y="66456"/>
                    <a:pt x="614877" y="66456"/>
                    <a:pt x="617353" y="66399"/>
                  </a:cubicBezTo>
                  <a:cubicBezTo>
                    <a:pt x="622659" y="66256"/>
                    <a:pt x="627926" y="65885"/>
                    <a:pt x="633174" y="65313"/>
                  </a:cubicBezTo>
                  <a:cubicBezTo>
                    <a:pt x="636394" y="64970"/>
                    <a:pt x="639613" y="64541"/>
                    <a:pt x="642814" y="64056"/>
                  </a:cubicBezTo>
                  <a:lnTo>
                    <a:pt x="642814" y="64027"/>
                  </a:lnTo>
                  <a:cubicBezTo>
                    <a:pt x="648919" y="63084"/>
                    <a:pt x="654958" y="61894"/>
                    <a:pt x="660940" y="60465"/>
                  </a:cubicBezTo>
                  <a:cubicBezTo>
                    <a:pt x="672084" y="57788"/>
                    <a:pt x="682952" y="54359"/>
                    <a:pt x="693468" y="50368"/>
                  </a:cubicBezTo>
                  <a:cubicBezTo>
                    <a:pt x="695887" y="49454"/>
                    <a:pt x="698345" y="48511"/>
                    <a:pt x="700735" y="47578"/>
                  </a:cubicBezTo>
                  <a:cubicBezTo>
                    <a:pt x="706184" y="45444"/>
                    <a:pt x="711536" y="43272"/>
                    <a:pt x="716899" y="41053"/>
                  </a:cubicBezTo>
                  <a:cubicBezTo>
                    <a:pt x="720947" y="39367"/>
                    <a:pt x="724995" y="37690"/>
                    <a:pt x="729015" y="35919"/>
                  </a:cubicBezTo>
                  <a:cubicBezTo>
                    <a:pt x="733406" y="34062"/>
                    <a:pt x="737768" y="32128"/>
                    <a:pt x="742131" y="30214"/>
                  </a:cubicBezTo>
                  <a:cubicBezTo>
                    <a:pt x="747579" y="27765"/>
                    <a:pt x="752960" y="25308"/>
                    <a:pt x="758352" y="22831"/>
                  </a:cubicBezTo>
                  <a:cubicBezTo>
                    <a:pt x="760352" y="21888"/>
                    <a:pt x="762343" y="20946"/>
                    <a:pt x="764334" y="19984"/>
                  </a:cubicBezTo>
                  <a:cubicBezTo>
                    <a:pt x="771801" y="16450"/>
                    <a:pt x="779183" y="12773"/>
                    <a:pt x="786546" y="9068"/>
                  </a:cubicBezTo>
                  <a:cubicBezTo>
                    <a:pt x="792527" y="6048"/>
                    <a:pt x="798490" y="3029"/>
                    <a:pt x="804481" y="57"/>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8">
    <p:spTree>
      <p:nvGrpSpPr>
        <p:cNvPr id="279" name="Shape 279"/>
        <p:cNvGrpSpPr/>
        <p:nvPr/>
      </p:nvGrpSpPr>
      <p:grpSpPr>
        <a:xfrm>
          <a:off x="0" y="0"/>
          <a:ext cx="0" cy="0"/>
          <a:chOff x="0" y="0"/>
          <a:chExt cx="0" cy="0"/>
        </a:xfrm>
      </p:grpSpPr>
      <p:pic>
        <p:nvPicPr>
          <p:cNvPr id="280" name="Google Shape;280;p16"/>
          <p:cNvPicPr preferRelativeResize="0"/>
          <p:nvPr/>
        </p:nvPicPr>
        <p:blipFill>
          <a:blip r:embed="rId2">
            <a:alphaModFix amt="40000"/>
          </a:blip>
          <a:stretch>
            <a:fillRect/>
          </a:stretch>
        </p:blipFill>
        <p:spPr>
          <a:xfrm>
            <a:off x="1" y="672"/>
            <a:ext cx="9143998" cy="5142154"/>
          </a:xfrm>
          <a:prstGeom prst="rect">
            <a:avLst/>
          </a:prstGeom>
          <a:noFill/>
          <a:ln>
            <a:noFill/>
          </a:ln>
        </p:spPr>
      </p:pic>
      <p:sp>
        <p:nvSpPr>
          <p:cNvPr id="281" name="Google Shape;281;p1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82" name="Google Shape;282;p16"/>
          <p:cNvSpPr txBox="1"/>
          <p:nvPr>
            <p:ph idx="1" type="subTitle"/>
          </p:nvPr>
        </p:nvSpPr>
        <p:spPr>
          <a:xfrm>
            <a:off x="1656491" y="1608602"/>
            <a:ext cx="5802300" cy="4662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Clr>
                <a:srgbClr val="FF0000"/>
              </a:buClr>
              <a:buSzPts val="2400"/>
              <a:buFont typeface="Inter Tight"/>
              <a:buNone/>
              <a:defRPr sz="1800">
                <a:latin typeface="Inter Tight SemiBold"/>
                <a:ea typeface="Inter Tight SemiBold"/>
                <a:cs typeface="Inter Tight SemiBold"/>
                <a:sym typeface="Inter Tight SemiBold"/>
              </a:defRPr>
            </a:lvl1pPr>
            <a:lvl2pPr lvl="1" rtl="0">
              <a:lnSpc>
                <a:spcPct val="100000"/>
              </a:lnSpc>
              <a:spcBef>
                <a:spcPts val="0"/>
              </a:spcBef>
              <a:spcAft>
                <a:spcPts val="0"/>
              </a:spcAft>
              <a:buClr>
                <a:srgbClr val="FF0000"/>
              </a:buClr>
              <a:buSzPts val="2400"/>
              <a:buFont typeface="Inter Tight"/>
              <a:buNone/>
              <a:defRPr sz="2400">
                <a:solidFill>
                  <a:srgbClr val="FF0000"/>
                </a:solidFill>
                <a:latin typeface="Inter Tight"/>
                <a:ea typeface="Inter Tight"/>
                <a:cs typeface="Inter Tight"/>
                <a:sym typeface="Inter Tight"/>
              </a:defRPr>
            </a:lvl2pPr>
            <a:lvl3pPr lvl="2" rtl="0">
              <a:lnSpc>
                <a:spcPct val="100000"/>
              </a:lnSpc>
              <a:spcBef>
                <a:spcPts val="0"/>
              </a:spcBef>
              <a:spcAft>
                <a:spcPts val="0"/>
              </a:spcAft>
              <a:buClr>
                <a:srgbClr val="FF0000"/>
              </a:buClr>
              <a:buSzPts val="2400"/>
              <a:buFont typeface="Inter Tight"/>
              <a:buNone/>
              <a:defRPr sz="2400">
                <a:solidFill>
                  <a:srgbClr val="FF0000"/>
                </a:solidFill>
                <a:latin typeface="Inter Tight"/>
                <a:ea typeface="Inter Tight"/>
                <a:cs typeface="Inter Tight"/>
                <a:sym typeface="Inter Tight"/>
              </a:defRPr>
            </a:lvl3pPr>
            <a:lvl4pPr lvl="3" rtl="0">
              <a:lnSpc>
                <a:spcPct val="100000"/>
              </a:lnSpc>
              <a:spcBef>
                <a:spcPts val="0"/>
              </a:spcBef>
              <a:spcAft>
                <a:spcPts val="0"/>
              </a:spcAft>
              <a:buClr>
                <a:srgbClr val="FF0000"/>
              </a:buClr>
              <a:buSzPts val="2400"/>
              <a:buFont typeface="Inter Tight"/>
              <a:buNone/>
              <a:defRPr sz="2400">
                <a:solidFill>
                  <a:srgbClr val="FF0000"/>
                </a:solidFill>
                <a:latin typeface="Inter Tight"/>
                <a:ea typeface="Inter Tight"/>
                <a:cs typeface="Inter Tight"/>
                <a:sym typeface="Inter Tight"/>
              </a:defRPr>
            </a:lvl4pPr>
            <a:lvl5pPr lvl="4" rtl="0">
              <a:lnSpc>
                <a:spcPct val="100000"/>
              </a:lnSpc>
              <a:spcBef>
                <a:spcPts val="0"/>
              </a:spcBef>
              <a:spcAft>
                <a:spcPts val="0"/>
              </a:spcAft>
              <a:buClr>
                <a:srgbClr val="FF0000"/>
              </a:buClr>
              <a:buSzPts val="2400"/>
              <a:buFont typeface="Inter Tight"/>
              <a:buNone/>
              <a:defRPr sz="2400">
                <a:solidFill>
                  <a:srgbClr val="FF0000"/>
                </a:solidFill>
                <a:latin typeface="Inter Tight"/>
                <a:ea typeface="Inter Tight"/>
                <a:cs typeface="Inter Tight"/>
                <a:sym typeface="Inter Tight"/>
              </a:defRPr>
            </a:lvl5pPr>
            <a:lvl6pPr lvl="5" rtl="0">
              <a:lnSpc>
                <a:spcPct val="100000"/>
              </a:lnSpc>
              <a:spcBef>
                <a:spcPts val="0"/>
              </a:spcBef>
              <a:spcAft>
                <a:spcPts val="0"/>
              </a:spcAft>
              <a:buClr>
                <a:srgbClr val="FF0000"/>
              </a:buClr>
              <a:buSzPts val="2400"/>
              <a:buFont typeface="Inter Tight"/>
              <a:buNone/>
              <a:defRPr sz="2400">
                <a:solidFill>
                  <a:srgbClr val="FF0000"/>
                </a:solidFill>
                <a:latin typeface="Inter Tight"/>
                <a:ea typeface="Inter Tight"/>
                <a:cs typeface="Inter Tight"/>
                <a:sym typeface="Inter Tight"/>
              </a:defRPr>
            </a:lvl6pPr>
            <a:lvl7pPr lvl="6" rtl="0">
              <a:lnSpc>
                <a:spcPct val="100000"/>
              </a:lnSpc>
              <a:spcBef>
                <a:spcPts val="0"/>
              </a:spcBef>
              <a:spcAft>
                <a:spcPts val="0"/>
              </a:spcAft>
              <a:buClr>
                <a:srgbClr val="FF0000"/>
              </a:buClr>
              <a:buSzPts val="2400"/>
              <a:buFont typeface="Inter Tight"/>
              <a:buNone/>
              <a:defRPr sz="2400">
                <a:solidFill>
                  <a:srgbClr val="FF0000"/>
                </a:solidFill>
                <a:latin typeface="Inter Tight"/>
                <a:ea typeface="Inter Tight"/>
                <a:cs typeface="Inter Tight"/>
                <a:sym typeface="Inter Tight"/>
              </a:defRPr>
            </a:lvl7pPr>
            <a:lvl8pPr lvl="7" rtl="0">
              <a:lnSpc>
                <a:spcPct val="100000"/>
              </a:lnSpc>
              <a:spcBef>
                <a:spcPts val="0"/>
              </a:spcBef>
              <a:spcAft>
                <a:spcPts val="0"/>
              </a:spcAft>
              <a:buClr>
                <a:srgbClr val="FF0000"/>
              </a:buClr>
              <a:buSzPts val="2400"/>
              <a:buFont typeface="Inter Tight"/>
              <a:buNone/>
              <a:defRPr sz="2400">
                <a:solidFill>
                  <a:srgbClr val="FF0000"/>
                </a:solidFill>
                <a:latin typeface="Inter Tight"/>
                <a:ea typeface="Inter Tight"/>
                <a:cs typeface="Inter Tight"/>
                <a:sym typeface="Inter Tight"/>
              </a:defRPr>
            </a:lvl8pPr>
            <a:lvl9pPr lvl="8" rtl="0">
              <a:lnSpc>
                <a:spcPct val="100000"/>
              </a:lnSpc>
              <a:spcBef>
                <a:spcPts val="0"/>
              </a:spcBef>
              <a:spcAft>
                <a:spcPts val="0"/>
              </a:spcAft>
              <a:buClr>
                <a:srgbClr val="FF0000"/>
              </a:buClr>
              <a:buSzPts val="2400"/>
              <a:buFont typeface="Inter Tight"/>
              <a:buNone/>
              <a:defRPr sz="2400">
                <a:solidFill>
                  <a:srgbClr val="FF0000"/>
                </a:solidFill>
                <a:latin typeface="Inter Tight"/>
                <a:ea typeface="Inter Tight"/>
                <a:cs typeface="Inter Tight"/>
                <a:sym typeface="Inter Tight"/>
              </a:defRPr>
            </a:lvl9pPr>
          </a:lstStyle>
          <a:p/>
        </p:txBody>
      </p:sp>
      <p:sp>
        <p:nvSpPr>
          <p:cNvPr id="283" name="Google Shape;283;p16"/>
          <p:cNvSpPr txBox="1"/>
          <p:nvPr>
            <p:ph idx="2" type="subTitle"/>
          </p:nvPr>
        </p:nvSpPr>
        <p:spPr>
          <a:xfrm>
            <a:off x="2143750" y="2752101"/>
            <a:ext cx="5802300" cy="4662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Clr>
                <a:srgbClr val="FF0000"/>
              </a:buClr>
              <a:buSzPts val="2400"/>
              <a:buFont typeface="Inter Tight"/>
              <a:buNone/>
              <a:defRPr sz="1800">
                <a:latin typeface="Inter Tight SemiBold"/>
                <a:ea typeface="Inter Tight SemiBold"/>
                <a:cs typeface="Inter Tight SemiBold"/>
                <a:sym typeface="Inter Tight SemiBold"/>
              </a:defRPr>
            </a:lvl1pPr>
            <a:lvl2pPr lvl="1" rtl="0">
              <a:lnSpc>
                <a:spcPct val="100000"/>
              </a:lnSpc>
              <a:spcBef>
                <a:spcPts val="0"/>
              </a:spcBef>
              <a:spcAft>
                <a:spcPts val="0"/>
              </a:spcAft>
              <a:buClr>
                <a:srgbClr val="FF0000"/>
              </a:buClr>
              <a:buSzPts val="2400"/>
              <a:buFont typeface="Inter Tight"/>
              <a:buNone/>
              <a:defRPr sz="2400">
                <a:solidFill>
                  <a:srgbClr val="FF0000"/>
                </a:solidFill>
                <a:latin typeface="Inter Tight"/>
                <a:ea typeface="Inter Tight"/>
                <a:cs typeface="Inter Tight"/>
                <a:sym typeface="Inter Tight"/>
              </a:defRPr>
            </a:lvl2pPr>
            <a:lvl3pPr lvl="2" rtl="0">
              <a:lnSpc>
                <a:spcPct val="100000"/>
              </a:lnSpc>
              <a:spcBef>
                <a:spcPts val="0"/>
              </a:spcBef>
              <a:spcAft>
                <a:spcPts val="0"/>
              </a:spcAft>
              <a:buClr>
                <a:srgbClr val="FF0000"/>
              </a:buClr>
              <a:buSzPts val="2400"/>
              <a:buFont typeface="Inter Tight"/>
              <a:buNone/>
              <a:defRPr sz="2400">
                <a:solidFill>
                  <a:srgbClr val="FF0000"/>
                </a:solidFill>
                <a:latin typeface="Inter Tight"/>
                <a:ea typeface="Inter Tight"/>
                <a:cs typeface="Inter Tight"/>
                <a:sym typeface="Inter Tight"/>
              </a:defRPr>
            </a:lvl3pPr>
            <a:lvl4pPr lvl="3" rtl="0">
              <a:lnSpc>
                <a:spcPct val="100000"/>
              </a:lnSpc>
              <a:spcBef>
                <a:spcPts val="0"/>
              </a:spcBef>
              <a:spcAft>
                <a:spcPts val="0"/>
              </a:spcAft>
              <a:buClr>
                <a:srgbClr val="FF0000"/>
              </a:buClr>
              <a:buSzPts val="2400"/>
              <a:buFont typeface="Inter Tight"/>
              <a:buNone/>
              <a:defRPr sz="2400">
                <a:solidFill>
                  <a:srgbClr val="FF0000"/>
                </a:solidFill>
                <a:latin typeface="Inter Tight"/>
                <a:ea typeface="Inter Tight"/>
                <a:cs typeface="Inter Tight"/>
                <a:sym typeface="Inter Tight"/>
              </a:defRPr>
            </a:lvl4pPr>
            <a:lvl5pPr lvl="4" rtl="0">
              <a:lnSpc>
                <a:spcPct val="100000"/>
              </a:lnSpc>
              <a:spcBef>
                <a:spcPts val="0"/>
              </a:spcBef>
              <a:spcAft>
                <a:spcPts val="0"/>
              </a:spcAft>
              <a:buClr>
                <a:srgbClr val="FF0000"/>
              </a:buClr>
              <a:buSzPts val="2400"/>
              <a:buFont typeface="Inter Tight"/>
              <a:buNone/>
              <a:defRPr sz="2400">
                <a:solidFill>
                  <a:srgbClr val="FF0000"/>
                </a:solidFill>
                <a:latin typeface="Inter Tight"/>
                <a:ea typeface="Inter Tight"/>
                <a:cs typeface="Inter Tight"/>
                <a:sym typeface="Inter Tight"/>
              </a:defRPr>
            </a:lvl5pPr>
            <a:lvl6pPr lvl="5" rtl="0">
              <a:lnSpc>
                <a:spcPct val="100000"/>
              </a:lnSpc>
              <a:spcBef>
                <a:spcPts val="0"/>
              </a:spcBef>
              <a:spcAft>
                <a:spcPts val="0"/>
              </a:spcAft>
              <a:buClr>
                <a:srgbClr val="FF0000"/>
              </a:buClr>
              <a:buSzPts val="2400"/>
              <a:buFont typeface="Inter Tight"/>
              <a:buNone/>
              <a:defRPr sz="2400">
                <a:solidFill>
                  <a:srgbClr val="FF0000"/>
                </a:solidFill>
                <a:latin typeface="Inter Tight"/>
                <a:ea typeface="Inter Tight"/>
                <a:cs typeface="Inter Tight"/>
                <a:sym typeface="Inter Tight"/>
              </a:defRPr>
            </a:lvl6pPr>
            <a:lvl7pPr lvl="6" rtl="0">
              <a:lnSpc>
                <a:spcPct val="100000"/>
              </a:lnSpc>
              <a:spcBef>
                <a:spcPts val="0"/>
              </a:spcBef>
              <a:spcAft>
                <a:spcPts val="0"/>
              </a:spcAft>
              <a:buClr>
                <a:srgbClr val="FF0000"/>
              </a:buClr>
              <a:buSzPts val="2400"/>
              <a:buFont typeface="Inter Tight"/>
              <a:buNone/>
              <a:defRPr sz="2400">
                <a:solidFill>
                  <a:srgbClr val="FF0000"/>
                </a:solidFill>
                <a:latin typeface="Inter Tight"/>
                <a:ea typeface="Inter Tight"/>
                <a:cs typeface="Inter Tight"/>
                <a:sym typeface="Inter Tight"/>
              </a:defRPr>
            </a:lvl7pPr>
            <a:lvl8pPr lvl="7" rtl="0">
              <a:lnSpc>
                <a:spcPct val="100000"/>
              </a:lnSpc>
              <a:spcBef>
                <a:spcPts val="0"/>
              </a:spcBef>
              <a:spcAft>
                <a:spcPts val="0"/>
              </a:spcAft>
              <a:buClr>
                <a:srgbClr val="FF0000"/>
              </a:buClr>
              <a:buSzPts val="2400"/>
              <a:buFont typeface="Inter Tight"/>
              <a:buNone/>
              <a:defRPr sz="2400">
                <a:solidFill>
                  <a:srgbClr val="FF0000"/>
                </a:solidFill>
                <a:latin typeface="Inter Tight"/>
                <a:ea typeface="Inter Tight"/>
                <a:cs typeface="Inter Tight"/>
                <a:sym typeface="Inter Tight"/>
              </a:defRPr>
            </a:lvl8pPr>
            <a:lvl9pPr lvl="8" rtl="0">
              <a:lnSpc>
                <a:spcPct val="100000"/>
              </a:lnSpc>
              <a:spcBef>
                <a:spcPts val="0"/>
              </a:spcBef>
              <a:spcAft>
                <a:spcPts val="0"/>
              </a:spcAft>
              <a:buClr>
                <a:srgbClr val="FF0000"/>
              </a:buClr>
              <a:buSzPts val="2400"/>
              <a:buFont typeface="Inter Tight"/>
              <a:buNone/>
              <a:defRPr sz="2400">
                <a:solidFill>
                  <a:srgbClr val="FF0000"/>
                </a:solidFill>
                <a:latin typeface="Inter Tight"/>
                <a:ea typeface="Inter Tight"/>
                <a:cs typeface="Inter Tight"/>
                <a:sym typeface="Inter Tight"/>
              </a:defRPr>
            </a:lvl9pPr>
          </a:lstStyle>
          <a:p/>
        </p:txBody>
      </p:sp>
      <p:sp>
        <p:nvSpPr>
          <p:cNvPr id="284" name="Google Shape;284;p16"/>
          <p:cNvSpPr txBox="1"/>
          <p:nvPr>
            <p:ph idx="3" type="subTitle"/>
          </p:nvPr>
        </p:nvSpPr>
        <p:spPr>
          <a:xfrm>
            <a:off x="2631009" y="3895600"/>
            <a:ext cx="5802300" cy="4662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Clr>
                <a:srgbClr val="FF0000"/>
              </a:buClr>
              <a:buSzPts val="2400"/>
              <a:buFont typeface="Inter Tight"/>
              <a:buNone/>
              <a:defRPr sz="1800">
                <a:latin typeface="Inter Tight SemiBold"/>
                <a:ea typeface="Inter Tight SemiBold"/>
                <a:cs typeface="Inter Tight SemiBold"/>
                <a:sym typeface="Inter Tight SemiBold"/>
              </a:defRPr>
            </a:lvl1pPr>
            <a:lvl2pPr lvl="1" rtl="0">
              <a:lnSpc>
                <a:spcPct val="100000"/>
              </a:lnSpc>
              <a:spcBef>
                <a:spcPts val="0"/>
              </a:spcBef>
              <a:spcAft>
                <a:spcPts val="0"/>
              </a:spcAft>
              <a:buClr>
                <a:srgbClr val="FF0000"/>
              </a:buClr>
              <a:buSzPts val="2400"/>
              <a:buFont typeface="Inter Tight"/>
              <a:buNone/>
              <a:defRPr sz="2400">
                <a:solidFill>
                  <a:srgbClr val="FF0000"/>
                </a:solidFill>
                <a:latin typeface="Inter Tight"/>
                <a:ea typeface="Inter Tight"/>
                <a:cs typeface="Inter Tight"/>
                <a:sym typeface="Inter Tight"/>
              </a:defRPr>
            </a:lvl2pPr>
            <a:lvl3pPr lvl="2" rtl="0">
              <a:lnSpc>
                <a:spcPct val="100000"/>
              </a:lnSpc>
              <a:spcBef>
                <a:spcPts val="0"/>
              </a:spcBef>
              <a:spcAft>
                <a:spcPts val="0"/>
              </a:spcAft>
              <a:buClr>
                <a:srgbClr val="FF0000"/>
              </a:buClr>
              <a:buSzPts val="2400"/>
              <a:buFont typeface="Inter Tight"/>
              <a:buNone/>
              <a:defRPr sz="2400">
                <a:solidFill>
                  <a:srgbClr val="FF0000"/>
                </a:solidFill>
                <a:latin typeface="Inter Tight"/>
                <a:ea typeface="Inter Tight"/>
                <a:cs typeface="Inter Tight"/>
                <a:sym typeface="Inter Tight"/>
              </a:defRPr>
            </a:lvl3pPr>
            <a:lvl4pPr lvl="3" rtl="0">
              <a:lnSpc>
                <a:spcPct val="100000"/>
              </a:lnSpc>
              <a:spcBef>
                <a:spcPts val="0"/>
              </a:spcBef>
              <a:spcAft>
                <a:spcPts val="0"/>
              </a:spcAft>
              <a:buClr>
                <a:srgbClr val="FF0000"/>
              </a:buClr>
              <a:buSzPts val="2400"/>
              <a:buFont typeface="Inter Tight"/>
              <a:buNone/>
              <a:defRPr sz="2400">
                <a:solidFill>
                  <a:srgbClr val="FF0000"/>
                </a:solidFill>
                <a:latin typeface="Inter Tight"/>
                <a:ea typeface="Inter Tight"/>
                <a:cs typeface="Inter Tight"/>
                <a:sym typeface="Inter Tight"/>
              </a:defRPr>
            </a:lvl4pPr>
            <a:lvl5pPr lvl="4" rtl="0">
              <a:lnSpc>
                <a:spcPct val="100000"/>
              </a:lnSpc>
              <a:spcBef>
                <a:spcPts val="0"/>
              </a:spcBef>
              <a:spcAft>
                <a:spcPts val="0"/>
              </a:spcAft>
              <a:buClr>
                <a:srgbClr val="FF0000"/>
              </a:buClr>
              <a:buSzPts val="2400"/>
              <a:buFont typeface="Inter Tight"/>
              <a:buNone/>
              <a:defRPr sz="2400">
                <a:solidFill>
                  <a:srgbClr val="FF0000"/>
                </a:solidFill>
                <a:latin typeface="Inter Tight"/>
                <a:ea typeface="Inter Tight"/>
                <a:cs typeface="Inter Tight"/>
                <a:sym typeface="Inter Tight"/>
              </a:defRPr>
            </a:lvl5pPr>
            <a:lvl6pPr lvl="5" rtl="0">
              <a:lnSpc>
                <a:spcPct val="100000"/>
              </a:lnSpc>
              <a:spcBef>
                <a:spcPts val="0"/>
              </a:spcBef>
              <a:spcAft>
                <a:spcPts val="0"/>
              </a:spcAft>
              <a:buClr>
                <a:srgbClr val="FF0000"/>
              </a:buClr>
              <a:buSzPts val="2400"/>
              <a:buFont typeface="Inter Tight"/>
              <a:buNone/>
              <a:defRPr sz="2400">
                <a:solidFill>
                  <a:srgbClr val="FF0000"/>
                </a:solidFill>
                <a:latin typeface="Inter Tight"/>
                <a:ea typeface="Inter Tight"/>
                <a:cs typeface="Inter Tight"/>
                <a:sym typeface="Inter Tight"/>
              </a:defRPr>
            </a:lvl6pPr>
            <a:lvl7pPr lvl="6" rtl="0">
              <a:lnSpc>
                <a:spcPct val="100000"/>
              </a:lnSpc>
              <a:spcBef>
                <a:spcPts val="0"/>
              </a:spcBef>
              <a:spcAft>
                <a:spcPts val="0"/>
              </a:spcAft>
              <a:buClr>
                <a:srgbClr val="FF0000"/>
              </a:buClr>
              <a:buSzPts val="2400"/>
              <a:buFont typeface="Inter Tight"/>
              <a:buNone/>
              <a:defRPr sz="2400">
                <a:solidFill>
                  <a:srgbClr val="FF0000"/>
                </a:solidFill>
                <a:latin typeface="Inter Tight"/>
                <a:ea typeface="Inter Tight"/>
                <a:cs typeface="Inter Tight"/>
                <a:sym typeface="Inter Tight"/>
              </a:defRPr>
            </a:lvl7pPr>
            <a:lvl8pPr lvl="7" rtl="0">
              <a:lnSpc>
                <a:spcPct val="100000"/>
              </a:lnSpc>
              <a:spcBef>
                <a:spcPts val="0"/>
              </a:spcBef>
              <a:spcAft>
                <a:spcPts val="0"/>
              </a:spcAft>
              <a:buClr>
                <a:srgbClr val="FF0000"/>
              </a:buClr>
              <a:buSzPts val="2400"/>
              <a:buFont typeface="Inter Tight"/>
              <a:buNone/>
              <a:defRPr sz="2400">
                <a:solidFill>
                  <a:srgbClr val="FF0000"/>
                </a:solidFill>
                <a:latin typeface="Inter Tight"/>
                <a:ea typeface="Inter Tight"/>
                <a:cs typeface="Inter Tight"/>
                <a:sym typeface="Inter Tight"/>
              </a:defRPr>
            </a:lvl8pPr>
            <a:lvl9pPr lvl="8" rtl="0">
              <a:lnSpc>
                <a:spcPct val="100000"/>
              </a:lnSpc>
              <a:spcBef>
                <a:spcPts val="0"/>
              </a:spcBef>
              <a:spcAft>
                <a:spcPts val="0"/>
              </a:spcAft>
              <a:buClr>
                <a:srgbClr val="FF0000"/>
              </a:buClr>
              <a:buSzPts val="2400"/>
              <a:buFont typeface="Inter Tight"/>
              <a:buNone/>
              <a:defRPr sz="2400">
                <a:solidFill>
                  <a:srgbClr val="FF0000"/>
                </a:solidFill>
                <a:latin typeface="Inter Tight"/>
                <a:ea typeface="Inter Tight"/>
                <a:cs typeface="Inter Tight"/>
                <a:sym typeface="Inter Tight"/>
              </a:defRPr>
            </a:lvl9pPr>
          </a:lstStyle>
          <a:p/>
        </p:txBody>
      </p:sp>
      <p:sp>
        <p:nvSpPr>
          <p:cNvPr id="285" name="Google Shape;285;p16"/>
          <p:cNvSpPr txBox="1"/>
          <p:nvPr>
            <p:ph idx="4" type="subTitle"/>
          </p:nvPr>
        </p:nvSpPr>
        <p:spPr>
          <a:xfrm>
            <a:off x="1656491" y="1211225"/>
            <a:ext cx="5802300" cy="458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286" name="Google Shape;286;p16"/>
          <p:cNvSpPr txBox="1"/>
          <p:nvPr>
            <p:ph idx="5" type="subTitle"/>
          </p:nvPr>
        </p:nvSpPr>
        <p:spPr>
          <a:xfrm>
            <a:off x="2143750" y="2354729"/>
            <a:ext cx="5802300" cy="458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287" name="Google Shape;287;p16"/>
          <p:cNvSpPr txBox="1"/>
          <p:nvPr>
            <p:ph idx="6" type="subTitle"/>
          </p:nvPr>
        </p:nvSpPr>
        <p:spPr>
          <a:xfrm>
            <a:off x="2631009" y="3498232"/>
            <a:ext cx="5802300" cy="458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grpSp>
        <p:nvGrpSpPr>
          <p:cNvPr id="288" name="Google Shape;288;p16"/>
          <p:cNvGrpSpPr/>
          <p:nvPr/>
        </p:nvGrpSpPr>
        <p:grpSpPr>
          <a:xfrm flipH="1">
            <a:off x="-28393" y="3277082"/>
            <a:ext cx="3425783" cy="1898155"/>
            <a:chOff x="2765778" y="5292478"/>
            <a:chExt cx="2681211" cy="1485603"/>
          </a:xfrm>
        </p:grpSpPr>
        <p:sp>
          <p:nvSpPr>
            <p:cNvPr id="289" name="Google Shape;289;p16"/>
            <p:cNvSpPr/>
            <p:nvPr/>
          </p:nvSpPr>
          <p:spPr>
            <a:xfrm>
              <a:off x="2765778" y="5292478"/>
              <a:ext cx="2661192" cy="1477172"/>
            </a:xfrm>
            <a:custGeom>
              <a:rect b="b" l="l" r="r" t="t"/>
              <a:pathLst>
                <a:path extrusionOk="0" h="1025814" w="1848050">
                  <a:moveTo>
                    <a:pt x="1848031" y="38"/>
                  </a:moveTo>
                  <a:lnTo>
                    <a:pt x="1848031" y="1025814"/>
                  </a:lnTo>
                  <a:lnTo>
                    <a:pt x="0" y="1025814"/>
                  </a:lnTo>
                  <a:cubicBezTo>
                    <a:pt x="21946" y="1009240"/>
                    <a:pt x="42605" y="990219"/>
                    <a:pt x="54102" y="964949"/>
                  </a:cubicBezTo>
                  <a:cubicBezTo>
                    <a:pt x="63875" y="942870"/>
                    <a:pt x="58569" y="918429"/>
                    <a:pt x="59055" y="895160"/>
                  </a:cubicBezTo>
                  <a:cubicBezTo>
                    <a:pt x="59169" y="877653"/>
                    <a:pt x="61970" y="859803"/>
                    <a:pt x="69533" y="843896"/>
                  </a:cubicBezTo>
                  <a:cubicBezTo>
                    <a:pt x="77819" y="828980"/>
                    <a:pt x="91554" y="818245"/>
                    <a:pt x="105613" y="809082"/>
                  </a:cubicBezTo>
                  <a:cubicBezTo>
                    <a:pt x="121929" y="798348"/>
                    <a:pt x="139408" y="789556"/>
                    <a:pt x="156448" y="780050"/>
                  </a:cubicBezTo>
                  <a:cubicBezTo>
                    <a:pt x="185947" y="763943"/>
                    <a:pt x="213827" y="744617"/>
                    <a:pt x="244992" y="731739"/>
                  </a:cubicBezTo>
                  <a:cubicBezTo>
                    <a:pt x="288007" y="713489"/>
                    <a:pt x="336442" y="714651"/>
                    <a:pt x="381781" y="722071"/>
                  </a:cubicBezTo>
                  <a:cubicBezTo>
                    <a:pt x="420329" y="728444"/>
                    <a:pt x="457238" y="741493"/>
                    <a:pt x="494652" y="752342"/>
                  </a:cubicBezTo>
                  <a:cubicBezTo>
                    <a:pt x="502596" y="754552"/>
                    <a:pt x="510654" y="756352"/>
                    <a:pt x="518770" y="757742"/>
                  </a:cubicBezTo>
                  <a:cubicBezTo>
                    <a:pt x="526275" y="759038"/>
                    <a:pt x="533838" y="759981"/>
                    <a:pt x="541439" y="760552"/>
                  </a:cubicBezTo>
                  <a:cubicBezTo>
                    <a:pt x="546764" y="760962"/>
                    <a:pt x="552098" y="761190"/>
                    <a:pt x="557451" y="761248"/>
                  </a:cubicBezTo>
                  <a:cubicBezTo>
                    <a:pt x="558632" y="761229"/>
                    <a:pt x="559803" y="761210"/>
                    <a:pt x="560984" y="761171"/>
                  </a:cubicBezTo>
                  <a:cubicBezTo>
                    <a:pt x="563242" y="761114"/>
                    <a:pt x="565499" y="761047"/>
                    <a:pt x="567757" y="760962"/>
                  </a:cubicBezTo>
                  <a:cubicBezTo>
                    <a:pt x="581901" y="760429"/>
                    <a:pt x="596046" y="759552"/>
                    <a:pt x="610152" y="761219"/>
                  </a:cubicBezTo>
                  <a:cubicBezTo>
                    <a:pt x="610686" y="761276"/>
                    <a:pt x="611219" y="761334"/>
                    <a:pt x="611753" y="761410"/>
                  </a:cubicBezTo>
                  <a:cubicBezTo>
                    <a:pt x="613801" y="761667"/>
                    <a:pt x="615848" y="761943"/>
                    <a:pt x="617887" y="762276"/>
                  </a:cubicBezTo>
                  <a:cubicBezTo>
                    <a:pt x="629050" y="764067"/>
                    <a:pt x="640013" y="766953"/>
                    <a:pt x="650748" y="770534"/>
                  </a:cubicBezTo>
                  <a:cubicBezTo>
                    <a:pt x="652396" y="771077"/>
                    <a:pt x="654044" y="771640"/>
                    <a:pt x="655673" y="772230"/>
                  </a:cubicBezTo>
                  <a:cubicBezTo>
                    <a:pt x="658530" y="773230"/>
                    <a:pt x="661378" y="774287"/>
                    <a:pt x="664197" y="775383"/>
                  </a:cubicBezTo>
                  <a:cubicBezTo>
                    <a:pt x="671446" y="778126"/>
                    <a:pt x="678599" y="781098"/>
                    <a:pt x="685667" y="784250"/>
                  </a:cubicBezTo>
                  <a:cubicBezTo>
                    <a:pt x="687686" y="785146"/>
                    <a:pt x="689705" y="786051"/>
                    <a:pt x="691715" y="786975"/>
                  </a:cubicBezTo>
                  <a:cubicBezTo>
                    <a:pt x="729186" y="804167"/>
                    <a:pt x="764829" y="825427"/>
                    <a:pt x="803577" y="839781"/>
                  </a:cubicBezTo>
                  <a:cubicBezTo>
                    <a:pt x="840924" y="852849"/>
                    <a:pt x="880653" y="859298"/>
                    <a:pt x="920182" y="859765"/>
                  </a:cubicBezTo>
                  <a:cubicBezTo>
                    <a:pt x="966902" y="860212"/>
                    <a:pt x="1012888" y="847363"/>
                    <a:pt x="1053732" y="824951"/>
                  </a:cubicBezTo>
                  <a:cubicBezTo>
                    <a:pt x="1110729" y="795890"/>
                    <a:pt x="1163631" y="759714"/>
                    <a:pt x="1219886" y="729329"/>
                  </a:cubicBezTo>
                  <a:cubicBezTo>
                    <a:pt x="1267530" y="703374"/>
                    <a:pt x="1314831" y="678399"/>
                    <a:pt x="1355065" y="641842"/>
                  </a:cubicBezTo>
                  <a:cubicBezTo>
                    <a:pt x="1366885" y="630517"/>
                    <a:pt x="1377210" y="617801"/>
                    <a:pt x="1386392" y="604285"/>
                  </a:cubicBezTo>
                  <a:cubicBezTo>
                    <a:pt x="1389202" y="600142"/>
                    <a:pt x="1391917" y="595922"/>
                    <a:pt x="1394517" y="591655"/>
                  </a:cubicBezTo>
                  <a:cubicBezTo>
                    <a:pt x="1397137" y="587178"/>
                    <a:pt x="1399689" y="582673"/>
                    <a:pt x="1402175" y="578130"/>
                  </a:cubicBezTo>
                  <a:cubicBezTo>
                    <a:pt x="1406957" y="569452"/>
                    <a:pt x="1411558" y="560670"/>
                    <a:pt x="1416053" y="551840"/>
                  </a:cubicBezTo>
                  <a:cubicBezTo>
                    <a:pt x="1426407" y="531486"/>
                    <a:pt x="1436237" y="510845"/>
                    <a:pt x="1446619" y="490509"/>
                  </a:cubicBezTo>
                  <a:cubicBezTo>
                    <a:pt x="1453286" y="477450"/>
                    <a:pt x="1460182" y="464515"/>
                    <a:pt x="1467593" y="451847"/>
                  </a:cubicBezTo>
                  <a:cubicBezTo>
                    <a:pt x="1474689" y="439503"/>
                    <a:pt x="1482052" y="427339"/>
                    <a:pt x="1489662" y="415309"/>
                  </a:cubicBezTo>
                  <a:cubicBezTo>
                    <a:pt x="1514237" y="375152"/>
                    <a:pt x="1546260" y="339395"/>
                    <a:pt x="1565129" y="295932"/>
                  </a:cubicBezTo>
                  <a:cubicBezTo>
                    <a:pt x="1570406" y="283521"/>
                    <a:pt x="1574959" y="270805"/>
                    <a:pt x="1578559" y="257804"/>
                  </a:cubicBezTo>
                  <a:cubicBezTo>
                    <a:pt x="1587408" y="226190"/>
                    <a:pt x="1591456" y="192739"/>
                    <a:pt x="1607782" y="163725"/>
                  </a:cubicBezTo>
                  <a:cubicBezTo>
                    <a:pt x="1624498" y="133255"/>
                    <a:pt x="1650121" y="108623"/>
                    <a:pt x="1676790" y="86811"/>
                  </a:cubicBezTo>
                  <a:cubicBezTo>
                    <a:pt x="1708375" y="61427"/>
                    <a:pt x="1743589" y="40577"/>
                    <a:pt x="1781813" y="26937"/>
                  </a:cubicBezTo>
                  <a:cubicBezTo>
                    <a:pt x="1794977" y="22012"/>
                    <a:pt x="1808407" y="17840"/>
                    <a:pt x="1821466" y="12678"/>
                  </a:cubicBezTo>
                  <a:cubicBezTo>
                    <a:pt x="1830638" y="9097"/>
                    <a:pt x="1839440" y="4724"/>
                    <a:pt x="1848050" y="0"/>
                  </a:cubicBezTo>
                  <a:close/>
                </a:path>
              </a:pathLst>
            </a:custGeom>
            <a:solidFill>
              <a:srgbClr val="AEC0A3">
                <a:alpha val="31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6"/>
            <p:cNvSpPr/>
            <p:nvPr/>
          </p:nvSpPr>
          <p:spPr>
            <a:xfrm>
              <a:off x="2894448" y="5518171"/>
              <a:ext cx="2532619" cy="1253936"/>
            </a:xfrm>
            <a:custGeom>
              <a:rect b="b" l="l" r="r" t="t"/>
              <a:pathLst>
                <a:path extrusionOk="0" h="869280" w="1758763">
                  <a:moveTo>
                    <a:pt x="1758753" y="9"/>
                  </a:moveTo>
                  <a:lnTo>
                    <a:pt x="1758753" y="869280"/>
                  </a:lnTo>
                  <a:lnTo>
                    <a:pt x="0" y="869280"/>
                  </a:lnTo>
                  <a:cubicBezTo>
                    <a:pt x="12773" y="851678"/>
                    <a:pt x="21422" y="830809"/>
                    <a:pt x="21603" y="808853"/>
                  </a:cubicBezTo>
                  <a:cubicBezTo>
                    <a:pt x="21536" y="800576"/>
                    <a:pt x="20260" y="792385"/>
                    <a:pt x="19040" y="784212"/>
                  </a:cubicBezTo>
                  <a:cubicBezTo>
                    <a:pt x="16545" y="764667"/>
                    <a:pt x="13345" y="744712"/>
                    <a:pt x="16516" y="725062"/>
                  </a:cubicBezTo>
                  <a:cubicBezTo>
                    <a:pt x="23422" y="686086"/>
                    <a:pt x="49806" y="665150"/>
                    <a:pt x="79515" y="642671"/>
                  </a:cubicBezTo>
                  <a:cubicBezTo>
                    <a:pt x="116014" y="614915"/>
                    <a:pt x="145409" y="591236"/>
                    <a:pt x="193748" y="593331"/>
                  </a:cubicBezTo>
                  <a:cubicBezTo>
                    <a:pt x="212712" y="593931"/>
                    <a:pt x="231543" y="597227"/>
                    <a:pt x="249717" y="602627"/>
                  </a:cubicBezTo>
                  <a:cubicBezTo>
                    <a:pt x="265652" y="607352"/>
                    <a:pt x="280978" y="613915"/>
                    <a:pt x="296647" y="619449"/>
                  </a:cubicBezTo>
                  <a:cubicBezTo>
                    <a:pt x="313792" y="625583"/>
                    <a:pt x="331165" y="631060"/>
                    <a:pt x="348463" y="636784"/>
                  </a:cubicBezTo>
                  <a:cubicBezTo>
                    <a:pt x="373923" y="645566"/>
                    <a:pt x="400040" y="652415"/>
                    <a:pt x="426625" y="656758"/>
                  </a:cubicBezTo>
                  <a:cubicBezTo>
                    <a:pt x="433025" y="657653"/>
                    <a:pt x="439464" y="658035"/>
                    <a:pt x="445903" y="658130"/>
                  </a:cubicBezTo>
                  <a:cubicBezTo>
                    <a:pt x="453409" y="658254"/>
                    <a:pt x="460934" y="658006"/>
                    <a:pt x="468439" y="657730"/>
                  </a:cubicBezTo>
                  <a:cubicBezTo>
                    <a:pt x="470754" y="657644"/>
                    <a:pt x="473069" y="657558"/>
                    <a:pt x="475374" y="657482"/>
                  </a:cubicBezTo>
                  <a:cubicBezTo>
                    <a:pt x="481517" y="657292"/>
                    <a:pt x="487680" y="657111"/>
                    <a:pt x="493833" y="656977"/>
                  </a:cubicBezTo>
                  <a:cubicBezTo>
                    <a:pt x="496472" y="656920"/>
                    <a:pt x="499110" y="656882"/>
                    <a:pt x="501748" y="656844"/>
                  </a:cubicBezTo>
                  <a:cubicBezTo>
                    <a:pt x="518484" y="656634"/>
                    <a:pt x="535229" y="656939"/>
                    <a:pt x="551879" y="658520"/>
                  </a:cubicBezTo>
                  <a:cubicBezTo>
                    <a:pt x="555050" y="658825"/>
                    <a:pt x="558222" y="659168"/>
                    <a:pt x="561385" y="659578"/>
                  </a:cubicBezTo>
                  <a:cubicBezTo>
                    <a:pt x="561556" y="659597"/>
                    <a:pt x="561737" y="659625"/>
                    <a:pt x="561908" y="659644"/>
                  </a:cubicBezTo>
                  <a:cubicBezTo>
                    <a:pt x="569166" y="660559"/>
                    <a:pt x="576415" y="661673"/>
                    <a:pt x="583616" y="663007"/>
                  </a:cubicBezTo>
                  <a:cubicBezTo>
                    <a:pt x="586407" y="663521"/>
                    <a:pt x="589169" y="664064"/>
                    <a:pt x="591941" y="664655"/>
                  </a:cubicBezTo>
                  <a:cubicBezTo>
                    <a:pt x="596332" y="665559"/>
                    <a:pt x="600713" y="666559"/>
                    <a:pt x="605057" y="667636"/>
                  </a:cubicBezTo>
                  <a:cubicBezTo>
                    <a:pt x="609381" y="668712"/>
                    <a:pt x="613667" y="669865"/>
                    <a:pt x="617934" y="671093"/>
                  </a:cubicBezTo>
                  <a:cubicBezTo>
                    <a:pt x="641156" y="677789"/>
                    <a:pt x="663664" y="686886"/>
                    <a:pt x="684886" y="698582"/>
                  </a:cubicBezTo>
                  <a:cubicBezTo>
                    <a:pt x="716156" y="715137"/>
                    <a:pt x="746893" y="733111"/>
                    <a:pt x="780231" y="745274"/>
                  </a:cubicBezTo>
                  <a:cubicBezTo>
                    <a:pt x="821531" y="760466"/>
                    <a:pt x="866146" y="764762"/>
                    <a:pt x="909857" y="761609"/>
                  </a:cubicBezTo>
                  <a:cubicBezTo>
                    <a:pt x="949728" y="758819"/>
                    <a:pt x="989371" y="751294"/>
                    <a:pt x="1027414" y="739054"/>
                  </a:cubicBezTo>
                  <a:cubicBezTo>
                    <a:pt x="1062095" y="727662"/>
                    <a:pt x="1094651" y="710774"/>
                    <a:pt x="1126522" y="693134"/>
                  </a:cubicBezTo>
                  <a:cubicBezTo>
                    <a:pt x="1179281" y="663626"/>
                    <a:pt x="1233411" y="632850"/>
                    <a:pt x="1271988" y="585159"/>
                  </a:cubicBezTo>
                  <a:cubicBezTo>
                    <a:pt x="1292266" y="560413"/>
                    <a:pt x="1303030" y="529961"/>
                    <a:pt x="1313812" y="500263"/>
                  </a:cubicBezTo>
                  <a:cubicBezTo>
                    <a:pt x="1317136" y="490690"/>
                    <a:pt x="1320470" y="481089"/>
                    <a:pt x="1323870" y="471497"/>
                  </a:cubicBezTo>
                  <a:cubicBezTo>
                    <a:pt x="1327423" y="461486"/>
                    <a:pt x="1331062" y="451475"/>
                    <a:pt x="1334862" y="441541"/>
                  </a:cubicBezTo>
                  <a:cubicBezTo>
                    <a:pt x="1338434" y="432178"/>
                    <a:pt x="1342149" y="422872"/>
                    <a:pt x="1346083" y="413661"/>
                  </a:cubicBezTo>
                  <a:cubicBezTo>
                    <a:pt x="1354741" y="393344"/>
                    <a:pt x="1364418" y="373523"/>
                    <a:pt x="1375829" y="354682"/>
                  </a:cubicBezTo>
                  <a:cubicBezTo>
                    <a:pt x="1382125" y="344271"/>
                    <a:pt x="1388964" y="334146"/>
                    <a:pt x="1396441" y="324421"/>
                  </a:cubicBezTo>
                  <a:cubicBezTo>
                    <a:pt x="1410481" y="305648"/>
                    <a:pt x="1427350" y="289112"/>
                    <a:pt x="1440323" y="269538"/>
                  </a:cubicBezTo>
                  <a:cubicBezTo>
                    <a:pt x="1458735" y="242611"/>
                    <a:pt x="1472822" y="213131"/>
                    <a:pt x="1487662" y="184185"/>
                  </a:cubicBezTo>
                  <a:cubicBezTo>
                    <a:pt x="1531229" y="102803"/>
                    <a:pt x="1609535" y="42758"/>
                    <a:pt x="1696107" y="12916"/>
                  </a:cubicBezTo>
                  <a:cubicBezTo>
                    <a:pt x="1710052" y="8306"/>
                    <a:pt x="1724530" y="5410"/>
                    <a:pt x="1739008" y="2991"/>
                  </a:cubicBezTo>
                  <a:cubicBezTo>
                    <a:pt x="1745580" y="1924"/>
                    <a:pt x="1752152" y="771"/>
                    <a:pt x="1758763" y="0"/>
                  </a:cubicBezTo>
                  <a:close/>
                </a:path>
              </a:pathLst>
            </a:custGeom>
            <a:solidFill>
              <a:srgbClr val="AEC0A3">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6"/>
            <p:cNvSpPr/>
            <p:nvPr/>
          </p:nvSpPr>
          <p:spPr>
            <a:xfrm>
              <a:off x="2964491" y="5683679"/>
              <a:ext cx="2464808" cy="1086610"/>
            </a:xfrm>
            <a:custGeom>
              <a:rect b="b" l="l" r="r" t="t"/>
              <a:pathLst>
                <a:path extrusionOk="0" h="754590" w="1720634">
                  <a:moveTo>
                    <a:pt x="1710071" y="0"/>
                  </a:moveTo>
                  <a:lnTo>
                    <a:pt x="1710071" y="754590"/>
                  </a:lnTo>
                  <a:lnTo>
                    <a:pt x="18526" y="754590"/>
                  </a:lnTo>
                  <a:cubicBezTo>
                    <a:pt x="18117" y="749522"/>
                    <a:pt x="17402" y="744474"/>
                    <a:pt x="16478" y="739483"/>
                  </a:cubicBezTo>
                  <a:cubicBezTo>
                    <a:pt x="13221" y="723614"/>
                    <a:pt x="7706" y="708298"/>
                    <a:pt x="4963" y="692306"/>
                  </a:cubicBezTo>
                  <a:cubicBezTo>
                    <a:pt x="-10563" y="605295"/>
                    <a:pt x="9020" y="554993"/>
                    <a:pt x="82458" y="505187"/>
                  </a:cubicBezTo>
                  <a:cubicBezTo>
                    <a:pt x="123778" y="477326"/>
                    <a:pt x="170107" y="506092"/>
                    <a:pt x="210341" y="521484"/>
                  </a:cubicBezTo>
                  <a:cubicBezTo>
                    <a:pt x="250355" y="538210"/>
                    <a:pt x="289836" y="556279"/>
                    <a:pt x="330794" y="570633"/>
                  </a:cubicBezTo>
                  <a:cubicBezTo>
                    <a:pt x="357969" y="579006"/>
                    <a:pt x="383324" y="591788"/>
                    <a:pt x="409661" y="602218"/>
                  </a:cubicBezTo>
                  <a:cubicBezTo>
                    <a:pt x="412471" y="603323"/>
                    <a:pt x="415281" y="604409"/>
                    <a:pt x="418100" y="605457"/>
                  </a:cubicBezTo>
                  <a:cubicBezTo>
                    <a:pt x="422529" y="607085"/>
                    <a:pt x="426987" y="608609"/>
                    <a:pt x="431473" y="610057"/>
                  </a:cubicBezTo>
                  <a:cubicBezTo>
                    <a:pt x="447932" y="615353"/>
                    <a:pt x="464744" y="619411"/>
                    <a:pt x="481756" y="622516"/>
                  </a:cubicBezTo>
                  <a:cubicBezTo>
                    <a:pt x="485042" y="623116"/>
                    <a:pt x="488328" y="623668"/>
                    <a:pt x="491633" y="624202"/>
                  </a:cubicBezTo>
                  <a:cubicBezTo>
                    <a:pt x="495976" y="624897"/>
                    <a:pt x="500329" y="625535"/>
                    <a:pt x="504682" y="626126"/>
                  </a:cubicBezTo>
                  <a:cubicBezTo>
                    <a:pt x="522846" y="629403"/>
                    <a:pt x="541116" y="630698"/>
                    <a:pt x="559394" y="630641"/>
                  </a:cubicBezTo>
                  <a:cubicBezTo>
                    <a:pt x="562347" y="630641"/>
                    <a:pt x="565299" y="630593"/>
                    <a:pt x="568252" y="630517"/>
                  </a:cubicBezTo>
                  <a:cubicBezTo>
                    <a:pt x="574815" y="630355"/>
                    <a:pt x="581378" y="630022"/>
                    <a:pt x="587940" y="629555"/>
                  </a:cubicBezTo>
                  <a:cubicBezTo>
                    <a:pt x="590150" y="629393"/>
                    <a:pt x="592370" y="629222"/>
                    <a:pt x="594589" y="629031"/>
                  </a:cubicBezTo>
                  <a:cubicBezTo>
                    <a:pt x="602228" y="628393"/>
                    <a:pt x="609867" y="627574"/>
                    <a:pt x="617496" y="626631"/>
                  </a:cubicBezTo>
                  <a:cubicBezTo>
                    <a:pt x="620240" y="626307"/>
                    <a:pt x="622992" y="626069"/>
                    <a:pt x="625735" y="625926"/>
                  </a:cubicBezTo>
                  <a:cubicBezTo>
                    <a:pt x="629222" y="625745"/>
                    <a:pt x="632698" y="625697"/>
                    <a:pt x="636175" y="625793"/>
                  </a:cubicBezTo>
                  <a:cubicBezTo>
                    <a:pt x="660902" y="626393"/>
                    <a:pt x="685191" y="633422"/>
                    <a:pt x="708622" y="641185"/>
                  </a:cubicBezTo>
                  <a:cubicBezTo>
                    <a:pt x="751189" y="655587"/>
                    <a:pt x="793395" y="671951"/>
                    <a:pt x="838172" y="678037"/>
                  </a:cubicBezTo>
                  <a:cubicBezTo>
                    <a:pt x="940470" y="693125"/>
                    <a:pt x="1047103" y="672903"/>
                    <a:pt x="1137638" y="623240"/>
                  </a:cubicBezTo>
                  <a:cubicBezTo>
                    <a:pt x="1250299" y="561556"/>
                    <a:pt x="1268387" y="500129"/>
                    <a:pt x="1294657" y="382267"/>
                  </a:cubicBezTo>
                  <a:cubicBezTo>
                    <a:pt x="1294752" y="381838"/>
                    <a:pt x="1294857" y="381400"/>
                    <a:pt x="1294953" y="380962"/>
                  </a:cubicBezTo>
                  <a:cubicBezTo>
                    <a:pt x="1297572" y="369351"/>
                    <a:pt x="1300791" y="358321"/>
                    <a:pt x="1304563" y="347777"/>
                  </a:cubicBezTo>
                  <a:cubicBezTo>
                    <a:pt x="1308059" y="337928"/>
                    <a:pt x="1312050" y="328498"/>
                    <a:pt x="1316431" y="319421"/>
                  </a:cubicBezTo>
                  <a:cubicBezTo>
                    <a:pt x="1325671" y="300285"/>
                    <a:pt x="1336701" y="282693"/>
                    <a:pt x="1348969" y="265900"/>
                  </a:cubicBezTo>
                  <a:cubicBezTo>
                    <a:pt x="1375382" y="229714"/>
                    <a:pt x="1407462" y="197291"/>
                    <a:pt x="1439399" y="161458"/>
                  </a:cubicBezTo>
                  <a:cubicBezTo>
                    <a:pt x="1484691" y="103699"/>
                    <a:pt x="1538240" y="53645"/>
                    <a:pt x="1611773" y="36300"/>
                  </a:cubicBezTo>
                  <a:cubicBezTo>
                    <a:pt x="1658350" y="26403"/>
                    <a:pt x="1686249" y="16916"/>
                    <a:pt x="1710071" y="19"/>
                  </a:cubicBezTo>
                  <a:close/>
                </a:path>
              </a:pathLst>
            </a:custGeom>
            <a:solidFill>
              <a:srgbClr val="AEC0A3">
                <a:alpha val="6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6"/>
            <p:cNvSpPr/>
            <p:nvPr/>
          </p:nvSpPr>
          <p:spPr>
            <a:xfrm>
              <a:off x="3026210" y="5799394"/>
              <a:ext cx="2420779" cy="978687"/>
            </a:xfrm>
            <a:custGeom>
              <a:rect b="b" l="l" r="r" t="t"/>
              <a:pathLst>
                <a:path extrusionOk="0" h="678466" w="1684020">
                  <a:moveTo>
                    <a:pt x="1679947" y="0"/>
                  </a:moveTo>
                  <a:lnTo>
                    <a:pt x="1679947" y="678466"/>
                  </a:lnTo>
                  <a:lnTo>
                    <a:pt x="62144" y="678466"/>
                  </a:lnTo>
                  <a:cubicBezTo>
                    <a:pt x="59553" y="676056"/>
                    <a:pt x="57029" y="673637"/>
                    <a:pt x="54543" y="671331"/>
                  </a:cubicBezTo>
                  <a:cubicBezTo>
                    <a:pt x="26263" y="644157"/>
                    <a:pt x="4461" y="608676"/>
                    <a:pt x="832" y="568995"/>
                  </a:cubicBezTo>
                  <a:cubicBezTo>
                    <a:pt x="-4064" y="528828"/>
                    <a:pt x="12976" y="486280"/>
                    <a:pt x="43456" y="459839"/>
                  </a:cubicBezTo>
                  <a:cubicBezTo>
                    <a:pt x="73431" y="436026"/>
                    <a:pt x="114236" y="439979"/>
                    <a:pt x="147926" y="453152"/>
                  </a:cubicBezTo>
                  <a:cubicBezTo>
                    <a:pt x="193865" y="470116"/>
                    <a:pt x="233956" y="499748"/>
                    <a:pt x="276133" y="523818"/>
                  </a:cubicBezTo>
                  <a:cubicBezTo>
                    <a:pt x="307461" y="542325"/>
                    <a:pt x="340779" y="557079"/>
                    <a:pt x="374898" y="569624"/>
                  </a:cubicBezTo>
                  <a:cubicBezTo>
                    <a:pt x="376812" y="570328"/>
                    <a:pt x="378727" y="571033"/>
                    <a:pt x="380632" y="571719"/>
                  </a:cubicBezTo>
                  <a:cubicBezTo>
                    <a:pt x="385499" y="573557"/>
                    <a:pt x="390404" y="575358"/>
                    <a:pt x="395319" y="577101"/>
                  </a:cubicBezTo>
                  <a:cubicBezTo>
                    <a:pt x="413131" y="583444"/>
                    <a:pt x="431257" y="589093"/>
                    <a:pt x="449669" y="593255"/>
                  </a:cubicBezTo>
                  <a:cubicBezTo>
                    <a:pt x="452488" y="593893"/>
                    <a:pt x="455327" y="594503"/>
                    <a:pt x="458156" y="595055"/>
                  </a:cubicBezTo>
                  <a:cubicBezTo>
                    <a:pt x="475177" y="598456"/>
                    <a:pt x="492455" y="600494"/>
                    <a:pt x="509953" y="600542"/>
                  </a:cubicBezTo>
                  <a:cubicBezTo>
                    <a:pt x="516858" y="600846"/>
                    <a:pt x="523716" y="600704"/>
                    <a:pt x="530546" y="600237"/>
                  </a:cubicBezTo>
                  <a:cubicBezTo>
                    <a:pt x="533746" y="600018"/>
                    <a:pt x="536937" y="599732"/>
                    <a:pt x="540137" y="599380"/>
                  </a:cubicBezTo>
                  <a:cubicBezTo>
                    <a:pt x="551205" y="598170"/>
                    <a:pt x="562207" y="596246"/>
                    <a:pt x="573170" y="594170"/>
                  </a:cubicBezTo>
                  <a:lnTo>
                    <a:pt x="579666" y="592922"/>
                  </a:lnTo>
                  <a:cubicBezTo>
                    <a:pt x="586181" y="591645"/>
                    <a:pt x="592677" y="590369"/>
                    <a:pt x="599183" y="589178"/>
                  </a:cubicBezTo>
                  <a:cubicBezTo>
                    <a:pt x="607508" y="587330"/>
                    <a:pt x="615871" y="586035"/>
                    <a:pt x="624253" y="585245"/>
                  </a:cubicBezTo>
                  <a:cubicBezTo>
                    <a:pt x="627796" y="584902"/>
                    <a:pt x="631339" y="584645"/>
                    <a:pt x="634892" y="584483"/>
                  </a:cubicBezTo>
                  <a:cubicBezTo>
                    <a:pt x="679774" y="582349"/>
                    <a:pt x="724837" y="593293"/>
                    <a:pt x="767737" y="605942"/>
                  </a:cubicBezTo>
                  <a:cubicBezTo>
                    <a:pt x="816886" y="620773"/>
                    <a:pt x="867340" y="625297"/>
                    <a:pt x="918242" y="621859"/>
                  </a:cubicBezTo>
                  <a:cubicBezTo>
                    <a:pt x="1044581" y="616020"/>
                    <a:pt x="1209297" y="564461"/>
                    <a:pt x="1305776" y="481660"/>
                  </a:cubicBezTo>
                  <a:cubicBezTo>
                    <a:pt x="1325055" y="463677"/>
                    <a:pt x="1337342" y="443351"/>
                    <a:pt x="1345457" y="421557"/>
                  </a:cubicBezTo>
                  <a:cubicBezTo>
                    <a:pt x="1352096" y="403746"/>
                    <a:pt x="1355944" y="384962"/>
                    <a:pt x="1358554" y="365665"/>
                  </a:cubicBezTo>
                  <a:cubicBezTo>
                    <a:pt x="1360554" y="350844"/>
                    <a:pt x="1361831" y="335718"/>
                    <a:pt x="1363059" y="320516"/>
                  </a:cubicBezTo>
                  <a:cubicBezTo>
                    <a:pt x="1363774" y="311801"/>
                    <a:pt x="1364459" y="303066"/>
                    <a:pt x="1365269" y="294351"/>
                  </a:cubicBezTo>
                  <a:cubicBezTo>
                    <a:pt x="1367926" y="275425"/>
                    <a:pt x="1371984" y="256518"/>
                    <a:pt x="1377623" y="238115"/>
                  </a:cubicBezTo>
                  <a:cubicBezTo>
                    <a:pt x="1388396" y="203054"/>
                    <a:pt x="1404950" y="169812"/>
                    <a:pt x="1428667" y="141732"/>
                  </a:cubicBezTo>
                  <a:cubicBezTo>
                    <a:pt x="1459595" y="108433"/>
                    <a:pt x="1487227" y="70676"/>
                    <a:pt x="1524660" y="44329"/>
                  </a:cubicBezTo>
                  <a:cubicBezTo>
                    <a:pt x="1549759" y="27832"/>
                    <a:pt x="1578039" y="16421"/>
                    <a:pt x="1607109" y="9115"/>
                  </a:cubicBezTo>
                  <a:cubicBezTo>
                    <a:pt x="1630969" y="2867"/>
                    <a:pt x="1655553" y="1934"/>
                    <a:pt x="16799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3" name="Google Shape;293;p16"/>
          <p:cNvGrpSpPr/>
          <p:nvPr/>
        </p:nvGrpSpPr>
        <p:grpSpPr>
          <a:xfrm flipH="1" rot="2026119">
            <a:off x="1841912" y="4161019"/>
            <a:ext cx="3052775" cy="2398618"/>
            <a:chOff x="3104868" y="4449599"/>
            <a:chExt cx="2602541" cy="2044861"/>
          </a:xfrm>
        </p:grpSpPr>
        <p:sp>
          <p:nvSpPr>
            <p:cNvPr id="294" name="Google Shape;294;p16"/>
            <p:cNvSpPr/>
            <p:nvPr/>
          </p:nvSpPr>
          <p:spPr>
            <a:xfrm rot="5400000">
              <a:off x="3507740" y="4046742"/>
              <a:ext cx="1796812" cy="2602527"/>
            </a:xfrm>
            <a:custGeom>
              <a:rect b="b" l="l" r="r" t="t"/>
              <a:pathLst>
                <a:path extrusionOk="0" h="1804178" w="1249956">
                  <a:moveTo>
                    <a:pt x="1204484" y="210750"/>
                  </a:moveTo>
                  <a:cubicBezTo>
                    <a:pt x="1168384" y="242354"/>
                    <a:pt x="1122988" y="260604"/>
                    <a:pt x="1083935" y="288160"/>
                  </a:cubicBezTo>
                  <a:cubicBezTo>
                    <a:pt x="1053903" y="307953"/>
                    <a:pt x="1011012" y="323897"/>
                    <a:pt x="1007021" y="364969"/>
                  </a:cubicBezTo>
                  <a:cubicBezTo>
                    <a:pt x="1001440" y="405031"/>
                    <a:pt x="1019184" y="445332"/>
                    <a:pt x="1007812" y="485041"/>
                  </a:cubicBezTo>
                  <a:cubicBezTo>
                    <a:pt x="997954" y="522513"/>
                    <a:pt x="974874" y="555460"/>
                    <a:pt x="949100" y="583825"/>
                  </a:cubicBezTo>
                  <a:cubicBezTo>
                    <a:pt x="915457" y="620211"/>
                    <a:pt x="859946" y="627212"/>
                    <a:pt x="814188" y="613124"/>
                  </a:cubicBezTo>
                  <a:cubicBezTo>
                    <a:pt x="780383" y="602132"/>
                    <a:pt x="749418" y="582920"/>
                    <a:pt x="722186" y="560337"/>
                  </a:cubicBezTo>
                  <a:cubicBezTo>
                    <a:pt x="691248" y="534705"/>
                    <a:pt x="663092" y="499958"/>
                    <a:pt x="621725" y="492195"/>
                  </a:cubicBezTo>
                  <a:cubicBezTo>
                    <a:pt x="503615" y="484337"/>
                    <a:pt x="460515" y="625316"/>
                    <a:pt x="440436" y="718490"/>
                  </a:cubicBezTo>
                  <a:cubicBezTo>
                    <a:pt x="430206" y="780126"/>
                    <a:pt x="403384" y="838876"/>
                    <a:pt x="402355" y="901827"/>
                  </a:cubicBezTo>
                  <a:cubicBezTo>
                    <a:pt x="401974" y="942480"/>
                    <a:pt x="409842" y="982837"/>
                    <a:pt x="422424" y="1021385"/>
                  </a:cubicBezTo>
                  <a:cubicBezTo>
                    <a:pt x="423548" y="1024842"/>
                    <a:pt x="424720" y="1028290"/>
                    <a:pt x="425920" y="1031729"/>
                  </a:cubicBezTo>
                  <a:cubicBezTo>
                    <a:pt x="434664" y="1056875"/>
                    <a:pt x="444779" y="1081659"/>
                    <a:pt x="449713" y="1107910"/>
                  </a:cubicBezTo>
                  <a:cubicBezTo>
                    <a:pt x="450152" y="1110434"/>
                    <a:pt x="450552" y="1112939"/>
                    <a:pt x="450914" y="1115425"/>
                  </a:cubicBezTo>
                  <a:cubicBezTo>
                    <a:pt x="452561" y="1126722"/>
                    <a:pt x="453447" y="1137542"/>
                    <a:pt x="453600" y="1147981"/>
                  </a:cubicBezTo>
                  <a:cubicBezTo>
                    <a:pt x="454019" y="1175557"/>
                    <a:pt x="449332" y="1200493"/>
                    <a:pt x="440284" y="1224515"/>
                  </a:cubicBezTo>
                  <a:lnTo>
                    <a:pt x="440284" y="1224515"/>
                  </a:lnTo>
                  <a:cubicBezTo>
                    <a:pt x="430311" y="1250985"/>
                    <a:pt x="415033" y="1276359"/>
                    <a:pt x="395392" y="1302953"/>
                  </a:cubicBezTo>
                  <a:cubicBezTo>
                    <a:pt x="340595" y="1391526"/>
                    <a:pt x="307639" y="1441875"/>
                    <a:pt x="194005" y="1443657"/>
                  </a:cubicBezTo>
                  <a:cubicBezTo>
                    <a:pt x="168002" y="1446590"/>
                    <a:pt x="135665" y="1441742"/>
                    <a:pt x="117158" y="1464164"/>
                  </a:cubicBezTo>
                  <a:cubicBezTo>
                    <a:pt x="104413" y="1478737"/>
                    <a:pt x="107175" y="1499330"/>
                    <a:pt x="109033" y="1517151"/>
                  </a:cubicBezTo>
                  <a:cubicBezTo>
                    <a:pt x="109709" y="1524524"/>
                    <a:pt x="110957" y="1531772"/>
                    <a:pt x="112557" y="1538926"/>
                  </a:cubicBezTo>
                  <a:cubicBezTo>
                    <a:pt x="116662" y="1557138"/>
                    <a:pt x="123158" y="1574806"/>
                    <a:pt x="128854" y="1592637"/>
                  </a:cubicBezTo>
                  <a:cubicBezTo>
                    <a:pt x="134445" y="1610144"/>
                    <a:pt x="139284" y="1627823"/>
                    <a:pt x="140294" y="1646339"/>
                  </a:cubicBezTo>
                  <a:cubicBezTo>
                    <a:pt x="140551" y="1650835"/>
                    <a:pt x="140637" y="1655264"/>
                    <a:pt x="140570" y="1659626"/>
                  </a:cubicBezTo>
                  <a:cubicBezTo>
                    <a:pt x="140360" y="1674886"/>
                    <a:pt x="138284" y="1689297"/>
                    <a:pt x="134522" y="1702822"/>
                  </a:cubicBezTo>
                  <a:cubicBezTo>
                    <a:pt x="131597" y="1713338"/>
                    <a:pt x="127654" y="1723311"/>
                    <a:pt x="122777" y="1732712"/>
                  </a:cubicBezTo>
                  <a:cubicBezTo>
                    <a:pt x="119301" y="1739417"/>
                    <a:pt x="115357" y="1745828"/>
                    <a:pt x="110947" y="1751924"/>
                  </a:cubicBezTo>
                  <a:cubicBezTo>
                    <a:pt x="105156" y="1760001"/>
                    <a:pt x="98584" y="1767526"/>
                    <a:pt x="91297" y="1774498"/>
                  </a:cubicBezTo>
                  <a:cubicBezTo>
                    <a:pt x="88316" y="1777365"/>
                    <a:pt x="85230" y="1780127"/>
                    <a:pt x="82010" y="1782794"/>
                  </a:cubicBezTo>
                  <a:cubicBezTo>
                    <a:pt x="77667" y="1786404"/>
                    <a:pt x="73123" y="1789843"/>
                    <a:pt x="68380" y="1793100"/>
                  </a:cubicBezTo>
                  <a:cubicBezTo>
                    <a:pt x="65837" y="1794853"/>
                    <a:pt x="63227" y="1796548"/>
                    <a:pt x="60579" y="1798177"/>
                  </a:cubicBezTo>
                  <a:cubicBezTo>
                    <a:pt x="57226" y="1800272"/>
                    <a:pt x="53778" y="1802273"/>
                    <a:pt x="50254" y="1804178"/>
                  </a:cubicBezTo>
                  <a:lnTo>
                    <a:pt x="0" y="1804178"/>
                  </a:lnTo>
                  <a:cubicBezTo>
                    <a:pt x="943" y="1803768"/>
                    <a:pt x="1762" y="1803397"/>
                    <a:pt x="2438" y="1803054"/>
                  </a:cubicBezTo>
                  <a:cubicBezTo>
                    <a:pt x="13764" y="1798263"/>
                    <a:pt x="25137" y="1793253"/>
                    <a:pt x="36100" y="1787528"/>
                  </a:cubicBezTo>
                  <a:cubicBezTo>
                    <a:pt x="38967" y="1786042"/>
                    <a:pt x="41805" y="1784499"/>
                    <a:pt x="44606" y="1782899"/>
                  </a:cubicBezTo>
                  <a:cubicBezTo>
                    <a:pt x="48739" y="1780556"/>
                    <a:pt x="52778" y="1778089"/>
                    <a:pt x="56731" y="1775479"/>
                  </a:cubicBezTo>
                  <a:cubicBezTo>
                    <a:pt x="60274" y="1773145"/>
                    <a:pt x="63751" y="1770678"/>
                    <a:pt x="67113" y="1768078"/>
                  </a:cubicBezTo>
                  <a:cubicBezTo>
                    <a:pt x="68780" y="1766802"/>
                    <a:pt x="70428" y="1765478"/>
                    <a:pt x="72038" y="1764125"/>
                  </a:cubicBezTo>
                  <a:cubicBezTo>
                    <a:pt x="77705" y="1759105"/>
                    <a:pt x="82877" y="1753572"/>
                    <a:pt x="87563" y="1747638"/>
                  </a:cubicBezTo>
                  <a:cubicBezTo>
                    <a:pt x="92259" y="1741684"/>
                    <a:pt x="96469" y="1735331"/>
                    <a:pt x="100174" y="1728692"/>
                  </a:cubicBezTo>
                  <a:cubicBezTo>
                    <a:pt x="105899" y="1718453"/>
                    <a:pt x="110452" y="1707547"/>
                    <a:pt x="113795" y="1696412"/>
                  </a:cubicBezTo>
                  <a:cubicBezTo>
                    <a:pt x="113890" y="1696060"/>
                    <a:pt x="114005" y="1695698"/>
                    <a:pt x="114090" y="1695345"/>
                  </a:cubicBezTo>
                  <a:cubicBezTo>
                    <a:pt x="118120" y="1680972"/>
                    <a:pt x="119453" y="1666351"/>
                    <a:pt x="118748" y="1651797"/>
                  </a:cubicBezTo>
                  <a:cubicBezTo>
                    <a:pt x="117805" y="1631842"/>
                    <a:pt x="113062" y="1611992"/>
                    <a:pt x="106309" y="1593047"/>
                  </a:cubicBezTo>
                  <a:cubicBezTo>
                    <a:pt x="105528" y="1590837"/>
                    <a:pt x="104708" y="1588637"/>
                    <a:pt x="103870" y="1586455"/>
                  </a:cubicBezTo>
                  <a:cubicBezTo>
                    <a:pt x="98641" y="1570311"/>
                    <a:pt x="93345" y="1553337"/>
                    <a:pt x="89868" y="1536125"/>
                  </a:cubicBezTo>
                  <a:cubicBezTo>
                    <a:pt x="85363" y="1513922"/>
                    <a:pt x="83877" y="1491320"/>
                    <a:pt x="89383" y="1469507"/>
                  </a:cubicBezTo>
                  <a:cubicBezTo>
                    <a:pt x="118139" y="1394870"/>
                    <a:pt x="220847" y="1443799"/>
                    <a:pt x="286560" y="1402213"/>
                  </a:cubicBezTo>
                  <a:cubicBezTo>
                    <a:pt x="313715" y="1386192"/>
                    <a:pt x="333461" y="1360151"/>
                    <a:pt x="351349" y="1334738"/>
                  </a:cubicBezTo>
                  <a:cubicBezTo>
                    <a:pt x="372675" y="1301106"/>
                    <a:pt x="398402" y="1269435"/>
                    <a:pt x="415271" y="1233240"/>
                  </a:cubicBezTo>
                  <a:cubicBezTo>
                    <a:pt x="417614" y="1228201"/>
                    <a:pt x="419795" y="1223077"/>
                    <a:pt x="421767" y="1217838"/>
                  </a:cubicBezTo>
                  <a:cubicBezTo>
                    <a:pt x="427968" y="1199788"/>
                    <a:pt x="431340" y="1180843"/>
                    <a:pt x="432216" y="1161736"/>
                  </a:cubicBezTo>
                  <a:cubicBezTo>
                    <a:pt x="432683" y="1151544"/>
                    <a:pt x="432445" y="1141295"/>
                    <a:pt x="431530" y="1131122"/>
                  </a:cubicBezTo>
                  <a:cubicBezTo>
                    <a:pt x="430349" y="1117892"/>
                    <a:pt x="428044" y="1104776"/>
                    <a:pt x="424729" y="1092013"/>
                  </a:cubicBezTo>
                  <a:cubicBezTo>
                    <a:pt x="418509" y="1073572"/>
                    <a:pt x="412699" y="1055932"/>
                    <a:pt x="407508" y="1038787"/>
                  </a:cubicBezTo>
                  <a:cubicBezTo>
                    <a:pt x="383229" y="958520"/>
                    <a:pt x="372989" y="889092"/>
                    <a:pt x="402917" y="798757"/>
                  </a:cubicBezTo>
                  <a:cubicBezTo>
                    <a:pt x="431321" y="692353"/>
                    <a:pt x="442922" y="562146"/>
                    <a:pt x="541544" y="494786"/>
                  </a:cubicBezTo>
                  <a:cubicBezTo>
                    <a:pt x="633898" y="443617"/>
                    <a:pt x="676228" y="493919"/>
                    <a:pt x="741340" y="554060"/>
                  </a:cubicBezTo>
                  <a:cubicBezTo>
                    <a:pt x="789956" y="593712"/>
                    <a:pt x="852830" y="621801"/>
                    <a:pt x="913048" y="589674"/>
                  </a:cubicBezTo>
                  <a:cubicBezTo>
                    <a:pt x="949709" y="565880"/>
                    <a:pt x="984161" y="512435"/>
                    <a:pt x="991467" y="469592"/>
                  </a:cubicBezTo>
                  <a:cubicBezTo>
                    <a:pt x="994105" y="451923"/>
                    <a:pt x="992057" y="434083"/>
                    <a:pt x="989819" y="416500"/>
                  </a:cubicBezTo>
                  <a:cubicBezTo>
                    <a:pt x="981066" y="352130"/>
                    <a:pt x="994439" y="317192"/>
                    <a:pt x="1052646" y="285007"/>
                  </a:cubicBezTo>
                  <a:cubicBezTo>
                    <a:pt x="1080269" y="268138"/>
                    <a:pt x="1106910" y="249688"/>
                    <a:pt x="1135294" y="234096"/>
                  </a:cubicBezTo>
                  <a:cubicBezTo>
                    <a:pt x="1172432" y="213836"/>
                    <a:pt x="1209980" y="187080"/>
                    <a:pt x="1221972" y="144313"/>
                  </a:cubicBezTo>
                  <a:cubicBezTo>
                    <a:pt x="1233564" y="97155"/>
                    <a:pt x="1197569" y="55721"/>
                    <a:pt x="1188444" y="11078"/>
                  </a:cubicBezTo>
                  <a:cubicBezTo>
                    <a:pt x="1187720" y="7410"/>
                    <a:pt x="1186615" y="3715"/>
                    <a:pt x="1185872" y="0"/>
                  </a:cubicBezTo>
                  <a:lnTo>
                    <a:pt x="1207751" y="0"/>
                  </a:lnTo>
                  <a:cubicBezTo>
                    <a:pt x="1207913" y="676"/>
                    <a:pt x="1208104" y="1353"/>
                    <a:pt x="1208313" y="2010"/>
                  </a:cubicBezTo>
                  <a:cubicBezTo>
                    <a:pt x="1217190" y="40576"/>
                    <a:pt x="1240298" y="74781"/>
                    <a:pt x="1245632" y="114185"/>
                  </a:cubicBezTo>
                  <a:cubicBezTo>
                    <a:pt x="1249956" y="150828"/>
                    <a:pt x="1230316" y="186118"/>
                    <a:pt x="1204465" y="21076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6"/>
            <p:cNvSpPr/>
            <p:nvPr/>
          </p:nvSpPr>
          <p:spPr>
            <a:xfrm rot="5400000">
              <a:off x="3504738" y="4173730"/>
              <a:ext cx="1802800" cy="2602541"/>
            </a:xfrm>
            <a:custGeom>
              <a:rect b="b" l="l" r="r" t="t"/>
              <a:pathLst>
                <a:path extrusionOk="0" h="1804188" w="1249775">
                  <a:moveTo>
                    <a:pt x="1249775" y="10"/>
                  </a:moveTo>
                  <a:cubicBezTo>
                    <a:pt x="1247842" y="15945"/>
                    <a:pt x="1247327" y="32004"/>
                    <a:pt x="1246670" y="48035"/>
                  </a:cubicBezTo>
                  <a:cubicBezTo>
                    <a:pt x="1245603" y="64332"/>
                    <a:pt x="1243041" y="80534"/>
                    <a:pt x="1239469" y="96460"/>
                  </a:cubicBezTo>
                  <a:cubicBezTo>
                    <a:pt x="1235164" y="113872"/>
                    <a:pt x="1229230" y="130950"/>
                    <a:pt x="1221362" y="147066"/>
                  </a:cubicBezTo>
                  <a:cubicBezTo>
                    <a:pt x="1214314" y="160630"/>
                    <a:pt x="1205484" y="173203"/>
                    <a:pt x="1195997" y="185156"/>
                  </a:cubicBezTo>
                  <a:cubicBezTo>
                    <a:pt x="1188263" y="194320"/>
                    <a:pt x="1181090" y="204159"/>
                    <a:pt x="1172137" y="212169"/>
                  </a:cubicBezTo>
                  <a:cubicBezTo>
                    <a:pt x="1153992" y="227962"/>
                    <a:pt x="1132389" y="238982"/>
                    <a:pt x="1110691" y="249031"/>
                  </a:cubicBezTo>
                  <a:cubicBezTo>
                    <a:pt x="1090098" y="258613"/>
                    <a:pt x="1068648" y="266233"/>
                    <a:pt x="1048064" y="275472"/>
                  </a:cubicBezTo>
                  <a:cubicBezTo>
                    <a:pt x="1035587" y="281092"/>
                    <a:pt x="1024642" y="287817"/>
                    <a:pt x="1013336" y="295123"/>
                  </a:cubicBezTo>
                  <a:cubicBezTo>
                    <a:pt x="982894" y="314782"/>
                    <a:pt x="962282" y="331699"/>
                    <a:pt x="952281" y="367837"/>
                  </a:cubicBezTo>
                  <a:cubicBezTo>
                    <a:pt x="946575" y="385401"/>
                    <a:pt x="947738" y="403965"/>
                    <a:pt x="949566" y="422062"/>
                  </a:cubicBezTo>
                  <a:cubicBezTo>
                    <a:pt x="951119" y="439103"/>
                    <a:pt x="953205" y="456162"/>
                    <a:pt x="953090" y="473297"/>
                  </a:cubicBezTo>
                  <a:cubicBezTo>
                    <a:pt x="953024" y="492833"/>
                    <a:pt x="947338" y="511778"/>
                    <a:pt x="939537" y="529542"/>
                  </a:cubicBezTo>
                  <a:cubicBezTo>
                    <a:pt x="927487" y="556689"/>
                    <a:pt x="912657" y="582521"/>
                    <a:pt x="899865" y="609324"/>
                  </a:cubicBezTo>
                  <a:cubicBezTo>
                    <a:pt x="887368" y="634299"/>
                    <a:pt x="876214" y="661759"/>
                    <a:pt x="853935" y="679790"/>
                  </a:cubicBezTo>
                  <a:cubicBezTo>
                    <a:pt x="839962" y="690448"/>
                    <a:pt x="823589" y="698135"/>
                    <a:pt x="806520" y="702316"/>
                  </a:cubicBezTo>
                  <a:cubicBezTo>
                    <a:pt x="786698" y="706555"/>
                    <a:pt x="765743" y="705565"/>
                    <a:pt x="746293" y="699897"/>
                  </a:cubicBezTo>
                  <a:cubicBezTo>
                    <a:pt x="708136" y="689324"/>
                    <a:pt x="677170" y="662950"/>
                    <a:pt x="649595" y="635575"/>
                  </a:cubicBezTo>
                  <a:cubicBezTo>
                    <a:pt x="622659" y="607886"/>
                    <a:pt x="596646" y="582635"/>
                    <a:pt x="560337" y="567461"/>
                  </a:cubicBezTo>
                  <a:cubicBezTo>
                    <a:pt x="541372" y="559384"/>
                    <a:pt x="521046" y="554288"/>
                    <a:pt x="500367" y="554298"/>
                  </a:cubicBezTo>
                  <a:cubicBezTo>
                    <a:pt x="495729" y="554298"/>
                    <a:pt x="491128" y="554441"/>
                    <a:pt x="486518" y="554917"/>
                  </a:cubicBezTo>
                  <a:cubicBezTo>
                    <a:pt x="479631" y="555784"/>
                    <a:pt x="473059" y="558060"/>
                    <a:pt x="466630" y="560565"/>
                  </a:cubicBezTo>
                  <a:cubicBezTo>
                    <a:pt x="457714" y="564223"/>
                    <a:pt x="449247" y="568957"/>
                    <a:pt x="441417" y="574558"/>
                  </a:cubicBezTo>
                  <a:cubicBezTo>
                    <a:pt x="433940" y="580558"/>
                    <a:pt x="426996" y="587292"/>
                    <a:pt x="420938" y="594751"/>
                  </a:cubicBezTo>
                  <a:cubicBezTo>
                    <a:pt x="407708" y="610914"/>
                    <a:pt x="397964" y="629860"/>
                    <a:pt x="392020" y="649834"/>
                  </a:cubicBezTo>
                  <a:cubicBezTo>
                    <a:pt x="387563" y="665712"/>
                    <a:pt x="385210" y="682076"/>
                    <a:pt x="382476" y="698316"/>
                  </a:cubicBezTo>
                  <a:cubicBezTo>
                    <a:pt x="378685" y="722700"/>
                    <a:pt x="374428" y="747046"/>
                    <a:pt x="368065" y="770906"/>
                  </a:cubicBezTo>
                  <a:cubicBezTo>
                    <a:pt x="363512" y="787984"/>
                    <a:pt x="357578" y="804691"/>
                    <a:pt x="353682" y="821950"/>
                  </a:cubicBezTo>
                  <a:cubicBezTo>
                    <a:pt x="346796" y="851278"/>
                    <a:pt x="348082" y="882082"/>
                    <a:pt x="356140" y="911038"/>
                  </a:cubicBezTo>
                  <a:cubicBezTo>
                    <a:pt x="358854" y="921544"/>
                    <a:pt x="362360" y="931850"/>
                    <a:pt x="366398" y="941927"/>
                  </a:cubicBezTo>
                  <a:cubicBezTo>
                    <a:pt x="371780" y="955148"/>
                    <a:pt x="379219" y="967369"/>
                    <a:pt x="386505" y="979589"/>
                  </a:cubicBezTo>
                  <a:cubicBezTo>
                    <a:pt x="396135" y="995486"/>
                    <a:pt x="406365" y="1011041"/>
                    <a:pt x="415919" y="1026986"/>
                  </a:cubicBezTo>
                  <a:cubicBezTo>
                    <a:pt x="422672" y="1038282"/>
                    <a:pt x="429092" y="1049760"/>
                    <a:pt x="434683" y="1061695"/>
                  </a:cubicBezTo>
                  <a:cubicBezTo>
                    <a:pt x="441217" y="1075392"/>
                    <a:pt x="447637" y="1089270"/>
                    <a:pt x="451228" y="1104062"/>
                  </a:cubicBezTo>
                  <a:cubicBezTo>
                    <a:pt x="456505" y="1125769"/>
                    <a:pt x="454038" y="1148553"/>
                    <a:pt x="447504" y="1169794"/>
                  </a:cubicBezTo>
                  <a:lnTo>
                    <a:pt x="447504" y="1169794"/>
                  </a:lnTo>
                  <a:cubicBezTo>
                    <a:pt x="446437" y="1173251"/>
                    <a:pt x="445275" y="1176671"/>
                    <a:pt x="444008" y="1180024"/>
                  </a:cubicBezTo>
                  <a:cubicBezTo>
                    <a:pt x="440760" y="1188615"/>
                    <a:pt x="436769" y="1196845"/>
                    <a:pt x="432349" y="1204865"/>
                  </a:cubicBezTo>
                  <a:cubicBezTo>
                    <a:pt x="426644" y="1215247"/>
                    <a:pt x="420233" y="1225277"/>
                    <a:pt x="413833" y="1235240"/>
                  </a:cubicBezTo>
                  <a:cubicBezTo>
                    <a:pt x="409813" y="1241250"/>
                    <a:pt x="405908" y="1247327"/>
                    <a:pt x="402117" y="1253471"/>
                  </a:cubicBezTo>
                  <a:cubicBezTo>
                    <a:pt x="391239" y="1271064"/>
                    <a:pt x="381171" y="1289133"/>
                    <a:pt x="371418" y="1307382"/>
                  </a:cubicBezTo>
                  <a:cubicBezTo>
                    <a:pt x="358083" y="1331843"/>
                    <a:pt x="344310" y="1356360"/>
                    <a:pt x="325888" y="1377410"/>
                  </a:cubicBezTo>
                  <a:cubicBezTo>
                    <a:pt x="315039" y="1389517"/>
                    <a:pt x="302485" y="1400004"/>
                    <a:pt x="289979" y="1410357"/>
                  </a:cubicBezTo>
                  <a:cubicBezTo>
                    <a:pt x="271396" y="1424969"/>
                    <a:pt x="251670" y="1438647"/>
                    <a:pt x="229895" y="1448086"/>
                  </a:cubicBezTo>
                  <a:cubicBezTo>
                    <a:pt x="213789" y="1454782"/>
                    <a:pt x="196405" y="1458563"/>
                    <a:pt x="178965" y="1458830"/>
                  </a:cubicBezTo>
                  <a:cubicBezTo>
                    <a:pt x="145313" y="1459297"/>
                    <a:pt x="110185" y="1448772"/>
                    <a:pt x="77753" y="1461545"/>
                  </a:cubicBezTo>
                  <a:cubicBezTo>
                    <a:pt x="64056" y="1466745"/>
                    <a:pt x="52797" y="1478109"/>
                    <a:pt x="48968" y="1492396"/>
                  </a:cubicBezTo>
                  <a:cubicBezTo>
                    <a:pt x="45910" y="1503264"/>
                    <a:pt x="47273" y="1514732"/>
                    <a:pt x="49282" y="1525676"/>
                  </a:cubicBezTo>
                  <a:cubicBezTo>
                    <a:pt x="50206" y="1530306"/>
                    <a:pt x="51349" y="1534868"/>
                    <a:pt x="52683" y="1539364"/>
                  </a:cubicBezTo>
                  <a:cubicBezTo>
                    <a:pt x="58102" y="1557738"/>
                    <a:pt x="66646" y="1575016"/>
                    <a:pt x="75962" y="1591780"/>
                  </a:cubicBezTo>
                  <a:cubicBezTo>
                    <a:pt x="80743" y="1600372"/>
                    <a:pt x="85725" y="1608830"/>
                    <a:pt x="90602" y="1617231"/>
                  </a:cubicBezTo>
                  <a:cubicBezTo>
                    <a:pt x="103442" y="1638424"/>
                    <a:pt x="111195" y="1657084"/>
                    <a:pt x="114538" y="1673800"/>
                  </a:cubicBezTo>
                  <a:cubicBezTo>
                    <a:pt x="118043" y="1691402"/>
                    <a:pt x="116672" y="1706842"/>
                    <a:pt x="111176" y="1720806"/>
                  </a:cubicBezTo>
                  <a:cubicBezTo>
                    <a:pt x="108756" y="1726968"/>
                    <a:pt x="105537" y="1732826"/>
                    <a:pt x="101575" y="1738474"/>
                  </a:cubicBezTo>
                  <a:lnTo>
                    <a:pt x="101575" y="1738474"/>
                  </a:lnTo>
                  <a:cubicBezTo>
                    <a:pt x="97079" y="1744904"/>
                    <a:pt x="91611" y="1751038"/>
                    <a:pt x="85296" y="1756963"/>
                  </a:cubicBezTo>
                  <a:lnTo>
                    <a:pt x="85296" y="1756963"/>
                  </a:lnTo>
                  <a:cubicBezTo>
                    <a:pt x="76209" y="1765487"/>
                    <a:pt x="65370" y="1773574"/>
                    <a:pt x="53045" y="1781461"/>
                  </a:cubicBezTo>
                  <a:cubicBezTo>
                    <a:pt x="48511" y="1784375"/>
                    <a:pt x="43767" y="1787262"/>
                    <a:pt x="38843" y="1790138"/>
                  </a:cubicBezTo>
                  <a:cubicBezTo>
                    <a:pt x="32194" y="1794005"/>
                    <a:pt x="25213" y="1797872"/>
                    <a:pt x="17926" y="1801740"/>
                  </a:cubicBezTo>
                  <a:cubicBezTo>
                    <a:pt x="16812" y="1802359"/>
                    <a:pt x="15688" y="1802978"/>
                    <a:pt x="14564" y="1803578"/>
                  </a:cubicBezTo>
                  <a:cubicBezTo>
                    <a:pt x="14183" y="1803797"/>
                    <a:pt x="13811" y="1803997"/>
                    <a:pt x="13440" y="1804188"/>
                  </a:cubicBezTo>
                  <a:lnTo>
                    <a:pt x="0" y="1804188"/>
                  </a:lnTo>
                  <a:cubicBezTo>
                    <a:pt x="1791" y="1803121"/>
                    <a:pt x="3591" y="1802073"/>
                    <a:pt x="5391" y="1801035"/>
                  </a:cubicBezTo>
                  <a:cubicBezTo>
                    <a:pt x="12573" y="1796910"/>
                    <a:pt x="19841" y="1792948"/>
                    <a:pt x="26975" y="1788738"/>
                  </a:cubicBezTo>
                  <a:lnTo>
                    <a:pt x="26975" y="1788738"/>
                  </a:lnTo>
                  <a:cubicBezTo>
                    <a:pt x="29870" y="1787042"/>
                    <a:pt x="32747" y="1785290"/>
                    <a:pt x="35585" y="1783480"/>
                  </a:cubicBezTo>
                  <a:cubicBezTo>
                    <a:pt x="37224" y="1782461"/>
                    <a:pt x="38871" y="1781423"/>
                    <a:pt x="40500" y="1780356"/>
                  </a:cubicBezTo>
                  <a:lnTo>
                    <a:pt x="40500" y="1780356"/>
                  </a:lnTo>
                  <a:cubicBezTo>
                    <a:pt x="51645" y="1773165"/>
                    <a:pt x="62541" y="1765154"/>
                    <a:pt x="72609" y="1756496"/>
                  </a:cubicBezTo>
                  <a:lnTo>
                    <a:pt x="72609" y="1756496"/>
                  </a:lnTo>
                  <a:cubicBezTo>
                    <a:pt x="76009" y="1753572"/>
                    <a:pt x="79315" y="1750581"/>
                    <a:pt x="82496" y="1747523"/>
                  </a:cubicBezTo>
                  <a:cubicBezTo>
                    <a:pt x="85792" y="1744399"/>
                    <a:pt x="88716" y="1741246"/>
                    <a:pt x="91307" y="1738055"/>
                  </a:cubicBezTo>
                  <a:lnTo>
                    <a:pt x="91307" y="1738055"/>
                  </a:lnTo>
                  <a:cubicBezTo>
                    <a:pt x="96336" y="1731845"/>
                    <a:pt x="100070" y="1725501"/>
                    <a:pt x="102660" y="1718996"/>
                  </a:cubicBezTo>
                  <a:cubicBezTo>
                    <a:pt x="108585" y="1704184"/>
                    <a:pt x="108633" y="1688573"/>
                    <a:pt x="104632" y="1672104"/>
                  </a:cubicBezTo>
                  <a:cubicBezTo>
                    <a:pt x="102794" y="1664484"/>
                    <a:pt x="100079" y="1656683"/>
                    <a:pt x="96688" y="1648682"/>
                  </a:cubicBezTo>
                  <a:cubicBezTo>
                    <a:pt x="88354" y="1629194"/>
                    <a:pt x="77781" y="1610735"/>
                    <a:pt x="68028" y="1591904"/>
                  </a:cubicBezTo>
                  <a:cubicBezTo>
                    <a:pt x="60312" y="1577016"/>
                    <a:pt x="53111" y="1561900"/>
                    <a:pt x="47920" y="1545860"/>
                  </a:cubicBezTo>
                  <a:cubicBezTo>
                    <a:pt x="47244" y="1543765"/>
                    <a:pt x="46558" y="1541679"/>
                    <a:pt x="45882" y="1539564"/>
                  </a:cubicBezTo>
                  <a:cubicBezTo>
                    <a:pt x="42510" y="1529010"/>
                    <a:pt x="39472" y="1518257"/>
                    <a:pt x="39348" y="1507131"/>
                  </a:cubicBezTo>
                  <a:cubicBezTo>
                    <a:pt x="38748" y="1488319"/>
                    <a:pt x="48511" y="1469441"/>
                    <a:pt x="64827" y="1459849"/>
                  </a:cubicBezTo>
                  <a:cubicBezTo>
                    <a:pt x="98707" y="1440761"/>
                    <a:pt x="138589" y="1452172"/>
                    <a:pt x="175260" y="1452239"/>
                  </a:cubicBezTo>
                  <a:cubicBezTo>
                    <a:pt x="198701" y="1452239"/>
                    <a:pt x="222352" y="1445657"/>
                    <a:pt x="242706" y="1434217"/>
                  </a:cubicBezTo>
                  <a:cubicBezTo>
                    <a:pt x="260433" y="1424235"/>
                    <a:pt x="276844" y="1412110"/>
                    <a:pt x="292389" y="1399023"/>
                  </a:cubicBezTo>
                  <a:cubicBezTo>
                    <a:pt x="304409" y="1388774"/>
                    <a:pt x="316116" y="1378020"/>
                    <a:pt x="325936" y="1365609"/>
                  </a:cubicBezTo>
                  <a:cubicBezTo>
                    <a:pt x="347520" y="1338244"/>
                    <a:pt x="362750" y="1306678"/>
                    <a:pt x="378819" y="1275931"/>
                  </a:cubicBezTo>
                  <a:cubicBezTo>
                    <a:pt x="384343" y="1265215"/>
                    <a:pt x="390601" y="1254881"/>
                    <a:pt x="396992" y="1244622"/>
                  </a:cubicBezTo>
                  <a:cubicBezTo>
                    <a:pt x="408499" y="1226182"/>
                    <a:pt x="420443" y="1207980"/>
                    <a:pt x="429358" y="1188225"/>
                  </a:cubicBezTo>
                  <a:cubicBezTo>
                    <a:pt x="431482" y="1183539"/>
                    <a:pt x="433416" y="1178766"/>
                    <a:pt x="435150" y="1173880"/>
                  </a:cubicBezTo>
                  <a:cubicBezTo>
                    <a:pt x="438522" y="1164498"/>
                    <a:pt x="441017" y="1154697"/>
                    <a:pt x="442398" y="1144762"/>
                  </a:cubicBezTo>
                  <a:lnTo>
                    <a:pt x="442398" y="1144762"/>
                  </a:lnTo>
                  <a:cubicBezTo>
                    <a:pt x="443808" y="1134780"/>
                    <a:pt x="444122" y="1124655"/>
                    <a:pt x="443132" y="1114692"/>
                  </a:cubicBezTo>
                  <a:cubicBezTo>
                    <a:pt x="441779" y="1104386"/>
                    <a:pt x="438350" y="1094508"/>
                    <a:pt x="434530" y="1084898"/>
                  </a:cubicBezTo>
                  <a:cubicBezTo>
                    <a:pt x="428434" y="1070248"/>
                    <a:pt x="420986" y="1055665"/>
                    <a:pt x="413042" y="1042026"/>
                  </a:cubicBezTo>
                  <a:cubicBezTo>
                    <a:pt x="409699" y="1035977"/>
                    <a:pt x="406022" y="1030100"/>
                    <a:pt x="402298" y="1024271"/>
                  </a:cubicBezTo>
                  <a:cubicBezTo>
                    <a:pt x="398564" y="1018404"/>
                    <a:pt x="394764" y="1012574"/>
                    <a:pt x="391182" y="1006612"/>
                  </a:cubicBezTo>
                  <a:cubicBezTo>
                    <a:pt x="380533" y="989524"/>
                    <a:pt x="370151" y="972217"/>
                    <a:pt x="361245" y="954157"/>
                  </a:cubicBezTo>
                  <a:cubicBezTo>
                    <a:pt x="352092" y="935279"/>
                    <a:pt x="346672" y="914791"/>
                    <a:pt x="342995" y="894197"/>
                  </a:cubicBezTo>
                  <a:cubicBezTo>
                    <a:pt x="334499" y="848897"/>
                    <a:pt x="346148" y="815102"/>
                    <a:pt x="358892" y="772582"/>
                  </a:cubicBezTo>
                  <a:cubicBezTo>
                    <a:pt x="364645" y="752142"/>
                    <a:pt x="369313" y="731415"/>
                    <a:pt x="372513" y="710413"/>
                  </a:cubicBezTo>
                  <a:cubicBezTo>
                    <a:pt x="375704" y="692496"/>
                    <a:pt x="377076" y="675342"/>
                    <a:pt x="381362" y="657844"/>
                  </a:cubicBezTo>
                  <a:cubicBezTo>
                    <a:pt x="388201" y="627136"/>
                    <a:pt x="403946" y="598341"/>
                    <a:pt x="426901" y="576739"/>
                  </a:cubicBezTo>
                  <a:cubicBezTo>
                    <a:pt x="441312" y="562794"/>
                    <a:pt x="459915" y="553498"/>
                    <a:pt x="479136" y="548154"/>
                  </a:cubicBezTo>
                  <a:cubicBezTo>
                    <a:pt x="513693" y="541277"/>
                    <a:pt x="549621" y="551364"/>
                    <a:pt x="580025" y="567938"/>
                  </a:cubicBezTo>
                  <a:cubicBezTo>
                    <a:pt x="623202" y="589893"/>
                    <a:pt x="651910" y="630374"/>
                    <a:pt x="689124" y="660121"/>
                  </a:cubicBezTo>
                  <a:cubicBezTo>
                    <a:pt x="713070" y="679256"/>
                    <a:pt x="741836" y="693954"/>
                    <a:pt x="772782" y="696287"/>
                  </a:cubicBezTo>
                  <a:cubicBezTo>
                    <a:pt x="787946" y="697221"/>
                    <a:pt x="803386" y="695792"/>
                    <a:pt x="817578" y="690124"/>
                  </a:cubicBezTo>
                  <a:cubicBezTo>
                    <a:pt x="834809" y="683047"/>
                    <a:pt x="851202" y="673141"/>
                    <a:pt x="862898" y="658387"/>
                  </a:cubicBezTo>
                  <a:cubicBezTo>
                    <a:pt x="874157" y="644195"/>
                    <a:pt x="881720" y="627612"/>
                    <a:pt x="889340" y="611286"/>
                  </a:cubicBezTo>
                  <a:cubicBezTo>
                    <a:pt x="899760" y="588940"/>
                    <a:pt x="910952" y="566966"/>
                    <a:pt x="921687" y="544763"/>
                  </a:cubicBezTo>
                  <a:cubicBezTo>
                    <a:pt x="930916" y="525809"/>
                    <a:pt x="940489" y="506578"/>
                    <a:pt x="943185" y="485413"/>
                  </a:cubicBezTo>
                  <a:cubicBezTo>
                    <a:pt x="947699" y="453419"/>
                    <a:pt x="938594" y="422310"/>
                    <a:pt x="939070" y="390430"/>
                  </a:cubicBezTo>
                  <a:cubicBezTo>
                    <a:pt x="939327" y="379924"/>
                    <a:pt x="941965" y="369627"/>
                    <a:pt x="945261" y="359693"/>
                  </a:cubicBezTo>
                  <a:cubicBezTo>
                    <a:pt x="956615" y="325117"/>
                    <a:pt x="982456" y="304171"/>
                    <a:pt x="1012669" y="285950"/>
                  </a:cubicBezTo>
                  <a:cubicBezTo>
                    <a:pt x="1024099" y="278721"/>
                    <a:pt x="1035777" y="271834"/>
                    <a:pt x="1048207" y="266443"/>
                  </a:cubicBezTo>
                  <a:cubicBezTo>
                    <a:pt x="1071305" y="256280"/>
                    <a:pt x="1094080" y="248050"/>
                    <a:pt x="1116454" y="236744"/>
                  </a:cubicBezTo>
                  <a:cubicBezTo>
                    <a:pt x="1135285" y="227419"/>
                    <a:pt x="1153497" y="216380"/>
                    <a:pt x="1169032" y="202149"/>
                  </a:cubicBezTo>
                  <a:cubicBezTo>
                    <a:pt x="1187034" y="182509"/>
                    <a:pt x="1204160" y="161544"/>
                    <a:pt x="1215076" y="137036"/>
                  </a:cubicBezTo>
                  <a:cubicBezTo>
                    <a:pt x="1227753" y="108795"/>
                    <a:pt x="1232878" y="77905"/>
                    <a:pt x="1235107" y="47206"/>
                  </a:cubicBezTo>
                  <a:cubicBezTo>
                    <a:pt x="1235716" y="36776"/>
                    <a:pt x="1236936" y="26394"/>
                    <a:pt x="1238612" y="16088"/>
                  </a:cubicBezTo>
                  <a:cubicBezTo>
                    <a:pt x="1239469" y="10706"/>
                    <a:pt x="1240450" y="5324"/>
                    <a:pt x="1241622" y="0"/>
                  </a:cubicBezTo>
                  <a:lnTo>
                    <a:pt x="1249709"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6"/>
            <p:cNvSpPr/>
            <p:nvPr/>
          </p:nvSpPr>
          <p:spPr>
            <a:xfrm rot="5400000">
              <a:off x="3407664" y="4400626"/>
              <a:ext cx="1790048" cy="2395413"/>
            </a:xfrm>
            <a:custGeom>
              <a:rect b="b" l="l" r="r" t="t"/>
              <a:pathLst>
                <a:path extrusionOk="0" h="1660598" w="1243089">
                  <a:moveTo>
                    <a:pt x="1243052" y="28"/>
                  </a:moveTo>
                  <a:lnTo>
                    <a:pt x="1243052" y="19345"/>
                  </a:lnTo>
                  <a:cubicBezTo>
                    <a:pt x="1242109" y="21346"/>
                    <a:pt x="1241109" y="23336"/>
                    <a:pt x="1240070" y="25298"/>
                  </a:cubicBezTo>
                  <a:cubicBezTo>
                    <a:pt x="1234432" y="36328"/>
                    <a:pt x="1227078" y="46377"/>
                    <a:pt x="1219258" y="55950"/>
                  </a:cubicBezTo>
                  <a:cubicBezTo>
                    <a:pt x="1215096" y="61055"/>
                    <a:pt x="1210762" y="66027"/>
                    <a:pt x="1205904" y="70495"/>
                  </a:cubicBezTo>
                  <a:cubicBezTo>
                    <a:pt x="1177872" y="95869"/>
                    <a:pt x="1143773" y="114100"/>
                    <a:pt x="1108168" y="126444"/>
                  </a:cubicBezTo>
                  <a:cubicBezTo>
                    <a:pt x="1086756" y="133865"/>
                    <a:pt x="1064734" y="139656"/>
                    <a:pt x="1042350" y="143266"/>
                  </a:cubicBezTo>
                  <a:cubicBezTo>
                    <a:pt x="1010127" y="148580"/>
                    <a:pt x="977094" y="152114"/>
                    <a:pt x="946472" y="164011"/>
                  </a:cubicBezTo>
                  <a:cubicBezTo>
                    <a:pt x="920545" y="174393"/>
                    <a:pt x="898856" y="193015"/>
                    <a:pt x="890026" y="220104"/>
                  </a:cubicBezTo>
                  <a:cubicBezTo>
                    <a:pt x="886778" y="233201"/>
                    <a:pt x="886731" y="247040"/>
                    <a:pt x="888398" y="260375"/>
                  </a:cubicBezTo>
                  <a:cubicBezTo>
                    <a:pt x="891169" y="283607"/>
                    <a:pt x="896503" y="306372"/>
                    <a:pt x="901437" y="329203"/>
                  </a:cubicBezTo>
                  <a:cubicBezTo>
                    <a:pt x="903733" y="340557"/>
                    <a:pt x="906467" y="351882"/>
                    <a:pt x="907552" y="363436"/>
                  </a:cubicBezTo>
                  <a:cubicBezTo>
                    <a:pt x="909658" y="387925"/>
                    <a:pt x="907191" y="413013"/>
                    <a:pt x="898304" y="436055"/>
                  </a:cubicBezTo>
                  <a:cubicBezTo>
                    <a:pt x="893093" y="449742"/>
                    <a:pt x="887226" y="463172"/>
                    <a:pt x="881835" y="476783"/>
                  </a:cubicBezTo>
                  <a:cubicBezTo>
                    <a:pt x="873548" y="497681"/>
                    <a:pt x="865728" y="518779"/>
                    <a:pt x="856622" y="539344"/>
                  </a:cubicBezTo>
                  <a:cubicBezTo>
                    <a:pt x="843592" y="568471"/>
                    <a:pt x="829533" y="597713"/>
                    <a:pt x="808483" y="621992"/>
                  </a:cubicBezTo>
                  <a:cubicBezTo>
                    <a:pt x="799796" y="632384"/>
                    <a:pt x="789700" y="641823"/>
                    <a:pt x="777679" y="648224"/>
                  </a:cubicBezTo>
                  <a:cubicBezTo>
                    <a:pt x="761058" y="656492"/>
                    <a:pt x="741760" y="658759"/>
                    <a:pt x="723396" y="657244"/>
                  </a:cubicBezTo>
                  <a:cubicBezTo>
                    <a:pt x="708347" y="656206"/>
                    <a:pt x="693688" y="651681"/>
                    <a:pt x="679886" y="645748"/>
                  </a:cubicBezTo>
                  <a:cubicBezTo>
                    <a:pt x="642891" y="628488"/>
                    <a:pt x="612259" y="600065"/>
                    <a:pt x="586503" y="568814"/>
                  </a:cubicBezTo>
                  <a:cubicBezTo>
                    <a:pt x="570282" y="548945"/>
                    <a:pt x="557604" y="526456"/>
                    <a:pt x="541278" y="506692"/>
                  </a:cubicBezTo>
                  <a:cubicBezTo>
                    <a:pt x="532087" y="495567"/>
                    <a:pt x="522200" y="484632"/>
                    <a:pt x="509874" y="476945"/>
                  </a:cubicBezTo>
                  <a:cubicBezTo>
                    <a:pt x="486729" y="463325"/>
                    <a:pt x="458887" y="459239"/>
                    <a:pt x="432445" y="462524"/>
                  </a:cubicBezTo>
                  <a:cubicBezTo>
                    <a:pt x="382477" y="469554"/>
                    <a:pt x="344025" y="496662"/>
                    <a:pt x="323946" y="543411"/>
                  </a:cubicBezTo>
                  <a:cubicBezTo>
                    <a:pt x="315221" y="564023"/>
                    <a:pt x="311783" y="585121"/>
                    <a:pt x="304696" y="606066"/>
                  </a:cubicBezTo>
                  <a:cubicBezTo>
                    <a:pt x="292437" y="640242"/>
                    <a:pt x="281770" y="668531"/>
                    <a:pt x="286761" y="705812"/>
                  </a:cubicBezTo>
                  <a:cubicBezTo>
                    <a:pt x="289180" y="724815"/>
                    <a:pt x="297305" y="742569"/>
                    <a:pt x="306449" y="759228"/>
                  </a:cubicBezTo>
                  <a:cubicBezTo>
                    <a:pt x="329509" y="801167"/>
                    <a:pt x="362665" y="835943"/>
                    <a:pt x="393117" y="872433"/>
                  </a:cubicBezTo>
                  <a:cubicBezTo>
                    <a:pt x="402785" y="884787"/>
                    <a:pt x="411719" y="897741"/>
                    <a:pt x="420063" y="911019"/>
                  </a:cubicBezTo>
                  <a:cubicBezTo>
                    <a:pt x="423425" y="917429"/>
                    <a:pt x="425902" y="924268"/>
                    <a:pt x="428759" y="930916"/>
                  </a:cubicBezTo>
                  <a:cubicBezTo>
                    <a:pt x="433341" y="942251"/>
                    <a:pt x="437808" y="953662"/>
                    <a:pt x="440961" y="965483"/>
                  </a:cubicBezTo>
                  <a:cubicBezTo>
                    <a:pt x="442923" y="972731"/>
                    <a:pt x="444152" y="980170"/>
                    <a:pt x="444942" y="987638"/>
                  </a:cubicBezTo>
                  <a:cubicBezTo>
                    <a:pt x="446476" y="999954"/>
                    <a:pt x="446619" y="1012574"/>
                    <a:pt x="443399" y="1024642"/>
                  </a:cubicBezTo>
                  <a:cubicBezTo>
                    <a:pt x="439532" y="1039635"/>
                    <a:pt x="432703" y="1053856"/>
                    <a:pt x="423502" y="1066314"/>
                  </a:cubicBezTo>
                  <a:cubicBezTo>
                    <a:pt x="418777" y="1072410"/>
                    <a:pt x="413510" y="1078106"/>
                    <a:pt x="408128" y="1083631"/>
                  </a:cubicBezTo>
                  <a:cubicBezTo>
                    <a:pt x="403404" y="1088536"/>
                    <a:pt x="398432" y="1093184"/>
                    <a:pt x="393364" y="1097709"/>
                  </a:cubicBezTo>
                  <a:cubicBezTo>
                    <a:pt x="388021" y="1102481"/>
                    <a:pt x="382573" y="1107129"/>
                    <a:pt x="377181" y="1111815"/>
                  </a:cubicBezTo>
                  <a:cubicBezTo>
                    <a:pt x="375172" y="1113568"/>
                    <a:pt x="373181" y="1115349"/>
                    <a:pt x="371247" y="1117178"/>
                  </a:cubicBezTo>
                  <a:cubicBezTo>
                    <a:pt x="364018" y="1123931"/>
                    <a:pt x="357255" y="1131180"/>
                    <a:pt x="350883" y="1138742"/>
                  </a:cubicBezTo>
                  <a:cubicBezTo>
                    <a:pt x="349254" y="1140676"/>
                    <a:pt x="347644" y="1142619"/>
                    <a:pt x="346063" y="1144591"/>
                  </a:cubicBezTo>
                  <a:cubicBezTo>
                    <a:pt x="339539" y="1152897"/>
                    <a:pt x="333262" y="1161383"/>
                    <a:pt x="327127" y="1169984"/>
                  </a:cubicBezTo>
                  <a:cubicBezTo>
                    <a:pt x="308049" y="1196664"/>
                    <a:pt x="290237" y="1224267"/>
                    <a:pt x="270016" y="1250090"/>
                  </a:cubicBezTo>
                  <a:cubicBezTo>
                    <a:pt x="253861" y="1270750"/>
                    <a:pt x="234868" y="1289161"/>
                    <a:pt x="213856" y="1304839"/>
                  </a:cubicBezTo>
                  <a:cubicBezTo>
                    <a:pt x="199502" y="1315717"/>
                    <a:pt x="183643" y="1324918"/>
                    <a:pt x="166164" y="1329642"/>
                  </a:cubicBezTo>
                  <a:cubicBezTo>
                    <a:pt x="145533" y="1335348"/>
                    <a:pt x="123836" y="1335319"/>
                    <a:pt x="102576" y="1335386"/>
                  </a:cubicBezTo>
                  <a:cubicBezTo>
                    <a:pt x="88793" y="1335091"/>
                    <a:pt x="75125" y="1332776"/>
                    <a:pt x="61342" y="1332567"/>
                  </a:cubicBezTo>
                  <a:cubicBezTo>
                    <a:pt x="49921" y="1332605"/>
                    <a:pt x="39720" y="1333891"/>
                    <a:pt x="28938" y="1336643"/>
                  </a:cubicBezTo>
                  <a:cubicBezTo>
                    <a:pt x="22080" y="1338434"/>
                    <a:pt x="15108" y="1341625"/>
                    <a:pt x="11574" y="1348102"/>
                  </a:cubicBezTo>
                  <a:cubicBezTo>
                    <a:pt x="8116" y="1353788"/>
                    <a:pt x="7449" y="1360627"/>
                    <a:pt x="7316" y="1367152"/>
                  </a:cubicBezTo>
                  <a:cubicBezTo>
                    <a:pt x="7173" y="1377420"/>
                    <a:pt x="9326" y="1387507"/>
                    <a:pt x="12869" y="1397099"/>
                  </a:cubicBezTo>
                  <a:cubicBezTo>
                    <a:pt x="13517" y="1398880"/>
                    <a:pt x="14222" y="1400632"/>
                    <a:pt x="14974" y="1402376"/>
                  </a:cubicBezTo>
                  <a:cubicBezTo>
                    <a:pt x="19718" y="1413710"/>
                    <a:pt x="25223" y="1424816"/>
                    <a:pt x="32624" y="1434675"/>
                  </a:cubicBezTo>
                  <a:cubicBezTo>
                    <a:pt x="36786" y="1440237"/>
                    <a:pt x="41177" y="1445619"/>
                    <a:pt x="45664" y="1450924"/>
                  </a:cubicBezTo>
                  <a:cubicBezTo>
                    <a:pt x="56189" y="1463402"/>
                    <a:pt x="67190" y="1475499"/>
                    <a:pt x="76630" y="1488843"/>
                  </a:cubicBezTo>
                  <a:cubicBezTo>
                    <a:pt x="86945" y="1503378"/>
                    <a:pt x="96661" y="1519171"/>
                    <a:pt x="101223" y="1536525"/>
                  </a:cubicBezTo>
                  <a:cubicBezTo>
                    <a:pt x="101918" y="1539164"/>
                    <a:pt x="102499" y="1541831"/>
                    <a:pt x="102928" y="1544536"/>
                  </a:cubicBezTo>
                  <a:cubicBezTo>
                    <a:pt x="104214" y="1555099"/>
                    <a:pt x="104995" y="1565815"/>
                    <a:pt x="103900" y="1576435"/>
                  </a:cubicBezTo>
                  <a:cubicBezTo>
                    <a:pt x="103738" y="1578169"/>
                    <a:pt x="103500" y="1579864"/>
                    <a:pt x="103214" y="1581541"/>
                  </a:cubicBezTo>
                  <a:cubicBezTo>
                    <a:pt x="102595" y="1585179"/>
                    <a:pt x="101690" y="1588684"/>
                    <a:pt x="100547" y="1592104"/>
                  </a:cubicBezTo>
                  <a:cubicBezTo>
                    <a:pt x="98394" y="1598600"/>
                    <a:pt x="95375" y="1604734"/>
                    <a:pt x="91822" y="1610611"/>
                  </a:cubicBezTo>
                  <a:cubicBezTo>
                    <a:pt x="87974" y="1616983"/>
                    <a:pt x="83478" y="1623051"/>
                    <a:pt x="78735" y="1628947"/>
                  </a:cubicBezTo>
                  <a:cubicBezTo>
                    <a:pt x="75839" y="1632547"/>
                    <a:pt x="72839" y="1636081"/>
                    <a:pt x="69838" y="1639586"/>
                  </a:cubicBezTo>
                  <a:cubicBezTo>
                    <a:pt x="65800" y="1644282"/>
                    <a:pt x="61761" y="1648911"/>
                    <a:pt x="57922" y="1653550"/>
                  </a:cubicBezTo>
                  <a:cubicBezTo>
                    <a:pt x="57922" y="1653550"/>
                    <a:pt x="57922" y="1653550"/>
                    <a:pt x="57922" y="1653550"/>
                  </a:cubicBezTo>
                  <a:cubicBezTo>
                    <a:pt x="57846" y="1653635"/>
                    <a:pt x="57780" y="1653721"/>
                    <a:pt x="57703" y="1653807"/>
                  </a:cubicBezTo>
                  <a:cubicBezTo>
                    <a:pt x="55703" y="1656112"/>
                    <a:pt x="53779" y="1658369"/>
                    <a:pt x="51903" y="1660598"/>
                  </a:cubicBezTo>
                  <a:lnTo>
                    <a:pt x="38606" y="1660598"/>
                  </a:lnTo>
                  <a:cubicBezTo>
                    <a:pt x="39273" y="1659789"/>
                    <a:pt x="39958" y="1658979"/>
                    <a:pt x="40663" y="1658179"/>
                  </a:cubicBezTo>
                  <a:cubicBezTo>
                    <a:pt x="41035" y="1657741"/>
                    <a:pt x="41425" y="1657293"/>
                    <a:pt x="41806" y="1656855"/>
                  </a:cubicBezTo>
                  <a:cubicBezTo>
                    <a:pt x="46026" y="1651816"/>
                    <a:pt x="50464" y="1646958"/>
                    <a:pt x="54913" y="1642129"/>
                  </a:cubicBezTo>
                  <a:cubicBezTo>
                    <a:pt x="58189" y="1638586"/>
                    <a:pt x="61475" y="1635043"/>
                    <a:pt x="64695" y="1631452"/>
                  </a:cubicBezTo>
                  <a:cubicBezTo>
                    <a:pt x="68352" y="1627375"/>
                    <a:pt x="71934" y="1623232"/>
                    <a:pt x="75325" y="1618926"/>
                  </a:cubicBezTo>
                  <a:cubicBezTo>
                    <a:pt x="77392" y="1616459"/>
                    <a:pt x="79354" y="1613897"/>
                    <a:pt x="81182" y="1611249"/>
                  </a:cubicBezTo>
                  <a:cubicBezTo>
                    <a:pt x="85107" y="1605544"/>
                    <a:pt x="88393" y="1599409"/>
                    <a:pt x="90736" y="1592932"/>
                  </a:cubicBezTo>
                  <a:cubicBezTo>
                    <a:pt x="91984" y="1589513"/>
                    <a:pt x="92965" y="1585998"/>
                    <a:pt x="93641" y="1582388"/>
                  </a:cubicBezTo>
                  <a:cubicBezTo>
                    <a:pt x="93908" y="1580969"/>
                    <a:pt x="94127" y="1579540"/>
                    <a:pt x="94298" y="1578083"/>
                  </a:cubicBezTo>
                  <a:cubicBezTo>
                    <a:pt x="95927" y="1565215"/>
                    <a:pt x="95746" y="1552004"/>
                    <a:pt x="93098" y="1539297"/>
                  </a:cubicBezTo>
                  <a:cubicBezTo>
                    <a:pt x="92860" y="1538411"/>
                    <a:pt x="92632" y="1537516"/>
                    <a:pt x="92374" y="1536649"/>
                  </a:cubicBezTo>
                  <a:cubicBezTo>
                    <a:pt x="88355" y="1522467"/>
                    <a:pt x="81887" y="1509113"/>
                    <a:pt x="73724" y="1496854"/>
                  </a:cubicBezTo>
                  <a:cubicBezTo>
                    <a:pt x="62799" y="1479966"/>
                    <a:pt x="48788" y="1465450"/>
                    <a:pt x="36158" y="1449877"/>
                  </a:cubicBezTo>
                  <a:cubicBezTo>
                    <a:pt x="34300" y="1447581"/>
                    <a:pt x="32472" y="1445266"/>
                    <a:pt x="30681" y="1442923"/>
                  </a:cubicBezTo>
                  <a:cubicBezTo>
                    <a:pt x="19908" y="1428674"/>
                    <a:pt x="11097" y="1412910"/>
                    <a:pt x="5144" y="1396051"/>
                  </a:cubicBezTo>
                  <a:cubicBezTo>
                    <a:pt x="4697" y="1394775"/>
                    <a:pt x="4249" y="1393489"/>
                    <a:pt x="3840" y="1392203"/>
                  </a:cubicBezTo>
                  <a:cubicBezTo>
                    <a:pt x="1087" y="1383278"/>
                    <a:pt x="-37" y="1373877"/>
                    <a:pt x="1" y="1364571"/>
                  </a:cubicBezTo>
                  <a:cubicBezTo>
                    <a:pt x="68" y="1359780"/>
                    <a:pt x="525" y="1354893"/>
                    <a:pt x="1944" y="1350302"/>
                  </a:cubicBezTo>
                  <a:cubicBezTo>
                    <a:pt x="3878" y="1344092"/>
                    <a:pt x="7735" y="1338396"/>
                    <a:pt x="13069" y="1334624"/>
                  </a:cubicBezTo>
                  <a:cubicBezTo>
                    <a:pt x="18051" y="1331176"/>
                    <a:pt x="23756" y="1329023"/>
                    <a:pt x="29605" y="1327547"/>
                  </a:cubicBezTo>
                  <a:cubicBezTo>
                    <a:pt x="37739" y="1325518"/>
                    <a:pt x="46083" y="1324223"/>
                    <a:pt x="54455" y="1323718"/>
                  </a:cubicBezTo>
                  <a:cubicBezTo>
                    <a:pt x="68209" y="1322642"/>
                    <a:pt x="81754" y="1325118"/>
                    <a:pt x="95346" y="1326699"/>
                  </a:cubicBezTo>
                  <a:cubicBezTo>
                    <a:pt x="106633" y="1327452"/>
                    <a:pt x="117949" y="1327928"/>
                    <a:pt x="129255" y="1327566"/>
                  </a:cubicBezTo>
                  <a:cubicBezTo>
                    <a:pt x="139437" y="1327166"/>
                    <a:pt x="149524" y="1325404"/>
                    <a:pt x="159383" y="1322927"/>
                  </a:cubicBezTo>
                  <a:cubicBezTo>
                    <a:pt x="194263" y="1313898"/>
                    <a:pt x="224715" y="1286437"/>
                    <a:pt x="249070" y="1260796"/>
                  </a:cubicBezTo>
                  <a:cubicBezTo>
                    <a:pt x="264005" y="1244099"/>
                    <a:pt x="276731" y="1225601"/>
                    <a:pt x="289361" y="1207141"/>
                  </a:cubicBezTo>
                  <a:cubicBezTo>
                    <a:pt x="301124" y="1190139"/>
                    <a:pt x="312716" y="1172966"/>
                    <a:pt x="325013" y="1156307"/>
                  </a:cubicBezTo>
                  <a:cubicBezTo>
                    <a:pt x="331014" y="1148172"/>
                    <a:pt x="337186" y="1140152"/>
                    <a:pt x="343625" y="1132342"/>
                  </a:cubicBezTo>
                  <a:cubicBezTo>
                    <a:pt x="345644" y="1129865"/>
                    <a:pt x="347730" y="1127436"/>
                    <a:pt x="349873" y="1125065"/>
                  </a:cubicBezTo>
                  <a:cubicBezTo>
                    <a:pt x="355683" y="1118578"/>
                    <a:pt x="361884" y="1112473"/>
                    <a:pt x="368295" y="1106576"/>
                  </a:cubicBezTo>
                  <a:cubicBezTo>
                    <a:pt x="374286" y="1101052"/>
                    <a:pt x="380458" y="1095737"/>
                    <a:pt x="386668" y="1090470"/>
                  </a:cubicBezTo>
                  <a:cubicBezTo>
                    <a:pt x="388021" y="1089279"/>
                    <a:pt x="389364" y="1088079"/>
                    <a:pt x="390707" y="1086869"/>
                  </a:cubicBezTo>
                  <a:cubicBezTo>
                    <a:pt x="399670" y="1078764"/>
                    <a:pt x="408271" y="1070210"/>
                    <a:pt x="415996" y="1060895"/>
                  </a:cubicBezTo>
                  <a:cubicBezTo>
                    <a:pt x="424464" y="1049655"/>
                    <a:pt x="430836" y="1036996"/>
                    <a:pt x="434846" y="1023776"/>
                  </a:cubicBezTo>
                  <a:cubicBezTo>
                    <a:pt x="438370" y="1011593"/>
                    <a:pt x="437903" y="998858"/>
                    <a:pt x="436265" y="986419"/>
                  </a:cubicBezTo>
                  <a:cubicBezTo>
                    <a:pt x="433455" y="962958"/>
                    <a:pt x="423473" y="941184"/>
                    <a:pt x="414548" y="919534"/>
                  </a:cubicBezTo>
                  <a:cubicBezTo>
                    <a:pt x="384916" y="869099"/>
                    <a:pt x="338881" y="830351"/>
                    <a:pt x="309259" y="779764"/>
                  </a:cubicBezTo>
                  <a:cubicBezTo>
                    <a:pt x="284675" y="740473"/>
                    <a:pt x="267225" y="696821"/>
                    <a:pt x="281255" y="650329"/>
                  </a:cubicBezTo>
                  <a:cubicBezTo>
                    <a:pt x="284913" y="636175"/>
                    <a:pt x="289313" y="622249"/>
                    <a:pt x="293733" y="608324"/>
                  </a:cubicBezTo>
                  <a:cubicBezTo>
                    <a:pt x="299810" y="589093"/>
                    <a:pt x="304068" y="569328"/>
                    <a:pt x="310811" y="550288"/>
                  </a:cubicBezTo>
                  <a:cubicBezTo>
                    <a:pt x="319812" y="524113"/>
                    <a:pt x="336462" y="500825"/>
                    <a:pt x="357455" y="482889"/>
                  </a:cubicBezTo>
                  <a:cubicBezTo>
                    <a:pt x="373457" y="469878"/>
                    <a:pt x="392583" y="460991"/>
                    <a:pt x="412500" y="455895"/>
                  </a:cubicBezTo>
                  <a:cubicBezTo>
                    <a:pt x="430464" y="451352"/>
                    <a:pt x="449305" y="449694"/>
                    <a:pt x="467717" y="451999"/>
                  </a:cubicBezTo>
                  <a:cubicBezTo>
                    <a:pt x="484833" y="454523"/>
                    <a:pt x="501740" y="459953"/>
                    <a:pt x="516399" y="469268"/>
                  </a:cubicBezTo>
                  <a:cubicBezTo>
                    <a:pt x="528429" y="477250"/>
                    <a:pt x="538068" y="488309"/>
                    <a:pt x="546945" y="499567"/>
                  </a:cubicBezTo>
                  <a:cubicBezTo>
                    <a:pt x="561585" y="518531"/>
                    <a:pt x="573311" y="539544"/>
                    <a:pt x="587760" y="558651"/>
                  </a:cubicBezTo>
                  <a:cubicBezTo>
                    <a:pt x="607067" y="584007"/>
                    <a:pt x="629451" y="607676"/>
                    <a:pt x="657093" y="623973"/>
                  </a:cubicBezTo>
                  <a:cubicBezTo>
                    <a:pt x="683525" y="640042"/>
                    <a:pt x="714509" y="651300"/>
                    <a:pt x="745808" y="647414"/>
                  </a:cubicBezTo>
                  <a:cubicBezTo>
                    <a:pt x="764630" y="645033"/>
                    <a:pt x="777641" y="639604"/>
                    <a:pt x="791566" y="626316"/>
                  </a:cubicBezTo>
                  <a:cubicBezTo>
                    <a:pt x="816379" y="601037"/>
                    <a:pt x="832629" y="569033"/>
                    <a:pt x="846792" y="536934"/>
                  </a:cubicBezTo>
                  <a:cubicBezTo>
                    <a:pt x="855765" y="516407"/>
                    <a:pt x="863595" y="495433"/>
                    <a:pt x="871510" y="474488"/>
                  </a:cubicBezTo>
                  <a:cubicBezTo>
                    <a:pt x="878739" y="454495"/>
                    <a:pt x="888207" y="435369"/>
                    <a:pt x="894332" y="414995"/>
                  </a:cubicBezTo>
                  <a:cubicBezTo>
                    <a:pt x="899151" y="397316"/>
                    <a:pt x="900075" y="378876"/>
                    <a:pt x="898437" y="360712"/>
                  </a:cubicBezTo>
                  <a:cubicBezTo>
                    <a:pt x="895284" y="336613"/>
                    <a:pt x="889045" y="313096"/>
                    <a:pt x="884245" y="289312"/>
                  </a:cubicBezTo>
                  <a:cubicBezTo>
                    <a:pt x="882311" y="278902"/>
                    <a:pt x="881159" y="268357"/>
                    <a:pt x="880025" y="257832"/>
                  </a:cubicBezTo>
                  <a:cubicBezTo>
                    <a:pt x="878844" y="243945"/>
                    <a:pt x="878577" y="229619"/>
                    <a:pt x="882511" y="216132"/>
                  </a:cubicBezTo>
                  <a:cubicBezTo>
                    <a:pt x="891570" y="189767"/>
                    <a:pt x="913153" y="168612"/>
                    <a:pt x="938242" y="157124"/>
                  </a:cubicBezTo>
                  <a:cubicBezTo>
                    <a:pt x="986077" y="135893"/>
                    <a:pt x="1039750" y="136169"/>
                    <a:pt x="1089670" y="122253"/>
                  </a:cubicBezTo>
                  <a:cubicBezTo>
                    <a:pt x="1134505" y="110538"/>
                    <a:pt x="1178243" y="89459"/>
                    <a:pt x="1209524" y="54540"/>
                  </a:cubicBezTo>
                  <a:cubicBezTo>
                    <a:pt x="1216096" y="47368"/>
                    <a:pt x="1222478" y="39948"/>
                    <a:pt x="1227574" y="31623"/>
                  </a:cubicBezTo>
                  <a:cubicBezTo>
                    <a:pt x="1230079" y="27375"/>
                    <a:pt x="1232431" y="23041"/>
                    <a:pt x="1234650" y="18640"/>
                  </a:cubicBezTo>
                  <a:cubicBezTo>
                    <a:pt x="1237613" y="12545"/>
                    <a:pt x="1240461" y="6325"/>
                    <a:pt x="124305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6"/>
            <p:cNvSpPr/>
            <p:nvPr/>
          </p:nvSpPr>
          <p:spPr>
            <a:xfrm rot="5400000">
              <a:off x="3320514" y="4554518"/>
              <a:ext cx="1724459" cy="2153824"/>
            </a:xfrm>
            <a:custGeom>
              <a:rect b="b" l="l" r="r" t="t"/>
              <a:pathLst>
                <a:path extrusionOk="0" h="1495711" w="1197541">
                  <a:moveTo>
                    <a:pt x="1197458" y="19977"/>
                  </a:moveTo>
                  <a:lnTo>
                    <a:pt x="1197458" y="29702"/>
                  </a:lnTo>
                  <a:cubicBezTo>
                    <a:pt x="1193124" y="30083"/>
                    <a:pt x="1188780" y="30312"/>
                    <a:pt x="1184446" y="30445"/>
                  </a:cubicBezTo>
                  <a:cubicBezTo>
                    <a:pt x="1167149" y="30826"/>
                    <a:pt x="1149823" y="30026"/>
                    <a:pt x="1132602" y="28331"/>
                  </a:cubicBezTo>
                  <a:cubicBezTo>
                    <a:pt x="1107494" y="26016"/>
                    <a:pt x="1082462" y="22730"/>
                    <a:pt x="1057745" y="17701"/>
                  </a:cubicBezTo>
                  <a:cubicBezTo>
                    <a:pt x="1037142" y="13605"/>
                    <a:pt x="1016473" y="9623"/>
                    <a:pt x="995623" y="7766"/>
                  </a:cubicBezTo>
                  <a:cubicBezTo>
                    <a:pt x="962333" y="5185"/>
                    <a:pt x="918013" y="8195"/>
                    <a:pt x="890343" y="28454"/>
                  </a:cubicBezTo>
                  <a:cubicBezTo>
                    <a:pt x="878618" y="36855"/>
                    <a:pt x="870807" y="46323"/>
                    <a:pt x="867292" y="60439"/>
                  </a:cubicBezTo>
                  <a:cubicBezTo>
                    <a:pt x="862473" y="75584"/>
                    <a:pt x="865445" y="91415"/>
                    <a:pt x="868493" y="106597"/>
                  </a:cubicBezTo>
                  <a:cubicBezTo>
                    <a:pt x="872198" y="123923"/>
                    <a:pt x="877132" y="140764"/>
                    <a:pt x="881751" y="157823"/>
                  </a:cubicBezTo>
                  <a:cubicBezTo>
                    <a:pt x="887209" y="177406"/>
                    <a:pt x="892896" y="196942"/>
                    <a:pt x="897487" y="216745"/>
                  </a:cubicBezTo>
                  <a:cubicBezTo>
                    <a:pt x="900411" y="229584"/>
                    <a:pt x="902516" y="242767"/>
                    <a:pt x="901735" y="255978"/>
                  </a:cubicBezTo>
                  <a:cubicBezTo>
                    <a:pt x="899725" y="277409"/>
                    <a:pt x="894724" y="298488"/>
                    <a:pt x="890400" y="319538"/>
                  </a:cubicBezTo>
                  <a:cubicBezTo>
                    <a:pt x="884247" y="347647"/>
                    <a:pt x="877313" y="375879"/>
                    <a:pt x="864797" y="401939"/>
                  </a:cubicBezTo>
                  <a:cubicBezTo>
                    <a:pt x="853281" y="426047"/>
                    <a:pt x="839365" y="449412"/>
                    <a:pt x="820239" y="468281"/>
                  </a:cubicBezTo>
                  <a:cubicBezTo>
                    <a:pt x="811524" y="476825"/>
                    <a:pt x="802008" y="484492"/>
                    <a:pt x="792607" y="492255"/>
                  </a:cubicBezTo>
                  <a:cubicBezTo>
                    <a:pt x="770795" y="509553"/>
                    <a:pt x="749840" y="528345"/>
                    <a:pt x="725665" y="542347"/>
                  </a:cubicBezTo>
                  <a:cubicBezTo>
                    <a:pt x="709016" y="551587"/>
                    <a:pt x="689699" y="557768"/>
                    <a:pt x="670525" y="555158"/>
                  </a:cubicBezTo>
                  <a:cubicBezTo>
                    <a:pt x="657019" y="553253"/>
                    <a:pt x="644160" y="548319"/>
                    <a:pt x="632177" y="541918"/>
                  </a:cubicBezTo>
                  <a:cubicBezTo>
                    <a:pt x="615680" y="533737"/>
                    <a:pt x="600745" y="522792"/>
                    <a:pt x="586981" y="510620"/>
                  </a:cubicBezTo>
                  <a:cubicBezTo>
                    <a:pt x="561092" y="489226"/>
                    <a:pt x="544576" y="463756"/>
                    <a:pt x="530708" y="433505"/>
                  </a:cubicBezTo>
                  <a:cubicBezTo>
                    <a:pt x="520573" y="412569"/>
                    <a:pt x="510343" y="390766"/>
                    <a:pt x="494798" y="373412"/>
                  </a:cubicBezTo>
                  <a:cubicBezTo>
                    <a:pt x="483387" y="362153"/>
                    <a:pt x="468976" y="353971"/>
                    <a:pt x="453650" y="349361"/>
                  </a:cubicBezTo>
                  <a:cubicBezTo>
                    <a:pt x="424180" y="342389"/>
                    <a:pt x="393519" y="348866"/>
                    <a:pt x="364706" y="356095"/>
                  </a:cubicBezTo>
                  <a:cubicBezTo>
                    <a:pt x="346285" y="360487"/>
                    <a:pt x="330121" y="369078"/>
                    <a:pt x="315119" y="380498"/>
                  </a:cubicBezTo>
                  <a:cubicBezTo>
                    <a:pt x="307823" y="385842"/>
                    <a:pt x="300965" y="391814"/>
                    <a:pt x="295326" y="398920"/>
                  </a:cubicBezTo>
                  <a:cubicBezTo>
                    <a:pt x="287772" y="407940"/>
                    <a:pt x="282648" y="418598"/>
                    <a:pt x="279410" y="429867"/>
                  </a:cubicBezTo>
                  <a:cubicBezTo>
                    <a:pt x="271799" y="452822"/>
                    <a:pt x="266836" y="476825"/>
                    <a:pt x="269923" y="500933"/>
                  </a:cubicBezTo>
                  <a:cubicBezTo>
                    <a:pt x="271685" y="513896"/>
                    <a:pt x="275066" y="526736"/>
                    <a:pt x="281543" y="538166"/>
                  </a:cubicBezTo>
                  <a:cubicBezTo>
                    <a:pt x="291716" y="554806"/>
                    <a:pt x="305289" y="569094"/>
                    <a:pt x="318643" y="583200"/>
                  </a:cubicBezTo>
                  <a:cubicBezTo>
                    <a:pt x="347456" y="613280"/>
                    <a:pt x="380070" y="639359"/>
                    <a:pt x="409597" y="668687"/>
                  </a:cubicBezTo>
                  <a:cubicBezTo>
                    <a:pt x="424523" y="683708"/>
                    <a:pt x="439753" y="699310"/>
                    <a:pt x="449012" y="718617"/>
                  </a:cubicBezTo>
                  <a:cubicBezTo>
                    <a:pt x="455403" y="731590"/>
                    <a:pt x="458137" y="745906"/>
                    <a:pt x="458746" y="760279"/>
                  </a:cubicBezTo>
                  <a:cubicBezTo>
                    <a:pt x="459708" y="779282"/>
                    <a:pt x="461299" y="798265"/>
                    <a:pt x="462090" y="817286"/>
                  </a:cubicBezTo>
                  <a:cubicBezTo>
                    <a:pt x="464194" y="861559"/>
                    <a:pt x="448888" y="906126"/>
                    <a:pt x="419713" y="939521"/>
                  </a:cubicBezTo>
                  <a:cubicBezTo>
                    <a:pt x="407159" y="954675"/>
                    <a:pt x="392376" y="967458"/>
                    <a:pt x="376841" y="979373"/>
                  </a:cubicBezTo>
                  <a:cubicBezTo>
                    <a:pt x="367782" y="986336"/>
                    <a:pt x="358467" y="993003"/>
                    <a:pt x="349180" y="999681"/>
                  </a:cubicBezTo>
                  <a:cubicBezTo>
                    <a:pt x="338684" y="1007224"/>
                    <a:pt x="328235" y="1014768"/>
                    <a:pt x="318262" y="1022779"/>
                  </a:cubicBezTo>
                  <a:cubicBezTo>
                    <a:pt x="316224" y="1024398"/>
                    <a:pt x="314195" y="1026036"/>
                    <a:pt x="312176" y="1027665"/>
                  </a:cubicBezTo>
                  <a:cubicBezTo>
                    <a:pt x="304079" y="1034218"/>
                    <a:pt x="296107" y="1040895"/>
                    <a:pt x="288306" y="1047801"/>
                  </a:cubicBezTo>
                  <a:cubicBezTo>
                    <a:pt x="281934" y="1053411"/>
                    <a:pt x="275695" y="1059155"/>
                    <a:pt x="269608" y="1065079"/>
                  </a:cubicBezTo>
                  <a:cubicBezTo>
                    <a:pt x="243015" y="1090778"/>
                    <a:pt x="219154" y="1119239"/>
                    <a:pt x="191408" y="1143746"/>
                  </a:cubicBezTo>
                  <a:cubicBezTo>
                    <a:pt x="169843" y="1162787"/>
                    <a:pt x="146260" y="1181065"/>
                    <a:pt x="118132" y="1188933"/>
                  </a:cubicBezTo>
                  <a:cubicBezTo>
                    <a:pt x="93120" y="1196324"/>
                    <a:pt x="66745" y="1196648"/>
                    <a:pt x="41446" y="1202668"/>
                  </a:cubicBezTo>
                  <a:cubicBezTo>
                    <a:pt x="31169" y="1205563"/>
                    <a:pt x="20511" y="1209593"/>
                    <a:pt x="13633" y="1218155"/>
                  </a:cubicBezTo>
                  <a:cubicBezTo>
                    <a:pt x="11424" y="1221108"/>
                    <a:pt x="9881" y="1224490"/>
                    <a:pt x="8395" y="1227852"/>
                  </a:cubicBezTo>
                  <a:cubicBezTo>
                    <a:pt x="6652" y="1231700"/>
                    <a:pt x="5242" y="1235805"/>
                    <a:pt x="5070" y="1240025"/>
                  </a:cubicBezTo>
                  <a:cubicBezTo>
                    <a:pt x="5004" y="1241454"/>
                    <a:pt x="5090" y="1242882"/>
                    <a:pt x="5347" y="1244330"/>
                  </a:cubicBezTo>
                  <a:cubicBezTo>
                    <a:pt x="6166" y="1249407"/>
                    <a:pt x="7090" y="1254522"/>
                    <a:pt x="8957" y="1259342"/>
                  </a:cubicBezTo>
                  <a:cubicBezTo>
                    <a:pt x="10652" y="1263371"/>
                    <a:pt x="13052" y="1267057"/>
                    <a:pt x="15624" y="1270572"/>
                  </a:cubicBezTo>
                  <a:cubicBezTo>
                    <a:pt x="20387" y="1276906"/>
                    <a:pt x="25511" y="1282926"/>
                    <a:pt x="30626" y="1288983"/>
                  </a:cubicBezTo>
                  <a:cubicBezTo>
                    <a:pt x="35331" y="1294565"/>
                    <a:pt x="40037" y="1300175"/>
                    <a:pt x="44399" y="1306052"/>
                  </a:cubicBezTo>
                  <a:cubicBezTo>
                    <a:pt x="55277" y="1320892"/>
                    <a:pt x="65611" y="1336208"/>
                    <a:pt x="74593" y="1352277"/>
                  </a:cubicBezTo>
                  <a:cubicBezTo>
                    <a:pt x="77203" y="1357459"/>
                    <a:pt x="79642" y="1362707"/>
                    <a:pt x="81966" y="1368022"/>
                  </a:cubicBezTo>
                  <a:cubicBezTo>
                    <a:pt x="86281" y="1377833"/>
                    <a:pt x="90186" y="1387834"/>
                    <a:pt x="94024" y="1397807"/>
                  </a:cubicBezTo>
                  <a:cubicBezTo>
                    <a:pt x="95196" y="1401178"/>
                    <a:pt x="96244" y="1404598"/>
                    <a:pt x="97158" y="1408065"/>
                  </a:cubicBezTo>
                  <a:cubicBezTo>
                    <a:pt x="98158" y="1411847"/>
                    <a:pt x="98987" y="1415666"/>
                    <a:pt x="99635" y="1419524"/>
                  </a:cubicBezTo>
                  <a:cubicBezTo>
                    <a:pt x="100635" y="1425343"/>
                    <a:pt x="101235" y="1431220"/>
                    <a:pt x="101378" y="1437107"/>
                  </a:cubicBezTo>
                  <a:cubicBezTo>
                    <a:pt x="101473" y="1441031"/>
                    <a:pt x="101378" y="1444955"/>
                    <a:pt x="101054" y="1448851"/>
                  </a:cubicBezTo>
                  <a:cubicBezTo>
                    <a:pt x="100806" y="1452004"/>
                    <a:pt x="100416" y="1455147"/>
                    <a:pt x="99873" y="1458262"/>
                  </a:cubicBezTo>
                  <a:cubicBezTo>
                    <a:pt x="99501" y="1460443"/>
                    <a:pt x="99054" y="1462605"/>
                    <a:pt x="98530" y="1464758"/>
                  </a:cubicBezTo>
                  <a:cubicBezTo>
                    <a:pt x="98015" y="1466882"/>
                    <a:pt x="97425" y="1468987"/>
                    <a:pt x="96758" y="1471073"/>
                  </a:cubicBezTo>
                  <a:cubicBezTo>
                    <a:pt x="96463" y="1472016"/>
                    <a:pt x="96158" y="1472959"/>
                    <a:pt x="95825" y="1473892"/>
                  </a:cubicBezTo>
                  <a:cubicBezTo>
                    <a:pt x="93262" y="1480598"/>
                    <a:pt x="90348" y="1487170"/>
                    <a:pt x="87109" y="1493590"/>
                  </a:cubicBezTo>
                  <a:lnTo>
                    <a:pt x="83175" y="1493590"/>
                  </a:lnTo>
                  <a:cubicBezTo>
                    <a:pt x="83509" y="1492847"/>
                    <a:pt x="83842" y="1492104"/>
                    <a:pt x="84156" y="1491361"/>
                  </a:cubicBezTo>
                  <a:cubicBezTo>
                    <a:pt x="86833" y="1485037"/>
                    <a:pt x="89500" y="1478636"/>
                    <a:pt x="91377" y="1472016"/>
                  </a:cubicBezTo>
                  <a:cubicBezTo>
                    <a:pt x="91967" y="1469939"/>
                    <a:pt x="92472" y="1467844"/>
                    <a:pt x="92872" y="1465720"/>
                  </a:cubicBezTo>
                  <a:cubicBezTo>
                    <a:pt x="93072" y="1464682"/>
                    <a:pt x="93253" y="1463643"/>
                    <a:pt x="93396" y="1462596"/>
                  </a:cubicBezTo>
                  <a:cubicBezTo>
                    <a:pt x="93558" y="1461491"/>
                    <a:pt x="93701" y="1460395"/>
                    <a:pt x="93824" y="1459290"/>
                  </a:cubicBezTo>
                  <a:cubicBezTo>
                    <a:pt x="94196" y="1456195"/>
                    <a:pt x="94463" y="1453080"/>
                    <a:pt x="94615" y="1449985"/>
                  </a:cubicBezTo>
                  <a:cubicBezTo>
                    <a:pt x="94815" y="1446051"/>
                    <a:pt x="94853" y="1442107"/>
                    <a:pt x="94701" y="1438173"/>
                  </a:cubicBezTo>
                  <a:cubicBezTo>
                    <a:pt x="94501" y="1432268"/>
                    <a:pt x="93920" y="1426363"/>
                    <a:pt x="92958" y="1420524"/>
                  </a:cubicBezTo>
                  <a:cubicBezTo>
                    <a:pt x="92348" y="1416752"/>
                    <a:pt x="91567" y="1413008"/>
                    <a:pt x="90653" y="1409303"/>
                  </a:cubicBezTo>
                  <a:cubicBezTo>
                    <a:pt x="89719" y="1405588"/>
                    <a:pt x="88643" y="1401902"/>
                    <a:pt x="87405" y="1398283"/>
                  </a:cubicBezTo>
                  <a:cubicBezTo>
                    <a:pt x="83633" y="1388310"/>
                    <a:pt x="79680" y="1378309"/>
                    <a:pt x="75308" y="1368536"/>
                  </a:cubicBezTo>
                  <a:cubicBezTo>
                    <a:pt x="71879" y="1360869"/>
                    <a:pt x="68183" y="1353344"/>
                    <a:pt x="64097" y="1346086"/>
                  </a:cubicBezTo>
                  <a:cubicBezTo>
                    <a:pt x="57020" y="1333570"/>
                    <a:pt x="49524" y="1321283"/>
                    <a:pt x="40875" y="1309786"/>
                  </a:cubicBezTo>
                  <a:cubicBezTo>
                    <a:pt x="35055" y="1301985"/>
                    <a:pt x="28578" y="1294737"/>
                    <a:pt x="22292" y="1287336"/>
                  </a:cubicBezTo>
                  <a:cubicBezTo>
                    <a:pt x="21949" y="1286945"/>
                    <a:pt x="21615" y="1286554"/>
                    <a:pt x="21282" y="1286154"/>
                  </a:cubicBezTo>
                  <a:cubicBezTo>
                    <a:pt x="9757" y="1272067"/>
                    <a:pt x="2375" y="1263704"/>
                    <a:pt x="298" y="1244921"/>
                  </a:cubicBezTo>
                  <a:cubicBezTo>
                    <a:pt x="-44" y="1242730"/>
                    <a:pt x="-83" y="1240530"/>
                    <a:pt x="136" y="1238339"/>
                  </a:cubicBezTo>
                  <a:cubicBezTo>
                    <a:pt x="460" y="1235024"/>
                    <a:pt x="1365" y="1231767"/>
                    <a:pt x="2670" y="1228700"/>
                  </a:cubicBezTo>
                  <a:cubicBezTo>
                    <a:pt x="4670" y="1223880"/>
                    <a:pt x="6880" y="1219060"/>
                    <a:pt x="10081" y="1214898"/>
                  </a:cubicBezTo>
                  <a:cubicBezTo>
                    <a:pt x="16377" y="1206830"/>
                    <a:pt x="25968" y="1202315"/>
                    <a:pt x="35512" y="1199267"/>
                  </a:cubicBezTo>
                  <a:cubicBezTo>
                    <a:pt x="46714" y="1195724"/>
                    <a:pt x="58449" y="1194467"/>
                    <a:pt x="70040" y="1192876"/>
                  </a:cubicBezTo>
                  <a:cubicBezTo>
                    <a:pt x="87090" y="1190762"/>
                    <a:pt x="104254" y="1188619"/>
                    <a:pt x="120704" y="1183465"/>
                  </a:cubicBezTo>
                  <a:cubicBezTo>
                    <a:pt x="150908" y="1173493"/>
                    <a:pt x="175339" y="1152357"/>
                    <a:pt x="197904" y="1130792"/>
                  </a:cubicBezTo>
                  <a:cubicBezTo>
                    <a:pt x="227784" y="1100636"/>
                    <a:pt x="254854" y="1067594"/>
                    <a:pt x="286839" y="1039581"/>
                  </a:cubicBezTo>
                  <a:cubicBezTo>
                    <a:pt x="290106" y="1036733"/>
                    <a:pt x="293421" y="1033913"/>
                    <a:pt x="296802" y="1031170"/>
                  </a:cubicBezTo>
                  <a:cubicBezTo>
                    <a:pt x="301317" y="1027151"/>
                    <a:pt x="305937" y="1023274"/>
                    <a:pt x="310671" y="1019502"/>
                  </a:cubicBezTo>
                  <a:cubicBezTo>
                    <a:pt x="321910" y="1010511"/>
                    <a:pt x="333645" y="1002090"/>
                    <a:pt x="345361" y="993680"/>
                  </a:cubicBezTo>
                  <a:cubicBezTo>
                    <a:pt x="354181" y="987355"/>
                    <a:pt x="363001" y="981031"/>
                    <a:pt x="371583" y="974458"/>
                  </a:cubicBezTo>
                  <a:cubicBezTo>
                    <a:pt x="388823" y="961266"/>
                    <a:pt x="405159" y="947093"/>
                    <a:pt x="418836" y="929929"/>
                  </a:cubicBezTo>
                  <a:cubicBezTo>
                    <a:pt x="432410" y="912708"/>
                    <a:pt x="442887" y="893001"/>
                    <a:pt x="448945" y="871893"/>
                  </a:cubicBezTo>
                  <a:cubicBezTo>
                    <a:pt x="453365" y="856520"/>
                    <a:pt x="454993" y="840480"/>
                    <a:pt x="455298" y="824535"/>
                  </a:cubicBezTo>
                  <a:cubicBezTo>
                    <a:pt x="455232" y="807095"/>
                    <a:pt x="453384" y="789721"/>
                    <a:pt x="452507" y="772319"/>
                  </a:cubicBezTo>
                  <a:cubicBezTo>
                    <a:pt x="451736" y="760670"/>
                    <a:pt x="451488" y="748868"/>
                    <a:pt x="448545" y="737505"/>
                  </a:cubicBezTo>
                  <a:cubicBezTo>
                    <a:pt x="442811" y="715988"/>
                    <a:pt x="428114" y="698691"/>
                    <a:pt x="412988" y="682974"/>
                  </a:cubicBezTo>
                  <a:cubicBezTo>
                    <a:pt x="393300" y="662543"/>
                    <a:pt x="371926" y="643855"/>
                    <a:pt x="350904" y="624834"/>
                  </a:cubicBezTo>
                  <a:cubicBezTo>
                    <a:pt x="325720" y="601393"/>
                    <a:pt x="299898" y="577856"/>
                    <a:pt x="280391" y="549301"/>
                  </a:cubicBezTo>
                  <a:cubicBezTo>
                    <a:pt x="269199" y="532441"/>
                    <a:pt x="264312" y="512105"/>
                    <a:pt x="263236" y="492093"/>
                  </a:cubicBezTo>
                  <a:cubicBezTo>
                    <a:pt x="262131" y="473691"/>
                    <a:pt x="265560" y="455317"/>
                    <a:pt x="270742" y="437725"/>
                  </a:cubicBezTo>
                  <a:cubicBezTo>
                    <a:pt x="275476" y="420865"/>
                    <a:pt x="280991" y="405530"/>
                    <a:pt x="292868" y="392205"/>
                  </a:cubicBezTo>
                  <a:cubicBezTo>
                    <a:pt x="302841" y="380698"/>
                    <a:pt x="315481" y="371802"/>
                    <a:pt x="328377" y="363849"/>
                  </a:cubicBezTo>
                  <a:cubicBezTo>
                    <a:pt x="339274" y="357238"/>
                    <a:pt x="351342" y="352838"/>
                    <a:pt x="363658" y="349694"/>
                  </a:cubicBezTo>
                  <a:cubicBezTo>
                    <a:pt x="398377" y="341074"/>
                    <a:pt x="438906" y="332597"/>
                    <a:pt x="472481" y="349133"/>
                  </a:cubicBezTo>
                  <a:cubicBezTo>
                    <a:pt x="481549" y="353647"/>
                    <a:pt x="490112" y="359324"/>
                    <a:pt x="497523" y="366259"/>
                  </a:cubicBezTo>
                  <a:cubicBezTo>
                    <a:pt x="525440" y="394881"/>
                    <a:pt x="535556" y="435162"/>
                    <a:pt x="556749" y="468262"/>
                  </a:cubicBezTo>
                  <a:cubicBezTo>
                    <a:pt x="568084" y="486445"/>
                    <a:pt x="583667" y="501466"/>
                    <a:pt x="600345" y="514725"/>
                  </a:cubicBezTo>
                  <a:cubicBezTo>
                    <a:pt x="613747" y="525602"/>
                    <a:pt x="628882" y="534413"/>
                    <a:pt x="644579" y="541366"/>
                  </a:cubicBezTo>
                  <a:cubicBezTo>
                    <a:pt x="655657" y="546167"/>
                    <a:pt x="667601" y="549291"/>
                    <a:pt x="679717" y="549596"/>
                  </a:cubicBezTo>
                  <a:cubicBezTo>
                    <a:pt x="704215" y="549862"/>
                    <a:pt x="726113" y="536451"/>
                    <a:pt x="745134" y="522278"/>
                  </a:cubicBezTo>
                  <a:cubicBezTo>
                    <a:pt x="757298" y="513115"/>
                    <a:pt x="769147" y="503523"/>
                    <a:pt x="781025" y="493998"/>
                  </a:cubicBezTo>
                  <a:cubicBezTo>
                    <a:pt x="794474" y="483073"/>
                    <a:pt x="808161" y="472329"/>
                    <a:pt x="819868" y="459508"/>
                  </a:cubicBezTo>
                  <a:cubicBezTo>
                    <a:pt x="845347" y="430524"/>
                    <a:pt x="863206" y="394491"/>
                    <a:pt x="873522" y="357553"/>
                  </a:cubicBezTo>
                  <a:cubicBezTo>
                    <a:pt x="881199" y="329254"/>
                    <a:pt x="887600" y="299907"/>
                    <a:pt x="892162" y="271123"/>
                  </a:cubicBezTo>
                  <a:cubicBezTo>
                    <a:pt x="893115" y="264227"/>
                    <a:pt x="893829" y="257340"/>
                    <a:pt x="893934" y="250387"/>
                  </a:cubicBezTo>
                  <a:cubicBezTo>
                    <a:pt x="893848" y="237233"/>
                    <a:pt x="891496" y="224222"/>
                    <a:pt x="888724" y="211401"/>
                  </a:cubicBezTo>
                  <a:cubicBezTo>
                    <a:pt x="884095" y="190741"/>
                    <a:pt x="878265" y="171310"/>
                    <a:pt x="872960" y="150993"/>
                  </a:cubicBezTo>
                  <a:cubicBezTo>
                    <a:pt x="867150" y="128400"/>
                    <a:pt x="860130" y="105807"/>
                    <a:pt x="858368" y="82442"/>
                  </a:cubicBezTo>
                  <a:cubicBezTo>
                    <a:pt x="857710" y="73708"/>
                    <a:pt x="859053" y="64973"/>
                    <a:pt x="861520" y="56591"/>
                  </a:cubicBezTo>
                  <a:cubicBezTo>
                    <a:pt x="863911" y="47285"/>
                    <a:pt x="868731" y="38618"/>
                    <a:pt x="875751" y="32017"/>
                  </a:cubicBezTo>
                  <a:cubicBezTo>
                    <a:pt x="887600" y="20425"/>
                    <a:pt x="902573" y="12453"/>
                    <a:pt x="918547" y="8176"/>
                  </a:cubicBezTo>
                  <a:cubicBezTo>
                    <a:pt x="934301" y="3175"/>
                    <a:pt x="950770" y="1051"/>
                    <a:pt x="967238" y="318"/>
                  </a:cubicBezTo>
                  <a:cubicBezTo>
                    <a:pt x="1011435" y="-2121"/>
                    <a:pt x="1054592" y="10100"/>
                    <a:pt x="1098055" y="15929"/>
                  </a:cubicBezTo>
                  <a:cubicBezTo>
                    <a:pt x="1121553" y="19225"/>
                    <a:pt x="1145470" y="21053"/>
                    <a:pt x="1169140" y="21053"/>
                  </a:cubicBezTo>
                  <a:cubicBezTo>
                    <a:pt x="1178579" y="21139"/>
                    <a:pt x="1188037" y="20815"/>
                    <a:pt x="1197439" y="1996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6"/>
            <p:cNvSpPr/>
            <p:nvPr/>
          </p:nvSpPr>
          <p:spPr>
            <a:xfrm rot="5400000">
              <a:off x="3316697" y="4607017"/>
              <a:ext cx="1678565" cy="2096322"/>
            </a:xfrm>
            <a:custGeom>
              <a:rect b="b" l="l" r="r" t="t"/>
              <a:pathLst>
                <a:path extrusionOk="0" h="1468527" w="1165670">
                  <a:moveTo>
                    <a:pt x="1164773" y="55533"/>
                  </a:moveTo>
                  <a:lnTo>
                    <a:pt x="1164773" y="63953"/>
                  </a:lnTo>
                  <a:cubicBezTo>
                    <a:pt x="1154952" y="66325"/>
                    <a:pt x="1144770" y="67135"/>
                    <a:pt x="1134683" y="67516"/>
                  </a:cubicBezTo>
                  <a:cubicBezTo>
                    <a:pt x="1099155" y="68506"/>
                    <a:pt x="1064989" y="55724"/>
                    <a:pt x="1032861" y="41808"/>
                  </a:cubicBezTo>
                  <a:cubicBezTo>
                    <a:pt x="988055" y="21710"/>
                    <a:pt x="917123" y="-13466"/>
                    <a:pt x="872984" y="22577"/>
                  </a:cubicBezTo>
                  <a:cubicBezTo>
                    <a:pt x="849695" y="41617"/>
                    <a:pt x="854153" y="66363"/>
                    <a:pt x="861344" y="91957"/>
                  </a:cubicBezTo>
                  <a:cubicBezTo>
                    <a:pt x="866154" y="109045"/>
                    <a:pt x="872222" y="125799"/>
                    <a:pt x="880070" y="141725"/>
                  </a:cubicBezTo>
                  <a:cubicBezTo>
                    <a:pt x="887043" y="155860"/>
                    <a:pt x="894815" y="169614"/>
                    <a:pt x="901216" y="184026"/>
                  </a:cubicBezTo>
                  <a:cubicBezTo>
                    <a:pt x="909960" y="204161"/>
                    <a:pt x="915522" y="225240"/>
                    <a:pt x="915189" y="247176"/>
                  </a:cubicBezTo>
                  <a:cubicBezTo>
                    <a:pt x="913389" y="278837"/>
                    <a:pt x="898158" y="307498"/>
                    <a:pt x="884880" y="335645"/>
                  </a:cubicBezTo>
                  <a:cubicBezTo>
                    <a:pt x="871441" y="363591"/>
                    <a:pt x="861268" y="392918"/>
                    <a:pt x="852372" y="422589"/>
                  </a:cubicBezTo>
                  <a:cubicBezTo>
                    <a:pt x="848771" y="434209"/>
                    <a:pt x="845066" y="445877"/>
                    <a:pt x="839294" y="456631"/>
                  </a:cubicBezTo>
                  <a:cubicBezTo>
                    <a:pt x="821892" y="488340"/>
                    <a:pt x="792583" y="511562"/>
                    <a:pt x="761779" y="529488"/>
                  </a:cubicBezTo>
                  <a:cubicBezTo>
                    <a:pt x="725003" y="550919"/>
                    <a:pt x="691570" y="581799"/>
                    <a:pt x="647565" y="585914"/>
                  </a:cubicBezTo>
                  <a:cubicBezTo>
                    <a:pt x="608198" y="589581"/>
                    <a:pt x="572746" y="574817"/>
                    <a:pt x="543857" y="548585"/>
                  </a:cubicBezTo>
                  <a:cubicBezTo>
                    <a:pt x="525912" y="533365"/>
                    <a:pt x="515958" y="515562"/>
                    <a:pt x="507452" y="493950"/>
                  </a:cubicBezTo>
                  <a:cubicBezTo>
                    <a:pt x="496851" y="466375"/>
                    <a:pt x="488612" y="437962"/>
                    <a:pt x="477925" y="410387"/>
                  </a:cubicBezTo>
                  <a:cubicBezTo>
                    <a:pt x="471191" y="391242"/>
                    <a:pt x="460818" y="370735"/>
                    <a:pt x="440396" y="363839"/>
                  </a:cubicBezTo>
                  <a:cubicBezTo>
                    <a:pt x="434738" y="361943"/>
                    <a:pt x="428671" y="361086"/>
                    <a:pt x="422756" y="360686"/>
                  </a:cubicBezTo>
                  <a:cubicBezTo>
                    <a:pt x="407240" y="359705"/>
                    <a:pt x="391638" y="360324"/>
                    <a:pt x="376207" y="362200"/>
                  </a:cubicBezTo>
                  <a:cubicBezTo>
                    <a:pt x="349966" y="366382"/>
                    <a:pt x="323629" y="371868"/>
                    <a:pt x="299483" y="383222"/>
                  </a:cubicBezTo>
                  <a:cubicBezTo>
                    <a:pt x="286244" y="390051"/>
                    <a:pt x="271766" y="397481"/>
                    <a:pt x="264793" y="411359"/>
                  </a:cubicBezTo>
                  <a:cubicBezTo>
                    <a:pt x="261850" y="417236"/>
                    <a:pt x="260155" y="423608"/>
                    <a:pt x="258802" y="430018"/>
                  </a:cubicBezTo>
                  <a:cubicBezTo>
                    <a:pt x="257145" y="437933"/>
                    <a:pt x="256107" y="446001"/>
                    <a:pt x="256592" y="454098"/>
                  </a:cubicBezTo>
                  <a:cubicBezTo>
                    <a:pt x="259174" y="488178"/>
                    <a:pt x="286377" y="513810"/>
                    <a:pt x="309875" y="535698"/>
                  </a:cubicBezTo>
                  <a:cubicBezTo>
                    <a:pt x="341431" y="563549"/>
                    <a:pt x="375236" y="588886"/>
                    <a:pt x="410564" y="611327"/>
                  </a:cubicBezTo>
                  <a:cubicBezTo>
                    <a:pt x="421508" y="618404"/>
                    <a:pt x="432290" y="625786"/>
                    <a:pt x="442444" y="633967"/>
                  </a:cubicBezTo>
                  <a:cubicBezTo>
                    <a:pt x="452684" y="642064"/>
                    <a:pt x="462485" y="651036"/>
                    <a:pt x="469686" y="662009"/>
                  </a:cubicBezTo>
                  <a:cubicBezTo>
                    <a:pt x="475906" y="671744"/>
                    <a:pt x="480658" y="682497"/>
                    <a:pt x="482668" y="693908"/>
                  </a:cubicBezTo>
                  <a:cubicBezTo>
                    <a:pt x="486526" y="713511"/>
                    <a:pt x="482887" y="733456"/>
                    <a:pt x="479620" y="752868"/>
                  </a:cubicBezTo>
                  <a:cubicBezTo>
                    <a:pt x="475210" y="778586"/>
                    <a:pt x="471095" y="804360"/>
                    <a:pt x="468019" y="830278"/>
                  </a:cubicBezTo>
                  <a:cubicBezTo>
                    <a:pt x="464409" y="855176"/>
                    <a:pt x="461199" y="880589"/>
                    <a:pt x="451703" y="904049"/>
                  </a:cubicBezTo>
                  <a:cubicBezTo>
                    <a:pt x="441568" y="928852"/>
                    <a:pt x="422680" y="948931"/>
                    <a:pt x="402306" y="965828"/>
                  </a:cubicBezTo>
                  <a:cubicBezTo>
                    <a:pt x="402239" y="965895"/>
                    <a:pt x="402172" y="965942"/>
                    <a:pt x="402106" y="965999"/>
                  </a:cubicBezTo>
                  <a:cubicBezTo>
                    <a:pt x="386304" y="979525"/>
                    <a:pt x="368883" y="990822"/>
                    <a:pt x="351347" y="1001956"/>
                  </a:cubicBezTo>
                  <a:cubicBezTo>
                    <a:pt x="341632" y="1008109"/>
                    <a:pt x="331887" y="1014215"/>
                    <a:pt x="322353" y="1020616"/>
                  </a:cubicBezTo>
                  <a:cubicBezTo>
                    <a:pt x="313561" y="1026255"/>
                    <a:pt x="304617" y="1031684"/>
                    <a:pt x="295635" y="1037056"/>
                  </a:cubicBezTo>
                  <a:cubicBezTo>
                    <a:pt x="286577" y="1042457"/>
                    <a:pt x="277481" y="1047791"/>
                    <a:pt x="268422" y="1053191"/>
                  </a:cubicBezTo>
                  <a:cubicBezTo>
                    <a:pt x="246496" y="1066279"/>
                    <a:pt x="224855" y="1079776"/>
                    <a:pt x="204814" y="1095721"/>
                  </a:cubicBezTo>
                  <a:cubicBezTo>
                    <a:pt x="188993" y="1107789"/>
                    <a:pt x="173382" y="1120143"/>
                    <a:pt x="157399" y="1132001"/>
                  </a:cubicBezTo>
                  <a:cubicBezTo>
                    <a:pt x="145407" y="1140841"/>
                    <a:pt x="132786" y="1148975"/>
                    <a:pt x="119089" y="1154909"/>
                  </a:cubicBezTo>
                  <a:cubicBezTo>
                    <a:pt x="108907" y="1159357"/>
                    <a:pt x="98392" y="1163043"/>
                    <a:pt x="87828" y="1166482"/>
                  </a:cubicBezTo>
                  <a:cubicBezTo>
                    <a:pt x="71731" y="1171682"/>
                    <a:pt x="55310" y="1175245"/>
                    <a:pt x="40241" y="1182465"/>
                  </a:cubicBezTo>
                  <a:cubicBezTo>
                    <a:pt x="28764" y="1188199"/>
                    <a:pt x="18010" y="1196467"/>
                    <a:pt x="11543" y="1207716"/>
                  </a:cubicBezTo>
                  <a:cubicBezTo>
                    <a:pt x="10095" y="1210401"/>
                    <a:pt x="9104" y="1213278"/>
                    <a:pt x="8419" y="1216240"/>
                  </a:cubicBezTo>
                  <a:cubicBezTo>
                    <a:pt x="7676" y="1219393"/>
                    <a:pt x="7294" y="1222660"/>
                    <a:pt x="7047" y="1225889"/>
                  </a:cubicBezTo>
                  <a:cubicBezTo>
                    <a:pt x="6695" y="1230280"/>
                    <a:pt x="7685" y="1234709"/>
                    <a:pt x="9561" y="1238681"/>
                  </a:cubicBezTo>
                  <a:cubicBezTo>
                    <a:pt x="11933" y="1243015"/>
                    <a:pt x="15419" y="1247025"/>
                    <a:pt x="18401" y="1250578"/>
                  </a:cubicBezTo>
                  <a:cubicBezTo>
                    <a:pt x="20201" y="1252712"/>
                    <a:pt x="22058" y="1254807"/>
                    <a:pt x="23935" y="1256883"/>
                  </a:cubicBezTo>
                  <a:cubicBezTo>
                    <a:pt x="35479" y="1269695"/>
                    <a:pt x="48090" y="1281515"/>
                    <a:pt x="60330" y="1293659"/>
                  </a:cubicBezTo>
                  <a:cubicBezTo>
                    <a:pt x="70922" y="1304137"/>
                    <a:pt x="81037" y="1315053"/>
                    <a:pt x="90857" y="1326245"/>
                  </a:cubicBezTo>
                  <a:cubicBezTo>
                    <a:pt x="93696" y="1329464"/>
                    <a:pt x="96515" y="1332712"/>
                    <a:pt x="99297" y="1335979"/>
                  </a:cubicBezTo>
                  <a:cubicBezTo>
                    <a:pt x="106383" y="1344028"/>
                    <a:pt x="113679" y="1352191"/>
                    <a:pt x="119689" y="1361097"/>
                  </a:cubicBezTo>
                  <a:cubicBezTo>
                    <a:pt x="122099" y="1364649"/>
                    <a:pt x="124309" y="1368335"/>
                    <a:pt x="126214" y="1372174"/>
                  </a:cubicBezTo>
                  <a:cubicBezTo>
                    <a:pt x="128176" y="1376117"/>
                    <a:pt x="129834" y="1380223"/>
                    <a:pt x="131072" y="1384538"/>
                  </a:cubicBezTo>
                  <a:cubicBezTo>
                    <a:pt x="131748" y="1386805"/>
                    <a:pt x="132348" y="1389071"/>
                    <a:pt x="132872" y="1391358"/>
                  </a:cubicBezTo>
                  <a:cubicBezTo>
                    <a:pt x="133786" y="1395244"/>
                    <a:pt x="134491" y="1399168"/>
                    <a:pt x="135006" y="1403111"/>
                  </a:cubicBezTo>
                  <a:cubicBezTo>
                    <a:pt x="135434" y="1406273"/>
                    <a:pt x="135749" y="1409465"/>
                    <a:pt x="135949" y="1412655"/>
                  </a:cubicBezTo>
                  <a:cubicBezTo>
                    <a:pt x="136206" y="1416570"/>
                    <a:pt x="136320" y="1420504"/>
                    <a:pt x="136311" y="1424447"/>
                  </a:cubicBezTo>
                  <a:cubicBezTo>
                    <a:pt x="136311" y="1426743"/>
                    <a:pt x="136253" y="1429029"/>
                    <a:pt x="136168" y="1431324"/>
                  </a:cubicBezTo>
                  <a:cubicBezTo>
                    <a:pt x="135882" y="1439249"/>
                    <a:pt x="135168" y="1447193"/>
                    <a:pt x="134225" y="1455061"/>
                  </a:cubicBezTo>
                  <a:lnTo>
                    <a:pt x="129367" y="1455061"/>
                  </a:lnTo>
                  <a:cubicBezTo>
                    <a:pt x="129577" y="1450165"/>
                    <a:pt x="129605" y="1445240"/>
                    <a:pt x="129767" y="1440345"/>
                  </a:cubicBezTo>
                  <a:cubicBezTo>
                    <a:pt x="129843" y="1437116"/>
                    <a:pt x="129843" y="1433867"/>
                    <a:pt x="129767" y="1430629"/>
                  </a:cubicBezTo>
                  <a:cubicBezTo>
                    <a:pt x="129710" y="1428362"/>
                    <a:pt x="129624" y="1426114"/>
                    <a:pt x="129500" y="1423847"/>
                  </a:cubicBezTo>
                  <a:cubicBezTo>
                    <a:pt x="129291" y="1420180"/>
                    <a:pt x="128976" y="1416494"/>
                    <a:pt x="128548" y="1412846"/>
                  </a:cubicBezTo>
                  <a:cubicBezTo>
                    <a:pt x="128176" y="1409674"/>
                    <a:pt x="127719" y="1406512"/>
                    <a:pt x="127148" y="1403378"/>
                  </a:cubicBezTo>
                  <a:cubicBezTo>
                    <a:pt x="126452" y="1399406"/>
                    <a:pt x="125586" y="1395472"/>
                    <a:pt x="124547" y="1391576"/>
                  </a:cubicBezTo>
                  <a:cubicBezTo>
                    <a:pt x="124223" y="1390348"/>
                    <a:pt x="123881" y="1389109"/>
                    <a:pt x="123519" y="1387900"/>
                  </a:cubicBezTo>
                  <a:cubicBezTo>
                    <a:pt x="121690" y="1382528"/>
                    <a:pt x="119185" y="1377499"/>
                    <a:pt x="116289" y="1372679"/>
                  </a:cubicBezTo>
                  <a:cubicBezTo>
                    <a:pt x="114060" y="1368964"/>
                    <a:pt x="111603" y="1365383"/>
                    <a:pt x="109050" y="1361858"/>
                  </a:cubicBezTo>
                  <a:cubicBezTo>
                    <a:pt x="106583" y="1358468"/>
                    <a:pt x="104030" y="1355143"/>
                    <a:pt x="101516" y="1351829"/>
                  </a:cubicBezTo>
                  <a:cubicBezTo>
                    <a:pt x="94782" y="1343047"/>
                    <a:pt x="87705" y="1334608"/>
                    <a:pt x="80408" y="1326387"/>
                  </a:cubicBezTo>
                  <a:cubicBezTo>
                    <a:pt x="70807" y="1315567"/>
                    <a:pt x="60825" y="1305099"/>
                    <a:pt x="50709" y="1294698"/>
                  </a:cubicBezTo>
                  <a:cubicBezTo>
                    <a:pt x="39346" y="1283258"/>
                    <a:pt x="27659" y="1272114"/>
                    <a:pt x="16877" y="1260122"/>
                  </a:cubicBezTo>
                  <a:cubicBezTo>
                    <a:pt x="14943" y="1257979"/>
                    <a:pt x="12962" y="1255759"/>
                    <a:pt x="11047" y="1253435"/>
                  </a:cubicBezTo>
                  <a:cubicBezTo>
                    <a:pt x="4608" y="1245625"/>
                    <a:pt x="-897" y="1236738"/>
                    <a:pt x="122" y="1226318"/>
                  </a:cubicBezTo>
                  <a:cubicBezTo>
                    <a:pt x="456" y="1222003"/>
                    <a:pt x="1141" y="1217679"/>
                    <a:pt x="2370" y="1213516"/>
                  </a:cubicBezTo>
                  <a:cubicBezTo>
                    <a:pt x="3608" y="1209258"/>
                    <a:pt x="5399" y="1205182"/>
                    <a:pt x="7933" y="1201496"/>
                  </a:cubicBezTo>
                  <a:cubicBezTo>
                    <a:pt x="14229" y="1192875"/>
                    <a:pt x="22744" y="1185913"/>
                    <a:pt x="32060" y="1180788"/>
                  </a:cubicBezTo>
                  <a:cubicBezTo>
                    <a:pt x="49967" y="1171282"/>
                    <a:pt x="70293" y="1167291"/>
                    <a:pt x="89324" y="1160967"/>
                  </a:cubicBezTo>
                  <a:cubicBezTo>
                    <a:pt x="107936" y="1154747"/>
                    <a:pt x="126290" y="1146175"/>
                    <a:pt x="142540" y="1135287"/>
                  </a:cubicBezTo>
                  <a:cubicBezTo>
                    <a:pt x="169124" y="1117352"/>
                    <a:pt x="192565" y="1095216"/>
                    <a:pt x="218673" y="1076632"/>
                  </a:cubicBezTo>
                  <a:cubicBezTo>
                    <a:pt x="233875" y="1065964"/>
                    <a:pt x="249868" y="1056220"/>
                    <a:pt x="265965" y="1046629"/>
                  </a:cubicBezTo>
                  <a:cubicBezTo>
                    <a:pt x="274804" y="1041371"/>
                    <a:pt x="283672" y="1036142"/>
                    <a:pt x="292454" y="1030855"/>
                  </a:cubicBezTo>
                  <a:cubicBezTo>
                    <a:pt x="302312" y="1024902"/>
                    <a:pt x="312056" y="1018835"/>
                    <a:pt x="321515" y="1012510"/>
                  </a:cubicBezTo>
                  <a:cubicBezTo>
                    <a:pt x="329439" y="1007243"/>
                    <a:pt x="337698" y="1001909"/>
                    <a:pt x="345870" y="996651"/>
                  </a:cubicBezTo>
                  <a:cubicBezTo>
                    <a:pt x="351309" y="993155"/>
                    <a:pt x="356700" y="989707"/>
                    <a:pt x="361939" y="986326"/>
                  </a:cubicBezTo>
                  <a:cubicBezTo>
                    <a:pt x="372283" y="979363"/>
                    <a:pt x="382589" y="972096"/>
                    <a:pt x="392381" y="964257"/>
                  </a:cubicBezTo>
                  <a:cubicBezTo>
                    <a:pt x="407868" y="951864"/>
                    <a:pt x="422108" y="938006"/>
                    <a:pt x="433357" y="921575"/>
                  </a:cubicBezTo>
                  <a:cubicBezTo>
                    <a:pt x="442663" y="907897"/>
                    <a:pt x="448664" y="892209"/>
                    <a:pt x="452464" y="876169"/>
                  </a:cubicBezTo>
                  <a:cubicBezTo>
                    <a:pt x="455093" y="865311"/>
                    <a:pt x="457265" y="855300"/>
                    <a:pt x="459037" y="844508"/>
                  </a:cubicBezTo>
                  <a:cubicBezTo>
                    <a:pt x="461713" y="827515"/>
                    <a:pt x="463199" y="810342"/>
                    <a:pt x="465666" y="793311"/>
                  </a:cubicBezTo>
                  <a:cubicBezTo>
                    <a:pt x="467247" y="781824"/>
                    <a:pt x="468885" y="770365"/>
                    <a:pt x="470600" y="758907"/>
                  </a:cubicBezTo>
                  <a:cubicBezTo>
                    <a:pt x="473067" y="741400"/>
                    <a:pt x="476353" y="723807"/>
                    <a:pt x="475601" y="706053"/>
                  </a:cubicBezTo>
                  <a:cubicBezTo>
                    <a:pt x="474639" y="688975"/>
                    <a:pt x="468171" y="672249"/>
                    <a:pt x="457132" y="659142"/>
                  </a:cubicBezTo>
                  <a:cubicBezTo>
                    <a:pt x="446454" y="646788"/>
                    <a:pt x="432929" y="637377"/>
                    <a:pt x="419737" y="627900"/>
                  </a:cubicBezTo>
                  <a:cubicBezTo>
                    <a:pt x="371331" y="596353"/>
                    <a:pt x="322924" y="563635"/>
                    <a:pt x="283529" y="520887"/>
                  </a:cubicBezTo>
                  <a:cubicBezTo>
                    <a:pt x="269937" y="506285"/>
                    <a:pt x="257126" y="490111"/>
                    <a:pt x="252192" y="470395"/>
                  </a:cubicBezTo>
                  <a:cubicBezTo>
                    <a:pt x="248915" y="459622"/>
                    <a:pt x="248868" y="448268"/>
                    <a:pt x="250430" y="437200"/>
                  </a:cubicBezTo>
                  <a:cubicBezTo>
                    <a:pt x="251916" y="425256"/>
                    <a:pt x="254392" y="412826"/>
                    <a:pt x="261260" y="402700"/>
                  </a:cubicBezTo>
                  <a:cubicBezTo>
                    <a:pt x="273861" y="384413"/>
                    <a:pt x="301417" y="372602"/>
                    <a:pt x="322058" y="365896"/>
                  </a:cubicBezTo>
                  <a:cubicBezTo>
                    <a:pt x="344613" y="359381"/>
                    <a:pt x="367787" y="354514"/>
                    <a:pt x="391266" y="353123"/>
                  </a:cubicBezTo>
                  <a:cubicBezTo>
                    <a:pt x="409345" y="352342"/>
                    <a:pt x="428852" y="350742"/>
                    <a:pt x="446102" y="357190"/>
                  </a:cubicBezTo>
                  <a:cubicBezTo>
                    <a:pt x="462894" y="363648"/>
                    <a:pt x="474458" y="379088"/>
                    <a:pt x="481059" y="395309"/>
                  </a:cubicBezTo>
                  <a:cubicBezTo>
                    <a:pt x="492155" y="425789"/>
                    <a:pt x="501471" y="457012"/>
                    <a:pt x="512577" y="487330"/>
                  </a:cubicBezTo>
                  <a:cubicBezTo>
                    <a:pt x="523445" y="516915"/>
                    <a:pt x="537304" y="537060"/>
                    <a:pt x="563431" y="555177"/>
                  </a:cubicBezTo>
                  <a:cubicBezTo>
                    <a:pt x="602893" y="582447"/>
                    <a:pt x="646327" y="586400"/>
                    <a:pt x="689485" y="565054"/>
                  </a:cubicBezTo>
                  <a:cubicBezTo>
                    <a:pt x="706163" y="556967"/>
                    <a:pt x="721603" y="546652"/>
                    <a:pt x="736967" y="536365"/>
                  </a:cubicBezTo>
                  <a:cubicBezTo>
                    <a:pt x="750206" y="527583"/>
                    <a:pt x="763932" y="519572"/>
                    <a:pt x="777229" y="510885"/>
                  </a:cubicBezTo>
                  <a:cubicBezTo>
                    <a:pt x="801670" y="494522"/>
                    <a:pt x="823158" y="472367"/>
                    <a:pt x="834722" y="445011"/>
                  </a:cubicBezTo>
                  <a:cubicBezTo>
                    <a:pt x="840818" y="430114"/>
                    <a:pt x="845047" y="414569"/>
                    <a:pt x="850038" y="399281"/>
                  </a:cubicBezTo>
                  <a:cubicBezTo>
                    <a:pt x="858344" y="372582"/>
                    <a:pt x="869478" y="346884"/>
                    <a:pt x="881880" y="321843"/>
                  </a:cubicBezTo>
                  <a:cubicBezTo>
                    <a:pt x="891529" y="302336"/>
                    <a:pt x="899692" y="282009"/>
                    <a:pt x="904435" y="260740"/>
                  </a:cubicBezTo>
                  <a:cubicBezTo>
                    <a:pt x="907550" y="247748"/>
                    <a:pt x="906559" y="234213"/>
                    <a:pt x="904007" y="221211"/>
                  </a:cubicBezTo>
                  <a:cubicBezTo>
                    <a:pt x="898063" y="189712"/>
                    <a:pt x="880146" y="163756"/>
                    <a:pt x="867993" y="134877"/>
                  </a:cubicBezTo>
                  <a:cubicBezTo>
                    <a:pt x="862401" y="121742"/>
                    <a:pt x="857458" y="108302"/>
                    <a:pt x="853467" y="94586"/>
                  </a:cubicBezTo>
                  <a:cubicBezTo>
                    <a:pt x="850857" y="85004"/>
                    <a:pt x="848095" y="75355"/>
                    <a:pt x="847533" y="65401"/>
                  </a:cubicBezTo>
                  <a:cubicBezTo>
                    <a:pt x="846037" y="35064"/>
                    <a:pt x="862106" y="13138"/>
                    <a:pt x="891205" y="3956"/>
                  </a:cubicBezTo>
                  <a:cubicBezTo>
                    <a:pt x="915218" y="-3226"/>
                    <a:pt x="941011" y="288"/>
                    <a:pt x="964690" y="7194"/>
                  </a:cubicBezTo>
                  <a:cubicBezTo>
                    <a:pt x="988198" y="13585"/>
                    <a:pt x="1009991" y="24739"/>
                    <a:pt x="1032270" y="34397"/>
                  </a:cubicBezTo>
                  <a:cubicBezTo>
                    <a:pt x="1052663" y="43389"/>
                    <a:pt x="1073675" y="51161"/>
                    <a:pt x="1095450" y="56000"/>
                  </a:cubicBezTo>
                  <a:cubicBezTo>
                    <a:pt x="1110061" y="58934"/>
                    <a:pt x="1125034" y="59458"/>
                    <a:pt x="1139884" y="58562"/>
                  </a:cubicBezTo>
                  <a:cubicBezTo>
                    <a:pt x="1148228" y="58067"/>
                    <a:pt x="1156467" y="56733"/>
                    <a:pt x="1164725" y="55533"/>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6">
    <p:spTree>
      <p:nvGrpSpPr>
        <p:cNvPr id="299" name="Shape 299"/>
        <p:cNvGrpSpPr/>
        <p:nvPr/>
      </p:nvGrpSpPr>
      <p:grpSpPr>
        <a:xfrm>
          <a:off x="0" y="0"/>
          <a:ext cx="0" cy="0"/>
          <a:chOff x="0" y="0"/>
          <a:chExt cx="0" cy="0"/>
        </a:xfrm>
      </p:grpSpPr>
      <p:pic>
        <p:nvPicPr>
          <p:cNvPr id="300" name="Google Shape;300;p17"/>
          <p:cNvPicPr preferRelativeResize="0"/>
          <p:nvPr/>
        </p:nvPicPr>
        <p:blipFill>
          <a:blip r:embed="rId2">
            <a:alphaModFix amt="40000"/>
          </a:blip>
          <a:stretch>
            <a:fillRect/>
          </a:stretch>
        </p:blipFill>
        <p:spPr>
          <a:xfrm>
            <a:off x="1" y="672"/>
            <a:ext cx="9143998" cy="5142154"/>
          </a:xfrm>
          <a:prstGeom prst="rect">
            <a:avLst/>
          </a:prstGeom>
          <a:noFill/>
          <a:ln>
            <a:noFill/>
          </a:ln>
        </p:spPr>
      </p:pic>
      <p:sp>
        <p:nvSpPr>
          <p:cNvPr id="301" name="Google Shape;301;p1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02" name="Google Shape;302;p17"/>
          <p:cNvSpPr txBox="1"/>
          <p:nvPr>
            <p:ph idx="1" type="subTitle"/>
          </p:nvPr>
        </p:nvSpPr>
        <p:spPr>
          <a:xfrm>
            <a:off x="1030171" y="2911323"/>
            <a:ext cx="2263500" cy="1662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303" name="Google Shape;303;p17"/>
          <p:cNvSpPr txBox="1"/>
          <p:nvPr>
            <p:ph idx="2" type="subTitle"/>
          </p:nvPr>
        </p:nvSpPr>
        <p:spPr>
          <a:xfrm>
            <a:off x="3440251" y="1996923"/>
            <a:ext cx="2263500" cy="1662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304" name="Google Shape;304;p17"/>
          <p:cNvSpPr txBox="1"/>
          <p:nvPr>
            <p:ph idx="3" type="subTitle"/>
          </p:nvPr>
        </p:nvSpPr>
        <p:spPr>
          <a:xfrm>
            <a:off x="5850331" y="2911323"/>
            <a:ext cx="2263500" cy="1662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305" name="Google Shape;305;p17"/>
          <p:cNvSpPr txBox="1"/>
          <p:nvPr>
            <p:ph idx="4" type="subTitle"/>
          </p:nvPr>
        </p:nvSpPr>
        <p:spPr>
          <a:xfrm>
            <a:off x="1030165" y="2489173"/>
            <a:ext cx="2263500" cy="4815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Inter Tight"/>
              <a:buNone/>
              <a:defRPr sz="1800">
                <a:solidFill>
                  <a:schemeClr val="dk1"/>
                </a:solidFill>
                <a:latin typeface="Inter Tight SemiBold"/>
                <a:ea typeface="Inter Tight SemiBold"/>
                <a:cs typeface="Inter Tight SemiBold"/>
                <a:sym typeface="Inter Tight SemiBold"/>
              </a:defRPr>
            </a:lvl1pPr>
            <a:lvl2pPr lvl="1"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2pPr>
            <a:lvl3pPr lvl="2"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3pPr>
            <a:lvl4pPr lvl="3"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4pPr>
            <a:lvl5pPr lvl="4"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5pPr>
            <a:lvl6pPr lvl="5"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6pPr>
            <a:lvl7pPr lvl="6"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7pPr>
            <a:lvl8pPr lvl="7"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8pPr>
            <a:lvl9pPr lvl="8"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9pPr>
          </a:lstStyle>
          <a:p/>
        </p:txBody>
      </p:sp>
      <p:sp>
        <p:nvSpPr>
          <p:cNvPr id="306" name="Google Shape;306;p17"/>
          <p:cNvSpPr txBox="1"/>
          <p:nvPr>
            <p:ph idx="5" type="subTitle"/>
          </p:nvPr>
        </p:nvSpPr>
        <p:spPr>
          <a:xfrm>
            <a:off x="3440250" y="1574773"/>
            <a:ext cx="2263500" cy="4815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Inter Tight"/>
              <a:buNone/>
              <a:defRPr sz="1800">
                <a:solidFill>
                  <a:schemeClr val="dk1"/>
                </a:solidFill>
                <a:latin typeface="Inter Tight SemiBold"/>
                <a:ea typeface="Inter Tight SemiBold"/>
                <a:cs typeface="Inter Tight SemiBold"/>
                <a:sym typeface="Inter Tight SemiBold"/>
              </a:defRPr>
            </a:lvl1pPr>
            <a:lvl2pPr lvl="1"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2pPr>
            <a:lvl3pPr lvl="2"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3pPr>
            <a:lvl4pPr lvl="3"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4pPr>
            <a:lvl5pPr lvl="4"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5pPr>
            <a:lvl6pPr lvl="5"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6pPr>
            <a:lvl7pPr lvl="6"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7pPr>
            <a:lvl8pPr lvl="7"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8pPr>
            <a:lvl9pPr lvl="8"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9pPr>
          </a:lstStyle>
          <a:p/>
        </p:txBody>
      </p:sp>
      <p:sp>
        <p:nvSpPr>
          <p:cNvPr id="307" name="Google Shape;307;p17"/>
          <p:cNvSpPr txBox="1"/>
          <p:nvPr>
            <p:ph idx="6" type="subTitle"/>
          </p:nvPr>
        </p:nvSpPr>
        <p:spPr>
          <a:xfrm>
            <a:off x="5850335" y="2489173"/>
            <a:ext cx="2263500" cy="4815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Inter Tight"/>
              <a:buNone/>
              <a:defRPr sz="1800">
                <a:solidFill>
                  <a:schemeClr val="dk1"/>
                </a:solidFill>
                <a:latin typeface="Inter Tight SemiBold"/>
                <a:ea typeface="Inter Tight SemiBold"/>
                <a:cs typeface="Inter Tight SemiBold"/>
                <a:sym typeface="Inter Tight SemiBold"/>
              </a:defRPr>
            </a:lvl1pPr>
            <a:lvl2pPr lvl="1"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2pPr>
            <a:lvl3pPr lvl="2"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3pPr>
            <a:lvl4pPr lvl="3"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4pPr>
            <a:lvl5pPr lvl="4"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5pPr>
            <a:lvl6pPr lvl="5"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6pPr>
            <a:lvl7pPr lvl="6"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7pPr>
            <a:lvl8pPr lvl="7"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8pPr>
            <a:lvl9pPr lvl="8"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9pPr>
          </a:lstStyle>
          <a:p/>
        </p:txBody>
      </p:sp>
      <p:grpSp>
        <p:nvGrpSpPr>
          <p:cNvPr id="308" name="Google Shape;308;p17"/>
          <p:cNvGrpSpPr/>
          <p:nvPr/>
        </p:nvGrpSpPr>
        <p:grpSpPr>
          <a:xfrm>
            <a:off x="-191672" y="-156255"/>
            <a:ext cx="9822618" cy="5452118"/>
            <a:chOff x="-191672" y="-156255"/>
            <a:chExt cx="9822618" cy="5452118"/>
          </a:xfrm>
        </p:grpSpPr>
        <p:grpSp>
          <p:nvGrpSpPr>
            <p:cNvPr id="309" name="Google Shape;309;p17"/>
            <p:cNvGrpSpPr/>
            <p:nvPr/>
          </p:nvGrpSpPr>
          <p:grpSpPr>
            <a:xfrm rot="-5400000">
              <a:off x="7811297" y="390860"/>
              <a:ext cx="2366763" cy="1272535"/>
              <a:chOff x="8123400" y="4910400"/>
              <a:chExt cx="1399127" cy="752267"/>
            </a:xfrm>
          </p:grpSpPr>
          <p:sp>
            <p:nvSpPr>
              <p:cNvPr id="310" name="Google Shape;310;p17"/>
              <p:cNvSpPr/>
              <p:nvPr/>
            </p:nvSpPr>
            <p:spPr>
              <a:xfrm>
                <a:off x="8123400" y="4910400"/>
                <a:ext cx="1399127" cy="751563"/>
              </a:xfrm>
              <a:custGeom>
                <a:rect b="b" l="l" r="r" t="t"/>
                <a:pathLst>
                  <a:path extrusionOk="0" h="761076" w="1399127">
                    <a:moveTo>
                      <a:pt x="1399127" y="483831"/>
                    </a:moveTo>
                    <a:lnTo>
                      <a:pt x="1399127" y="751341"/>
                    </a:lnTo>
                    <a:lnTo>
                      <a:pt x="0" y="751341"/>
                    </a:lnTo>
                    <a:cubicBezTo>
                      <a:pt x="69628" y="673493"/>
                      <a:pt x="128940" y="554574"/>
                      <a:pt x="142027" y="453980"/>
                    </a:cubicBezTo>
                    <a:lnTo>
                      <a:pt x="142027" y="453980"/>
                    </a:lnTo>
                    <a:cubicBezTo>
                      <a:pt x="142094" y="453542"/>
                      <a:pt x="142141" y="453113"/>
                      <a:pt x="142198" y="452685"/>
                    </a:cubicBezTo>
                    <a:cubicBezTo>
                      <a:pt x="142608" y="449722"/>
                      <a:pt x="142941" y="446760"/>
                      <a:pt x="143199" y="443798"/>
                    </a:cubicBezTo>
                    <a:cubicBezTo>
                      <a:pt x="145066" y="422814"/>
                      <a:pt x="143370" y="401783"/>
                      <a:pt x="140608" y="380771"/>
                    </a:cubicBezTo>
                    <a:cubicBezTo>
                      <a:pt x="140151" y="377323"/>
                      <a:pt x="139675" y="373884"/>
                      <a:pt x="139169" y="370446"/>
                    </a:cubicBezTo>
                    <a:cubicBezTo>
                      <a:pt x="137074" y="356044"/>
                      <a:pt x="134674" y="341633"/>
                      <a:pt x="132740" y="327269"/>
                    </a:cubicBezTo>
                    <a:cubicBezTo>
                      <a:pt x="132159" y="322859"/>
                      <a:pt x="131607" y="318458"/>
                      <a:pt x="131130" y="314039"/>
                    </a:cubicBezTo>
                    <a:cubicBezTo>
                      <a:pt x="129807" y="301866"/>
                      <a:pt x="129016" y="289702"/>
                      <a:pt x="129244" y="277587"/>
                    </a:cubicBezTo>
                    <a:cubicBezTo>
                      <a:pt x="129378" y="269766"/>
                      <a:pt x="129959" y="261965"/>
                      <a:pt x="131064" y="254184"/>
                    </a:cubicBezTo>
                    <a:cubicBezTo>
                      <a:pt x="132473" y="244430"/>
                      <a:pt x="134750" y="234705"/>
                      <a:pt x="138141" y="225018"/>
                    </a:cubicBezTo>
                    <a:cubicBezTo>
                      <a:pt x="142646" y="211807"/>
                      <a:pt x="148133" y="199072"/>
                      <a:pt x="154419" y="186766"/>
                    </a:cubicBezTo>
                    <a:cubicBezTo>
                      <a:pt x="162325" y="171278"/>
                      <a:pt x="171507" y="156486"/>
                      <a:pt x="181623" y="142303"/>
                    </a:cubicBezTo>
                    <a:cubicBezTo>
                      <a:pt x="198063" y="119234"/>
                      <a:pt x="216970" y="97802"/>
                      <a:pt x="236868" y="77742"/>
                    </a:cubicBezTo>
                    <a:cubicBezTo>
                      <a:pt x="243754" y="70818"/>
                      <a:pt x="250621" y="63808"/>
                      <a:pt x="257632" y="56940"/>
                    </a:cubicBezTo>
                    <a:cubicBezTo>
                      <a:pt x="267691" y="47082"/>
                      <a:pt x="278063" y="37547"/>
                      <a:pt x="289236" y="29051"/>
                    </a:cubicBezTo>
                    <a:lnTo>
                      <a:pt x="289246" y="29051"/>
                    </a:lnTo>
                    <a:cubicBezTo>
                      <a:pt x="294665" y="24926"/>
                      <a:pt x="300247" y="21069"/>
                      <a:pt x="306085" y="17535"/>
                    </a:cubicBezTo>
                    <a:cubicBezTo>
                      <a:pt x="348415" y="-9735"/>
                      <a:pt x="421110" y="790"/>
                      <a:pt x="468877" y="9420"/>
                    </a:cubicBezTo>
                    <a:cubicBezTo>
                      <a:pt x="525961" y="19697"/>
                      <a:pt x="571642" y="47005"/>
                      <a:pt x="611810" y="84096"/>
                    </a:cubicBezTo>
                    <a:cubicBezTo>
                      <a:pt x="625297" y="96554"/>
                      <a:pt x="638175" y="110108"/>
                      <a:pt x="650643" y="124501"/>
                    </a:cubicBezTo>
                    <a:cubicBezTo>
                      <a:pt x="675694" y="156019"/>
                      <a:pt x="699402" y="188842"/>
                      <a:pt x="728643" y="216741"/>
                    </a:cubicBezTo>
                    <a:cubicBezTo>
                      <a:pt x="765381" y="253603"/>
                      <a:pt x="810844" y="279558"/>
                      <a:pt x="856688" y="303314"/>
                    </a:cubicBezTo>
                    <a:cubicBezTo>
                      <a:pt x="881081" y="316201"/>
                      <a:pt x="904484" y="331069"/>
                      <a:pt x="930107" y="341509"/>
                    </a:cubicBezTo>
                    <a:cubicBezTo>
                      <a:pt x="969121" y="357254"/>
                      <a:pt x="1011802" y="357130"/>
                      <a:pt x="1052627" y="364731"/>
                    </a:cubicBezTo>
                    <a:cubicBezTo>
                      <a:pt x="1109624" y="373275"/>
                      <a:pt x="1152239" y="413861"/>
                      <a:pt x="1198645" y="444341"/>
                    </a:cubicBezTo>
                    <a:cubicBezTo>
                      <a:pt x="1242393" y="470220"/>
                      <a:pt x="1291694" y="489423"/>
                      <a:pt x="1342825" y="492166"/>
                    </a:cubicBezTo>
                    <a:cubicBezTo>
                      <a:pt x="1362065" y="492461"/>
                      <a:pt x="1380648" y="488584"/>
                      <a:pt x="1399108" y="483822"/>
                    </a:cubicBezTo>
                    <a:close/>
                  </a:path>
                </a:pathLst>
              </a:custGeom>
              <a:solidFill>
                <a:srgbClr val="C2B594">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7"/>
              <p:cNvSpPr/>
              <p:nvPr/>
            </p:nvSpPr>
            <p:spPr>
              <a:xfrm>
                <a:off x="8253720" y="4975560"/>
                <a:ext cx="1268682" cy="687107"/>
              </a:xfrm>
              <a:custGeom>
                <a:rect b="b" l="l" r="r" t="t"/>
                <a:pathLst>
                  <a:path extrusionOk="0" h="688829" w="1268682">
                    <a:moveTo>
                      <a:pt x="1268682" y="545953"/>
                    </a:moveTo>
                    <a:lnTo>
                      <a:pt x="1268682" y="686513"/>
                    </a:lnTo>
                    <a:lnTo>
                      <a:pt x="0" y="686513"/>
                    </a:lnTo>
                    <a:cubicBezTo>
                      <a:pt x="1428" y="684656"/>
                      <a:pt x="2857" y="682779"/>
                      <a:pt x="4276" y="680903"/>
                    </a:cubicBezTo>
                    <a:cubicBezTo>
                      <a:pt x="7915" y="676064"/>
                      <a:pt x="11506" y="671159"/>
                      <a:pt x="15001" y="666206"/>
                    </a:cubicBezTo>
                    <a:lnTo>
                      <a:pt x="15001" y="666206"/>
                    </a:lnTo>
                    <a:cubicBezTo>
                      <a:pt x="52244" y="613552"/>
                      <a:pt x="80991" y="554287"/>
                      <a:pt x="85867" y="489460"/>
                    </a:cubicBezTo>
                    <a:cubicBezTo>
                      <a:pt x="88249" y="442064"/>
                      <a:pt x="79648" y="394467"/>
                      <a:pt x="64741" y="349576"/>
                    </a:cubicBezTo>
                    <a:cubicBezTo>
                      <a:pt x="64027" y="347614"/>
                      <a:pt x="63332" y="345661"/>
                      <a:pt x="62617" y="343699"/>
                    </a:cubicBezTo>
                    <a:cubicBezTo>
                      <a:pt x="61560" y="340746"/>
                      <a:pt x="60493" y="337784"/>
                      <a:pt x="59445" y="334822"/>
                    </a:cubicBezTo>
                    <a:cubicBezTo>
                      <a:pt x="55245" y="322963"/>
                      <a:pt x="51215" y="311000"/>
                      <a:pt x="47910" y="298874"/>
                    </a:cubicBezTo>
                    <a:cubicBezTo>
                      <a:pt x="47053" y="295788"/>
                      <a:pt x="46253" y="292683"/>
                      <a:pt x="45520" y="289568"/>
                    </a:cubicBezTo>
                    <a:cubicBezTo>
                      <a:pt x="42853" y="278414"/>
                      <a:pt x="40900" y="267137"/>
                      <a:pt x="40091" y="255707"/>
                    </a:cubicBezTo>
                    <a:cubicBezTo>
                      <a:pt x="39767" y="251192"/>
                      <a:pt x="39624" y="246658"/>
                      <a:pt x="39681" y="242096"/>
                    </a:cubicBezTo>
                    <a:cubicBezTo>
                      <a:pt x="39719" y="238781"/>
                      <a:pt x="39862" y="235457"/>
                      <a:pt x="40128" y="232123"/>
                    </a:cubicBezTo>
                    <a:cubicBezTo>
                      <a:pt x="40395" y="225932"/>
                      <a:pt x="40900" y="219750"/>
                      <a:pt x="41662" y="213616"/>
                    </a:cubicBezTo>
                    <a:cubicBezTo>
                      <a:pt x="42633" y="205672"/>
                      <a:pt x="44015" y="197785"/>
                      <a:pt x="45796" y="189984"/>
                    </a:cubicBezTo>
                    <a:cubicBezTo>
                      <a:pt x="50835" y="167715"/>
                      <a:pt x="58998" y="146160"/>
                      <a:pt x="69780" y="125958"/>
                    </a:cubicBezTo>
                    <a:cubicBezTo>
                      <a:pt x="76485" y="113394"/>
                      <a:pt x="84210" y="101364"/>
                      <a:pt x="92802" y="90010"/>
                    </a:cubicBezTo>
                    <a:cubicBezTo>
                      <a:pt x="109814" y="67579"/>
                      <a:pt x="130292" y="47814"/>
                      <a:pt x="153333" y="31907"/>
                    </a:cubicBezTo>
                    <a:cubicBezTo>
                      <a:pt x="166145" y="23125"/>
                      <a:pt x="179965" y="16315"/>
                      <a:pt x="194433" y="11295"/>
                    </a:cubicBezTo>
                    <a:cubicBezTo>
                      <a:pt x="227000" y="-11"/>
                      <a:pt x="262794" y="-2316"/>
                      <a:pt x="297485" y="2104"/>
                    </a:cubicBezTo>
                    <a:lnTo>
                      <a:pt x="297494" y="2104"/>
                    </a:lnTo>
                    <a:cubicBezTo>
                      <a:pt x="317411" y="4638"/>
                      <a:pt x="336965" y="9381"/>
                      <a:pt x="355320" y="15905"/>
                    </a:cubicBezTo>
                    <a:cubicBezTo>
                      <a:pt x="410023" y="35956"/>
                      <a:pt x="458495" y="68722"/>
                      <a:pt x="503072" y="105783"/>
                    </a:cubicBezTo>
                    <a:lnTo>
                      <a:pt x="503082" y="105783"/>
                    </a:lnTo>
                    <a:cubicBezTo>
                      <a:pt x="511283" y="112613"/>
                      <a:pt x="519350" y="119566"/>
                      <a:pt x="527294" y="126615"/>
                    </a:cubicBezTo>
                    <a:cubicBezTo>
                      <a:pt x="562080" y="157742"/>
                      <a:pt x="595531" y="190623"/>
                      <a:pt x="634279" y="216950"/>
                    </a:cubicBezTo>
                    <a:cubicBezTo>
                      <a:pt x="707574" y="266461"/>
                      <a:pt x="792346" y="296569"/>
                      <a:pt x="878624" y="314143"/>
                    </a:cubicBezTo>
                    <a:cubicBezTo>
                      <a:pt x="943641" y="326249"/>
                      <a:pt x="989723" y="376589"/>
                      <a:pt x="1036796" y="418966"/>
                    </a:cubicBezTo>
                    <a:cubicBezTo>
                      <a:pt x="1068743" y="447617"/>
                      <a:pt x="1105062" y="471343"/>
                      <a:pt x="1145334" y="486460"/>
                    </a:cubicBezTo>
                    <a:cubicBezTo>
                      <a:pt x="1181281" y="500957"/>
                      <a:pt x="1218228" y="513739"/>
                      <a:pt x="1251166" y="534551"/>
                    </a:cubicBezTo>
                    <a:cubicBezTo>
                      <a:pt x="1256805" y="538342"/>
                      <a:pt x="1262891" y="541952"/>
                      <a:pt x="1268682" y="545934"/>
                    </a:cubicBezTo>
                    <a:close/>
                  </a:path>
                </a:pathLst>
              </a:custGeom>
              <a:solidFill>
                <a:srgbClr val="C2B594">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7"/>
              <p:cNvSpPr/>
              <p:nvPr/>
            </p:nvSpPr>
            <p:spPr>
              <a:xfrm>
                <a:off x="8341560" y="5020200"/>
                <a:ext cx="1145867" cy="641663"/>
              </a:xfrm>
              <a:custGeom>
                <a:rect b="b" l="l" r="r" t="t"/>
                <a:pathLst>
                  <a:path extrusionOk="0" h="643271" w="1145867">
                    <a:moveTo>
                      <a:pt x="1145867" y="641548"/>
                    </a:moveTo>
                    <a:lnTo>
                      <a:pt x="0" y="641548"/>
                    </a:lnTo>
                    <a:cubicBezTo>
                      <a:pt x="1400" y="640929"/>
                      <a:pt x="2810" y="640291"/>
                      <a:pt x="4191" y="639652"/>
                    </a:cubicBezTo>
                    <a:cubicBezTo>
                      <a:pt x="4191" y="639652"/>
                      <a:pt x="4191" y="639643"/>
                      <a:pt x="4201" y="639652"/>
                    </a:cubicBezTo>
                    <a:cubicBezTo>
                      <a:pt x="15669" y="634290"/>
                      <a:pt x="26584" y="627975"/>
                      <a:pt x="36491" y="620317"/>
                    </a:cubicBezTo>
                    <a:cubicBezTo>
                      <a:pt x="40463" y="617250"/>
                      <a:pt x="44282" y="613963"/>
                      <a:pt x="47892" y="610430"/>
                    </a:cubicBezTo>
                    <a:cubicBezTo>
                      <a:pt x="51692" y="606734"/>
                      <a:pt x="55274" y="602772"/>
                      <a:pt x="58617" y="598514"/>
                    </a:cubicBezTo>
                    <a:cubicBezTo>
                      <a:pt x="63398" y="592456"/>
                      <a:pt x="67895" y="586227"/>
                      <a:pt x="71990" y="579702"/>
                    </a:cubicBezTo>
                    <a:cubicBezTo>
                      <a:pt x="80782" y="564386"/>
                      <a:pt x="86420" y="547346"/>
                      <a:pt x="89088" y="529905"/>
                    </a:cubicBezTo>
                    <a:cubicBezTo>
                      <a:pt x="92040" y="506531"/>
                      <a:pt x="89078" y="482928"/>
                      <a:pt x="84116" y="460021"/>
                    </a:cubicBezTo>
                    <a:cubicBezTo>
                      <a:pt x="71619" y="402480"/>
                      <a:pt x="50045" y="347435"/>
                      <a:pt x="34500" y="290733"/>
                    </a:cubicBezTo>
                    <a:cubicBezTo>
                      <a:pt x="30632" y="276855"/>
                      <a:pt x="27375" y="262805"/>
                      <a:pt x="24708" y="248651"/>
                    </a:cubicBezTo>
                    <a:cubicBezTo>
                      <a:pt x="24184" y="245889"/>
                      <a:pt x="23689" y="243117"/>
                      <a:pt x="23213" y="240345"/>
                    </a:cubicBezTo>
                    <a:cubicBezTo>
                      <a:pt x="22156" y="234211"/>
                      <a:pt x="21193" y="228049"/>
                      <a:pt x="20355" y="221886"/>
                    </a:cubicBezTo>
                    <a:cubicBezTo>
                      <a:pt x="20041" y="219714"/>
                      <a:pt x="19764" y="217543"/>
                      <a:pt x="19488" y="215371"/>
                    </a:cubicBezTo>
                    <a:cubicBezTo>
                      <a:pt x="19431" y="214876"/>
                      <a:pt x="19365" y="214371"/>
                      <a:pt x="19308" y="213875"/>
                    </a:cubicBezTo>
                    <a:cubicBezTo>
                      <a:pt x="18574" y="207960"/>
                      <a:pt x="17965" y="202007"/>
                      <a:pt x="17507" y="196054"/>
                    </a:cubicBezTo>
                    <a:cubicBezTo>
                      <a:pt x="17155" y="191511"/>
                      <a:pt x="16898" y="186967"/>
                      <a:pt x="16736" y="182414"/>
                    </a:cubicBezTo>
                    <a:cubicBezTo>
                      <a:pt x="16545" y="177071"/>
                      <a:pt x="16479" y="171727"/>
                      <a:pt x="16602" y="166384"/>
                    </a:cubicBezTo>
                    <a:cubicBezTo>
                      <a:pt x="16755" y="158640"/>
                      <a:pt x="17259" y="150915"/>
                      <a:pt x="18155" y="143229"/>
                    </a:cubicBezTo>
                    <a:cubicBezTo>
                      <a:pt x="19269" y="133837"/>
                      <a:pt x="20984" y="124531"/>
                      <a:pt x="23422" y="115330"/>
                    </a:cubicBezTo>
                    <a:cubicBezTo>
                      <a:pt x="25975" y="104614"/>
                      <a:pt x="29289" y="94432"/>
                      <a:pt x="33547" y="84869"/>
                    </a:cubicBezTo>
                    <a:cubicBezTo>
                      <a:pt x="38386" y="73963"/>
                      <a:pt x="44434" y="63857"/>
                      <a:pt x="51959" y="54655"/>
                    </a:cubicBezTo>
                    <a:cubicBezTo>
                      <a:pt x="58607" y="46493"/>
                      <a:pt x="66427" y="39044"/>
                      <a:pt x="75552" y="32386"/>
                    </a:cubicBezTo>
                    <a:cubicBezTo>
                      <a:pt x="100156" y="14660"/>
                      <a:pt x="129750" y="3516"/>
                      <a:pt x="159973" y="725"/>
                    </a:cubicBezTo>
                    <a:cubicBezTo>
                      <a:pt x="161316" y="592"/>
                      <a:pt x="162668" y="477"/>
                      <a:pt x="164012" y="392"/>
                    </a:cubicBezTo>
                    <a:cubicBezTo>
                      <a:pt x="194634" y="-1723"/>
                      <a:pt x="225210" y="4944"/>
                      <a:pt x="253946" y="15155"/>
                    </a:cubicBezTo>
                    <a:cubicBezTo>
                      <a:pt x="262043" y="17841"/>
                      <a:pt x="269929" y="20880"/>
                      <a:pt x="277635" y="24223"/>
                    </a:cubicBezTo>
                    <a:cubicBezTo>
                      <a:pt x="334842" y="49017"/>
                      <a:pt x="382001" y="90536"/>
                      <a:pt x="428720" y="131998"/>
                    </a:cubicBezTo>
                    <a:cubicBezTo>
                      <a:pt x="446190" y="147505"/>
                      <a:pt x="463591" y="163002"/>
                      <a:pt x="481422" y="177614"/>
                    </a:cubicBezTo>
                    <a:cubicBezTo>
                      <a:pt x="507264" y="197968"/>
                      <a:pt x="534238" y="217276"/>
                      <a:pt x="563299" y="232792"/>
                    </a:cubicBezTo>
                    <a:cubicBezTo>
                      <a:pt x="625736" y="266768"/>
                      <a:pt x="699811" y="267453"/>
                      <a:pt x="763305" y="298781"/>
                    </a:cubicBezTo>
                    <a:cubicBezTo>
                      <a:pt x="773592" y="303515"/>
                      <a:pt x="783479" y="309040"/>
                      <a:pt x="793195" y="314812"/>
                    </a:cubicBezTo>
                    <a:cubicBezTo>
                      <a:pt x="823589" y="332261"/>
                      <a:pt x="853393" y="350931"/>
                      <a:pt x="880996" y="372562"/>
                    </a:cubicBezTo>
                    <a:cubicBezTo>
                      <a:pt x="908495" y="394279"/>
                      <a:pt x="933060" y="419387"/>
                      <a:pt x="957634" y="444295"/>
                    </a:cubicBezTo>
                    <a:cubicBezTo>
                      <a:pt x="984133" y="471022"/>
                      <a:pt x="1012689" y="495549"/>
                      <a:pt x="1040416" y="520971"/>
                    </a:cubicBezTo>
                    <a:cubicBezTo>
                      <a:pt x="1077735" y="553965"/>
                      <a:pt x="1108158" y="593571"/>
                      <a:pt x="1138847" y="632566"/>
                    </a:cubicBezTo>
                    <a:cubicBezTo>
                      <a:pt x="1141200" y="635547"/>
                      <a:pt x="1143543" y="638538"/>
                      <a:pt x="1145867" y="64152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3" name="Google Shape;313;p17"/>
            <p:cNvGrpSpPr/>
            <p:nvPr/>
          </p:nvGrpSpPr>
          <p:grpSpPr>
            <a:xfrm>
              <a:off x="-191672" y="3135270"/>
              <a:ext cx="3244500" cy="2160593"/>
              <a:chOff x="5835960" y="4707720"/>
              <a:chExt cx="1584770" cy="1055338"/>
            </a:xfrm>
          </p:grpSpPr>
          <p:sp>
            <p:nvSpPr>
              <p:cNvPr id="314" name="Google Shape;314;p17"/>
              <p:cNvSpPr/>
              <p:nvPr/>
            </p:nvSpPr>
            <p:spPr>
              <a:xfrm>
                <a:off x="5835960" y="4707720"/>
                <a:ext cx="1584770" cy="1055180"/>
              </a:xfrm>
              <a:custGeom>
                <a:rect b="b" l="l" r="r" t="t"/>
                <a:pathLst>
                  <a:path extrusionOk="0" h="1055180" w="1584770">
                    <a:moveTo>
                      <a:pt x="1584770" y="1055170"/>
                    </a:moveTo>
                    <a:lnTo>
                      <a:pt x="0" y="1055170"/>
                    </a:lnTo>
                    <a:lnTo>
                      <a:pt x="0" y="0"/>
                    </a:lnTo>
                    <a:cubicBezTo>
                      <a:pt x="3086" y="4582"/>
                      <a:pt x="6230" y="9135"/>
                      <a:pt x="9392" y="13640"/>
                    </a:cubicBezTo>
                    <a:cubicBezTo>
                      <a:pt x="36909" y="51216"/>
                      <a:pt x="74095" y="80039"/>
                      <a:pt x="111576" y="107061"/>
                    </a:cubicBezTo>
                    <a:cubicBezTo>
                      <a:pt x="177241" y="148962"/>
                      <a:pt x="227019" y="210626"/>
                      <a:pt x="262585" y="279359"/>
                    </a:cubicBezTo>
                    <a:cubicBezTo>
                      <a:pt x="285522" y="323136"/>
                      <a:pt x="300838" y="371237"/>
                      <a:pt x="330556" y="411232"/>
                    </a:cubicBezTo>
                    <a:cubicBezTo>
                      <a:pt x="347691" y="433911"/>
                      <a:pt x="368665" y="453457"/>
                      <a:pt x="390878" y="471078"/>
                    </a:cubicBezTo>
                    <a:cubicBezTo>
                      <a:pt x="436997" y="506492"/>
                      <a:pt x="483937" y="541220"/>
                      <a:pt x="534181" y="570605"/>
                    </a:cubicBezTo>
                    <a:cubicBezTo>
                      <a:pt x="602637" y="611810"/>
                      <a:pt x="682676" y="627231"/>
                      <a:pt x="752894" y="664616"/>
                    </a:cubicBezTo>
                    <a:cubicBezTo>
                      <a:pt x="782460" y="681019"/>
                      <a:pt x="807968" y="703459"/>
                      <a:pt x="832961" y="725986"/>
                    </a:cubicBezTo>
                    <a:cubicBezTo>
                      <a:pt x="876090" y="765743"/>
                      <a:pt x="931936" y="787784"/>
                      <a:pt x="986924" y="805882"/>
                    </a:cubicBezTo>
                    <a:cubicBezTo>
                      <a:pt x="1031320" y="819655"/>
                      <a:pt x="1071648" y="848620"/>
                      <a:pt x="1119616" y="848373"/>
                    </a:cubicBezTo>
                    <a:cubicBezTo>
                      <a:pt x="1166851" y="846620"/>
                      <a:pt x="1214028" y="842972"/>
                      <a:pt x="1261339" y="845906"/>
                    </a:cubicBezTo>
                    <a:cubicBezTo>
                      <a:pt x="1287228" y="846754"/>
                      <a:pt x="1313221" y="849592"/>
                      <a:pt x="1337891" y="857812"/>
                    </a:cubicBezTo>
                    <a:cubicBezTo>
                      <a:pt x="1380239" y="869852"/>
                      <a:pt x="1412510" y="901189"/>
                      <a:pt x="1442200" y="932164"/>
                    </a:cubicBezTo>
                    <a:cubicBezTo>
                      <a:pt x="1484519" y="974855"/>
                      <a:pt x="1528877" y="1016660"/>
                      <a:pt x="1578464" y="1050884"/>
                    </a:cubicBezTo>
                    <a:cubicBezTo>
                      <a:pt x="1580560" y="1052341"/>
                      <a:pt x="1582655" y="1053760"/>
                      <a:pt x="1584760" y="1055180"/>
                    </a:cubicBezTo>
                    <a:close/>
                  </a:path>
                </a:pathLst>
              </a:custGeom>
              <a:solidFill>
                <a:srgbClr val="A4CECB">
                  <a:alpha val="16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7"/>
              <p:cNvSpPr/>
              <p:nvPr/>
            </p:nvSpPr>
            <p:spPr>
              <a:xfrm>
                <a:off x="5835960" y="4808520"/>
                <a:ext cx="1549213" cy="954538"/>
              </a:xfrm>
              <a:custGeom>
                <a:rect b="b" l="l" r="r" t="t"/>
                <a:pathLst>
                  <a:path extrusionOk="0" h="954538" w="1549213">
                    <a:moveTo>
                      <a:pt x="1549213" y="954538"/>
                    </a:moveTo>
                    <a:lnTo>
                      <a:pt x="0" y="954538"/>
                    </a:lnTo>
                    <a:lnTo>
                      <a:pt x="0" y="0"/>
                    </a:lnTo>
                    <a:cubicBezTo>
                      <a:pt x="40682" y="16126"/>
                      <a:pt x="80906" y="33366"/>
                      <a:pt x="117205" y="57921"/>
                    </a:cubicBezTo>
                    <a:cubicBezTo>
                      <a:pt x="136150" y="70542"/>
                      <a:pt x="154038" y="84972"/>
                      <a:pt x="168050" y="103061"/>
                    </a:cubicBezTo>
                    <a:cubicBezTo>
                      <a:pt x="183404" y="122053"/>
                      <a:pt x="195291" y="143599"/>
                      <a:pt x="205159" y="165859"/>
                    </a:cubicBezTo>
                    <a:cubicBezTo>
                      <a:pt x="224952" y="210065"/>
                      <a:pt x="244059" y="254718"/>
                      <a:pt x="258528" y="300980"/>
                    </a:cubicBezTo>
                    <a:cubicBezTo>
                      <a:pt x="270643" y="341738"/>
                      <a:pt x="278378" y="384420"/>
                      <a:pt x="299904" y="421662"/>
                    </a:cubicBezTo>
                    <a:cubicBezTo>
                      <a:pt x="305943" y="432254"/>
                      <a:pt x="312792" y="442370"/>
                      <a:pt x="320088" y="452133"/>
                    </a:cubicBezTo>
                    <a:cubicBezTo>
                      <a:pt x="329184" y="464144"/>
                      <a:pt x="338804" y="475869"/>
                      <a:pt x="350073" y="485937"/>
                    </a:cubicBezTo>
                    <a:cubicBezTo>
                      <a:pt x="365903" y="500091"/>
                      <a:pt x="383829" y="511864"/>
                      <a:pt x="403184" y="520608"/>
                    </a:cubicBezTo>
                    <a:cubicBezTo>
                      <a:pt x="437160" y="535162"/>
                      <a:pt x="473793" y="542201"/>
                      <a:pt x="509978" y="548926"/>
                    </a:cubicBezTo>
                    <a:cubicBezTo>
                      <a:pt x="552603" y="556765"/>
                      <a:pt x="595436" y="563433"/>
                      <a:pt x="638051" y="571319"/>
                    </a:cubicBezTo>
                    <a:cubicBezTo>
                      <a:pt x="658683" y="575348"/>
                      <a:pt x="679199" y="580320"/>
                      <a:pt x="698878" y="587788"/>
                    </a:cubicBezTo>
                    <a:cubicBezTo>
                      <a:pt x="729377" y="599056"/>
                      <a:pt x="754161" y="620630"/>
                      <a:pt x="779202" y="640661"/>
                    </a:cubicBezTo>
                    <a:cubicBezTo>
                      <a:pt x="802072" y="658978"/>
                      <a:pt x="826008" y="675970"/>
                      <a:pt x="851059" y="691182"/>
                    </a:cubicBezTo>
                    <a:cubicBezTo>
                      <a:pt x="883511" y="710822"/>
                      <a:pt x="918020" y="726872"/>
                      <a:pt x="950109" y="747131"/>
                    </a:cubicBezTo>
                    <a:cubicBezTo>
                      <a:pt x="984514" y="769315"/>
                      <a:pt x="1017766" y="793823"/>
                      <a:pt x="1055684" y="809815"/>
                    </a:cubicBezTo>
                    <a:cubicBezTo>
                      <a:pt x="1070267" y="816369"/>
                      <a:pt x="1085517" y="821931"/>
                      <a:pt x="1101585" y="823122"/>
                    </a:cubicBezTo>
                    <a:cubicBezTo>
                      <a:pt x="1150868" y="825417"/>
                      <a:pt x="1199207" y="812302"/>
                      <a:pt x="1247261" y="803196"/>
                    </a:cubicBezTo>
                    <a:cubicBezTo>
                      <a:pt x="1263301" y="800062"/>
                      <a:pt x="1279560" y="797814"/>
                      <a:pt x="1295933" y="797843"/>
                    </a:cubicBezTo>
                    <a:cubicBezTo>
                      <a:pt x="1323242" y="797576"/>
                      <a:pt x="1350112" y="806234"/>
                      <a:pt x="1372772" y="821341"/>
                    </a:cubicBezTo>
                    <a:cubicBezTo>
                      <a:pt x="1391831" y="833781"/>
                      <a:pt x="1409167" y="848601"/>
                      <a:pt x="1426664" y="863089"/>
                    </a:cubicBezTo>
                    <a:cubicBezTo>
                      <a:pt x="1453372" y="885549"/>
                      <a:pt x="1480881" y="907037"/>
                      <a:pt x="1509322" y="927268"/>
                    </a:cubicBezTo>
                    <a:cubicBezTo>
                      <a:pt x="1522352" y="936755"/>
                      <a:pt x="1535668" y="945832"/>
                      <a:pt x="1549213" y="954538"/>
                    </a:cubicBezTo>
                    <a:close/>
                  </a:path>
                </a:pathLst>
              </a:custGeom>
              <a:solidFill>
                <a:srgbClr val="A4CECB">
                  <a:alpha val="33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7"/>
              <p:cNvSpPr/>
              <p:nvPr/>
            </p:nvSpPr>
            <p:spPr>
              <a:xfrm>
                <a:off x="5835960" y="4858560"/>
                <a:ext cx="1512799" cy="904456"/>
              </a:xfrm>
              <a:custGeom>
                <a:rect b="b" l="l" r="r" t="t"/>
                <a:pathLst>
                  <a:path extrusionOk="0" h="904456" w="1512799">
                    <a:moveTo>
                      <a:pt x="1512789" y="904456"/>
                    </a:moveTo>
                    <a:lnTo>
                      <a:pt x="0" y="904456"/>
                    </a:lnTo>
                    <a:lnTo>
                      <a:pt x="0" y="0"/>
                    </a:lnTo>
                    <a:cubicBezTo>
                      <a:pt x="20393" y="3296"/>
                      <a:pt x="40815" y="6468"/>
                      <a:pt x="60808" y="11716"/>
                    </a:cubicBezTo>
                    <a:cubicBezTo>
                      <a:pt x="68561" y="13811"/>
                      <a:pt x="75962" y="16936"/>
                      <a:pt x="83230" y="20307"/>
                    </a:cubicBezTo>
                    <a:cubicBezTo>
                      <a:pt x="100460" y="28175"/>
                      <a:pt x="117282" y="37519"/>
                      <a:pt x="131740" y="49864"/>
                    </a:cubicBezTo>
                    <a:cubicBezTo>
                      <a:pt x="136817" y="54321"/>
                      <a:pt x="141303" y="59446"/>
                      <a:pt x="145590" y="64656"/>
                    </a:cubicBezTo>
                    <a:cubicBezTo>
                      <a:pt x="154791" y="75676"/>
                      <a:pt x="163020" y="87621"/>
                      <a:pt x="168126" y="101117"/>
                    </a:cubicBezTo>
                    <a:cubicBezTo>
                      <a:pt x="179708" y="128292"/>
                      <a:pt x="186471" y="157172"/>
                      <a:pt x="192014" y="186090"/>
                    </a:cubicBezTo>
                    <a:cubicBezTo>
                      <a:pt x="205045" y="256146"/>
                      <a:pt x="215598" y="326765"/>
                      <a:pt x="232029" y="396135"/>
                    </a:cubicBezTo>
                    <a:cubicBezTo>
                      <a:pt x="239173" y="423634"/>
                      <a:pt x="246697" y="452085"/>
                      <a:pt x="263357" y="475555"/>
                    </a:cubicBezTo>
                    <a:cubicBezTo>
                      <a:pt x="267919" y="481565"/>
                      <a:pt x="273053" y="487137"/>
                      <a:pt x="278873" y="491957"/>
                    </a:cubicBezTo>
                    <a:cubicBezTo>
                      <a:pt x="286217" y="497757"/>
                      <a:pt x="294685" y="501844"/>
                      <a:pt x="303152" y="505749"/>
                    </a:cubicBezTo>
                    <a:cubicBezTo>
                      <a:pt x="321164" y="513864"/>
                      <a:pt x="340557" y="518141"/>
                      <a:pt x="359740" y="522532"/>
                    </a:cubicBezTo>
                    <a:cubicBezTo>
                      <a:pt x="409737" y="533267"/>
                      <a:pt x="460953" y="537515"/>
                      <a:pt x="511940" y="540134"/>
                    </a:cubicBezTo>
                    <a:cubicBezTo>
                      <a:pt x="539410" y="541296"/>
                      <a:pt x="566890" y="541696"/>
                      <a:pt x="594379" y="542268"/>
                    </a:cubicBezTo>
                    <a:cubicBezTo>
                      <a:pt x="610267" y="542735"/>
                      <a:pt x="626240" y="543049"/>
                      <a:pt x="641995" y="545354"/>
                    </a:cubicBezTo>
                    <a:cubicBezTo>
                      <a:pt x="671903" y="549802"/>
                      <a:pt x="700878" y="562975"/>
                      <a:pt x="722700" y="584083"/>
                    </a:cubicBezTo>
                    <a:cubicBezTo>
                      <a:pt x="739893" y="600142"/>
                      <a:pt x="754104" y="618982"/>
                      <a:pt x="769163" y="636975"/>
                    </a:cubicBezTo>
                    <a:cubicBezTo>
                      <a:pt x="784612" y="655577"/>
                      <a:pt x="800129" y="674151"/>
                      <a:pt x="816940" y="691553"/>
                    </a:cubicBezTo>
                    <a:cubicBezTo>
                      <a:pt x="837752" y="712832"/>
                      <a:pt x="860374" y="732596"/>
                      <a:pt x="886158" y="747636"/>
                    </a:cubicBezTo>
                    <a:cubicBezTo>
                      <a:pt x="909638" y="761686"/>
                      <a:pt x="933841" y="775097"/>
                      <a:pt x="960091" y="783165"/>
                    </a:cubicBezTo>
                    <a:cubicBezTo>
                      <a:pt x="982361" y="789146"/>
                      <a:pt x="1005288" y="792337"/>
                      <a:pt x="1027367" y="799081"/>
                    </a:cubicBezTo>
                    <a:cubicBezTo>
                      <a:pt x="1051503" y="805634"/>
                      <a:pt x="1074239" y="816216"/>
                      <a:pt x="1097947" y="823979"/>
                    </a:cubicBezTo>
                    <a:cubicBezTo>
                      <a:pt x="1109415" y="827132"/>
                      <a:pt x="1121178" y="829351"/>
                      <a:pt x="1133075" y="829933"/>
                    </a:cubicBezTo>
                    <a:cubicBezTo>
                      <a:pt x="1143429" y="830037"/>
                      <a:pt x="1153783" y="829313"/>
                      <a:pt x="1164079" y="828265"/>
                    </a:cubicBezTo>
                    <a:cubicBezTo>
                      <a:pt x="1178595" y="826713"/>
                      <a:pt x="1192778" y="823227"/>
                      <a:pt x="1206922" y="819807"/>
                    </a:cubicBezTo>
                    <a:cubicBezTo>
                      <a:pt x="1246118" y="810654"/>
                      <a:pt x="1286228" y="803158"/>
                      <a:pt x="1326632" y="804396"/>
                    </a:cubicBezTo>
                    <a:cubicBezTo>
                      <a:pt x="1347683" y="805653"/>
                      <a:pt x="1368581" y="810597"/>
                      <a:pt x="1387697" y="819550"/>
                    </a:cubicBezTo>
                    <a:cubicBezTo>
                      <a:pt x="1414444" y="832838"/>
                      <a:pt x="1439056" y="850497"/>
                      <a:pt x="1463288" y="867813"/>
                    </a:cubicBezTo>
                    <a:cubicBezTo>
                      <a:pt x="1479728" y="880101"/>
                      <a:pt x="1496244" y="892312"/>
                      <a:pt x="1512799" y="904437"/>
                    </a:cubicBezTo>
                    <a:close/>
                  </a:path>
                </a:pathLst>
              </a:custGeom>
              <a:solidFill>
                <a:srgbClr val="A4CECB">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7"/>
              <p:cNvSpPr/>
              <p:nvPr/>
            </p:nvSpPr>
            <p:spPr>
              <a:xfrm>
                <a:off x="5835960" y="4909680"/>
                <a:ext cx="1478347" cy="853026"/>
              </a:xfrm>
              <a:custGeom>
                <a:rect b="b" l="l" r="r" t="t"/>
                <a:pathLst>
                  <a:path extrusionOk="0" h="855164" w="1478347">
                    <a:moveTo>
                      <a:pt x="1478328" y="853356"/>
                    </a:moveTo>
                    <a:lnTo>
                      <a:pt x="0" y="853356"/>
                    </a:lnTo>
                    <a:lnTo>
                      <a:pt x="0" y="19090"/>
                    </a:lnTo>
                    <a:cubicBezTo>
                      <a:pt x="4810" y="16832"/>
                      <a:pt x="9697" y="14680"/>
                      <a:pt x="14659" y="12679"/>
                    </a:cubicBezTo>
                    <a:cubicBezTo>
                      <a:pt x="36376" y="3926"/>
                      <a:pt x="59293" y="-1799"/>
                      <a:pt x="81610" y="516"/>
                    </a:cubicBezTo>
                    <a:cubicBezTo>
                      <a:pt x="104880" y="3592"/>
                      <a:pt x="122206" y="22833"/>
                      <a:pt x="133741" y="41969"/>
                    </a:cubicBezTo>
                    <a:cubicBezTo>
                      <a:pt x="149019" y="75011"/>
                      <a:pt x="157144" y="111139"/>
                      <a:pt x="165830" y="146382"/>
                    </a:cubicBezTo>
                    <a:cubicBezTo>
                      <a:pt x="180356" y="211561"/>
                      <a:pt x="172964" y="278789"/>
                      <a:pt x="169402" y="344750"/>
                    </a:cubicBezTo>
                    <a:cubicBezTo>
                      <a:pt x="169754" y="365704"/>
                      <a:pt x="169574" y="387241"/>
                      <a:pt x="171498" y="408424"/>
                    </a:cubicBezTo>
                    <a:cubicBezTo>
                      <a:pt x="172555" y="420140"/>
                      <a:pt x="174250" y="431732"/>
                      <a:pt x="177041" y="443067"/>
                    </a:cubicBezTo>
                    <a:cubicBezTo>
                      <a:pt x="178841" y="450382"/>
                      <a:pt x="181089" y="457582"/>
                      <a:pt x="183899" y="464640"/>
                    </a:cubicBezTo>
                    <a:cubicBezTo>
                      <a:pt x="187538" y="473356"/>
                      <a:pt x="191834" y="480747"/>
                      <a:pt x="196653" y="487082"/>
                    </a:cubicBezTo>
                    <a:cubicBezTo>
                      <a:pt x="209941" y="504560"/>
                      <a:pt x="227314" y="513971"/>
                      <a:pt x="246583" y="520752"/>
                    </a:cubicBezTo>
                    <a:cubicBezTo>
                      <a:pt x="259775" y="525410"/>
                      <a:pt x="273853" y="528839"/>
                      <a:pt x="288131" y="532811"/>
                    </a:cubicBezTo>
                    <a:cubicBezTo>
                      <a:pt x="296885" y="535230"/>
                      <a:pt x="305724" y="537869"/>
                      <a:pt x="314458" y="541088"/>
                    </a:cubicBezTo>
                    <a:cubicBezTo>
                      <a:pt x="328031" y="546394"/>
                      <a:pt x="341290" y="552614"/>
                      <a:pt x="354911" y="557805"/>
                    </a:cubicBezTo>
                    <a:cubicBezTo>
                      <a:pt x="362436" y="560672"/>
                      <a:pt x="370065" y="563215"/>
                      <a:pt x="377923" y="565120"/>
                    </a:cubicBezTo>
                    <a:cubicBezTo>
                      <a:pt x="428301" y="575435"/>
                      <a:pt x="479889" y="562529"/>
                      <a:pt x="528399" y="548880"/>
                    </a:cubicBezTo>
                    <a:cubicBezTo>
                      <a:pt x="569033" y="538688"/>
                      <a:pt x="608295" y="517990"/>
                      <a:pt x="650815" y="518190"/>
                    </a:cubicBezTo>
                    <a:cubicBezTo>
                      <a:pt x="673770" y="518295"/>
                      <a:pt x="692591" y="533068"/>
                      <a:pt x="706212" y="550347"/>
                    </a:cubicBezTo>
                    <a:cubicBezTo>
                      <a:pt x="708393" y="553004"/>
                      <a:pt x="710575" y="555661"/>
                      <a:pt x="712746" y="558338"/>
                    </a:cubicBezTo>
                    <a:cubicBezTo>
                      <a:pt x="737406" y="588609"/>
                      <a:pt x="761247" y="619784"/>
                      <a:pt x="780840" y="653607"/>
                    </a:cubicBezTo>
                    <a:cubicBezTo>
                      <a:pt x="800214" y="691050"/>
                      <a:pt x="822827" y="727121"/>
                      <a:pt x="860031" y="748457"/>
                    </a:cubicBezTo>
                    <a:cubicBezTo>
                      <a:pt x="862184" y="749705"/>
                      <a:pt x="864394" y="750886"/>
                      <a:pt x="866651" y="752029"/>
                    </a:cubicBezTo>
                    <a:cubicBezTo>
                      <a:pt x="893598" y="764592"/>
                      <a:pt x="923639" y="768298"/>
                      <a:pt x="951957" y="776823"/>
                    </a:cubicBezTo>
                    <a:cubicBezTo>
                      <a:pt x="984399" y="785166"/>
                      <a:pt x="1014556" y="800549"/>
                      <a:pt x="1047026" y="808712"/>
                    </a:cubicBezTo>
                    <a:cubicBezTo>
                      <a:pt x="1095547" y="818828"/>
                      <a:pt x="1146400" y="820552"/>
                      <a:pt x="1194883" y="809350"/>
                    </a:cubicBezTo>
                    <a:cubicBezTo>
                      <a:pt x="1276941" y="788576"/>
                      <a:pt x="1340101" y="753772"/>
                      <a:pt x="1418835" y="808169"/>
                    </a:cubicBezTo>
                    <a:cubicBezTo>
                      <a:pt x="1439332" y="822171"/>
                      <a:pt x="1459335" y="837230"/>
                      <a:pt x="1478347" y="853365"/>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18" name="Google Shape;318;p17"/>
          <p:cNvGrpSpPr/>
          <p:nvPr/>
        </p:nvGrpSpPr>
        <p:grpSpPr>
          <a:xfrm rot="-5400000">
            <a:off x="8592303" y="-909436"/>
            <a:ext cx="1338105" cy="2756770"/>
            <a:chOff x="7793640" y="4127040"/>
            <a:chExt cx="794081" cy="1636065"/>
          </a:xfrm>
        </p:grpSpPr>
        <p:sp>
          <p:nvSpPr>
            <p:cNvPr id="319" name="Google Shape;319;p17"/>
            <p:cNvSpPr/>
            <p:nvPr/>
          </p:nvSpPr>
          <p:spPr>
            <a:xfrm>
              <a:off x="7793640" y="4127040"/>
              <a:ext cx="794081" cy="1635900"/>
            </a:xfrm>
            <a:custGeom>
              <a:rect b="b" l="l" r="r" t="t"/>
              <a:pathLst>
                <a:path extrusionOk="0" h="1635900" w="798071">
                  <a:moveTo>
                    <a:pt x="793428" y="0"/>
                  </a:moveTo>
                  <a:lnTo>
                    <a:pt x="793428" y="27994"/>
                  </a:lnTo>
                  <a:cubicBezTo>
                    <a:pt x="793132" y="28423"/>
                    <a:pt x="792847" y="28861"/>
                    <a:pt x="792561" y="29309"/>
                  </a:cubicBezTo>
                  <a:cubicBezTo>
                    <a:pt x="784122" y="42158"/>
                    <a:pt x="779522" y="60598"/>
                    <a:pt x="774683" y="78153"/>
                  </a:cubicBezTo>
                  <a:cubicBezTo>
                    <a:pt x="766234" y="108014"/>
                    <a:pt x="756366" y="136446"/>
                    <a:pt x="746403" y="164697"/>
                  </a:cubicBezTo>
                  <a:cubicBezTo>
                    <a:pt x="737402" y="191329"/>
                    <a:pt x="728363" y="219256"/>
                    <a:pt x="713361" y="235725"/>
                  </a:cubicBezTo>
                  <a:cubicBezTo>
                    <a:pt x="695625" y="252994"/>
                    <a:pt x="674375" y="247240"/>
                    <a:pt x="657783" y="231448"/>
                  </a:cubicBezTo>
                  <a:cubicBezTo>
                    <a:pt x="644343" y="220409"/>
                    <a:pt x="634132" y="200216"/>
                    <a:pt x="621025" y="188119"/>
                  </a:cubicBezTo>
                  <a:cubicBezTo>
                    <a:pt x="614091" y="182909"/>
                    <a:pt x="606919" y="178623"/>
                    <a:pt x="599623" y="175060"/>
                  </a:cubicBezTo>
                  <a:cubicBezTo>
                    <a:pt x="583859" y="167354"/>
                    <a:pt x="567428" y="163039"/>
                    <a:pt x="551207" y="160106"/>
                  </a:cubicBezTo>
                  <a:cubicBezTo>
                    <a:pt x="540977" y="160106"/>
                    <a:pt x="529233" y="159620"/>
                    <a:pt x="517260" y="160611"/>
                  </a:cubicBezTo>
                  <a:cubicBezTo>
                    <a:pt x="493333" y="162611"/>
                    <a:pt x="468435" y="170498"/>
                    <a:pt x="452614" y="199911"/>
                  </a:cubicBezTo>
                  <a:cubicBezTo>
                    <a:pt x="432440" y="241059"/>
                    <a:pt x="421486" y="294256"/>
                    <a:pt x="405503" y="340709"/>
                  </a:cubicBezTo>
                  <a:cubicBezTo>
                    <a:pt x="392406" y="378381"/>
                    <a:pt x="378347" y="419529"/>
                    <a:pt x="356774" y="441951"/>
                  </a:cubicBezTo>
                  <a:cubicBezTo>
                    <a:pt x="319864" y="474345"/>
                    <a:pt x="278382" y="466011"/>
                    <a:pt x="239778" y="484127"/>
                  </a:cubicBezTo>
                  <a:cubicBezTo>
                    <a:pt x="211936" y="494881"/>
                    <a:pt x="183542" y="491633"/>
                    <a:pt x="155643" y="501577"/>
                  </a:cubicBezTo>
                  <a:cubicBezTo>
                    <a:pt x="134831" y="508826"/>
                    <a:pt x="115314" y="526047"/>
                    <a:pt x="95969" y="542335"/>
                  </a:cubicBezTo>
                  <a:cubicBezTo>
                    <a:pt x="92359" y="545030"/>
                    <a:pt x="88883" y="548154"/>
                    <a:pt x="85540" y="551688"/>
                  </a:cubicBezTo>
                  <a:cubicBezTo>
                    <a:pt x="71347" y="566709"/>
                    <a:pt x="59746" y="588874"/>
                    <a:pt x="51249" y="614696"/>
                  </a:cubicBezTo>
                  <a:cubicBezTo>
                    <a:pt x="45830" y="631165"/>
                    <a:pt x="41686" y="649110"/>
                    <a:pt x="38943" y="667646"/>
                  </a:cubicBezTo>
                  <a:cubicBezTo>
                    <a:pt x="38877" y="668055"/>
                    <a:pt x="38819" y="668474"/>
                    <a:pt x="38762" y="668884"/>
                  </a:cubicBezTo>
                  <a:cubicBezTo>
                    <a:pt x="37867" y="673856"/>
                    <a:pt x="37000" y="678828"/>
                    <a:pt x="36172" y="683819"/>
                  </a:cubicBezTo>
                  <a:cubicBezTo>
                    <a:pt x="35552" y="687553"/>
                    <a:pt x="34933" y="691287"/>
                    <a:pt x="34343" y="695039"/>
                  </a:cubicBezTo>
                  <a:cubicBezTo>
                    <a:pt x="26618" y="743988"/>
                    <a:pt x="21636" y="793957"/>
                    <a:pt x="16493" y="843829"/>
                  </a:cubicBezTo>
                  <a:cubicBezTo>
                    <a:pt x="11368" y="882577"/>
                    <a:pt x="8149" y="925544"/>
                    <a:pt x="30923" y="943318"/>
                  </a:cubicBezTo>
                  <a:cubicBezTo>
                    <a:pt x="51850" y="959996"/>
                    <a:pt x="75528" y="961787"/>
                    <a:pt x="97484" y="973036"/>
                  </a:cubicBezTo>
                  <a:cubicBezTo>
                    <a:pt x="108914" y="978523"/>
                    <a:pt x="120144" y="985295"/>
                    <a:pt x="131069" y="993362"/>
                  </a:cubicBezTo>
                  <a:cubicBezTo>
                    <a:pt x="164788" y="1016270"/>
                    <a:pt x="190200" y="1063057"/>
                    <a:pt x="217623" y="1103433"/>
                  </a:cubicBezTo>
                  <a:cubicBezTo>
                    <a:pt x="238092" y="1132361"/>
                    <a:pt x="261409" y="1153525"/>
                    <a:pt x="282278" y="1181405"/>
                  </a:cubicBezTo>
                  <a:cubicBezTo>
                    <a:pt x="299128" y="1202846"/>
                    <a:pt x="311968" y="1232450"/>
                    <a:pt x="324703" y="1261653"/>
                  </a:cubicBezTo>
                  <a:cubicBezTo>
                    <a:pt x="346391" y="1308507"/>
                    <a:pt x="366051" y="1365142"/>
                    <a:pt x="361831" y="1431532"/>
                  </a:cubicBezTo>
                  <a:cubicBezTo>
                    <a:pt x="358640" y="1482147"/>
                    <a:pt x="346420" y="1529696"/>
                    <a:pt x="340181" y="1579350"/>
                  </a:cubicBezTo>
                  <a:cubicBezTo>
                    <a:pt x="337714" y="1597914"/>
                    <a:pt x="335742" y="1616888"/>
                    <a:pt x="334637" y="1635900"/>
                  </a:cubicBezTo>
                  <a:lnTo>
                    <a:pt x="322798" y="1635900"/>
                  </a:lnTo>
                  <a:cubicBezTo>
                    <a:pt x="323893" y="1611611"/>
                    <a:pt x="326350" y="1587389"/>
                    <a:pt x="329608" y="1564234"/>
                  </a:cubicBezTo>
                  <a:cubicBezTo>
                    <a:pt x="335513" y="1514475"/>
                    <a:pt x="348744" y="1466488"/>
                    <a:pt x="349144" y="1415396"/>
                  </a:cubicBezTo>
                  <a:cubicBezTo>
                    <a:pt x="349525" y="1366647"/>
                    <a:pt x="335256" y="1325204"/>
                    <a:pt x="319540" y="1289666"/>
                  </a:cubicBezTo>
                  <a:cubicBezTo>
                    <a:pt x="309015" y="1266006"/>
                    <a:pt x="299071" y="1241136"/>
                    <a:pt x="286879" y="1220296"/>
                  </a:cubicBezTo>
                  <a:cubicBezTo>
                    <a:pt x="262523" y="1180891"/>
                    <a:pt x="232167" y="1156935"/>
                    <a:pt x="206859" y="1119816"/>
                  </a:cubicBezTo>
                  <a:cubicBezTo>
                    <a:pt x="184514" y="1087060"/>
                    <a:pt x="164187" y="1048798"/>
                    <a:pt x="137879" y="1026386"/>
                  </a:cubicBezTo>
                  <a:cubicBezTo>
                    <a:pt x="105304" y="994953"/>
                    <a:pt x="67852" y="990048"/>
                    <a:pt x="32857" y="970874"/>
                  </a:cubicBezTo>
                  <a:cubicBezTo>
                    <a:pt x="2348" y="951738"/>
                    <a:pt x="-4643" y="907637"/>
                    <a:pt x="2663" y="851326"/>
                  </a:cubicBezTo>
                  <a:cubicBezTo>
                    <a:pt x="8158" y="797309"/>
                    <a:pt x="13264" y="743103"/>
                    <a:pt x="21665" y="690124"/>
                  </a:cubicBezTo>
                  <a:cubicBezTo>
                    <a:pt x="22313" y="685972"/>
                    <a:pt x="22989" y="681838"/>
                    <a:pt x="23693" y="677694"/>
                  </a:cubicBezTo>
                  <a:cubicBezTo>
                    <a:pt x="24636" y="672113"/>
                    <a:pt x="25618" y="666531"/>
                    <a:pt x="26647" y="660978"/>
                  </a:cubicBezTo>
                  <a:cubicBezTo>
                    <a:pt x="26694" y="660730"/>
                    <a:pt x="26741" y="660492"/>
                    <a:pt x="26780" y="660245"/>
                  </a:cubicBezTo>
                  <a:cubicBezTo>
                    <a:pt x="29513" y="642109"/>
                    <a:pt x="33504" y="624621"/>
                    <a:pt x="38600" y="608371"/>
                  </a:cubicBezTo>
                  <a:cubicBezTo>
                    <a:pt x="46134" y="584283"/>
                    <a:pt x="56107" y="562899"/>
                    <a:pt x="68042" y="546107"/>
                  </a:cubicBezTo>
                  <a:cubicBezTo>
                    <a:pt x="75681" y="535353"/>
                    <a:pt x="84139" y="526466"/>
                    <a:pt x="93264" y="519960"/>
                  </a:cubicBezTo>
                  <a:cubicBezTo>
                    <a:pt x="109676" y="506464"/>
                    <a:pt x="126068" y="492052"/>
                    <a:pt x="143375" y="483546"/>
                  </a:cubicBezTo>
                  <a:cubicBezTo>
                    <a:pt x="163302" y="473859"/>
                    <a:pt x="183799" y="471840"/>
                    <a:pt x="204088" y="469259"/>
                  </a:cubicBezTo>
                  <a:cubicBezTo>
                    <a:pt x="229205" y="467382"/>
                    <a:pt x="254961" y="452962"/>
                    <a:pt x="280268" y="449542"/>
                  </a:cubicBezTo>
                  <a:cubicBezTo>
                    <a:pt x="305681" y="443456"/>
                    <a:pt x="333047" y="442274"/>
                    <a:pt x="355973" y="416786"/>
                  </a:cubicBezTo>
                  <a:cubicBezTo>
                    <a:pt x="390053" y="365503"/>
                    <a:pt x="405465" y="285607"/>
                    <a:pt x="428649" y="219008"/>
                  </a:cubicBezTo>
                  <a:cubicBezTo>
                    <a:pt x="442308" y="174860"/>
                    <a:pt x="467187" y="146980"/>
                    <a:pt x="493772" y="142027"/>
                  </a:cubicBezTo>
                  <a:cubicBezTo>
                    <a:pt x="504687" y="139218"/>
                    <a:pt x="515612" y="137541"/>
                    <a:pt x="526509" y="137017"/>
                  </a:cubicBezTo>
                  <a:cubicBezTo>
                    <a:pt x="551855" y="135808"/>
                    <a:pt x="577020" y="140875"/>
                    <a:pt x="601366" y="152743"/>
                  </a:cubicBezTo>
                  <a:cubicBezTo>
                    <a:pt x="604852" y="154219"/>
                    <a:pt x="608357" y="155696"/>
                    <a:pt x="611815" y="157420"/>
                  </a:cubicBezTo>
                  <a:cubicBezTo>
                    <a:pt x="617625" y="160296"/>
                    <a:pt x="623311" y="163868"/>
                    <a:pt x="628569" y="169278"/>
                  </a:cubicBezTo>
                  <a:cubicBezTo>
                    <a:pt x="648514" y="190205"/>
                    <a:pt x="665850" y="226362"/>
                    <a:pt x="691120" y="223771"/>
                  </a:cubicBezTo>
                  <a:cubicBezTo>
                    <a:pt x="711761" y="223771"/>
                    <a:pt x="724038" y="188643"/>
                    <a:pt x="733487" y="158582"/>
                  </a:cubicBezTo>
                  <a:cubicBezTo>
                    <a:pt x="744546" y="126187"/>
                    <a:pt x="756052" y="94212"/>
                    <a:pt x="765739" y="60379"/>
                  </a:cubicBezTo>
                  <a:cubicBezTo>
                    <a:pt x="769806" y="45406"/>
                    <a:pt x="774235" y="30471"/>
                    <a:pt x="780683" y="18422"/>
                  </a:cubicBezTo>
                  <a:cubicBezTo>
                    <a:pt x="784703" y="11192"/>
                    <a:pt x="788941" y="5115"/>
                    <a:pt x="793390" y="19"/>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7"/>
            <p:cNvSpPr/>
            <p:nvPr/>
          </p:nvSpPr>
          <p:spPr>
            <a:xfrm>
              <a:off x="7814880" y="4194000"/>
              <a:ext cx="771753" cy="1568968"/>
            </a:xfrm>
            <a:custGeom>
              <a:rect b="b" l="l" r="r" t="t"/>
              <a:pathLst>
                <a:path extrusionOk="0" h="1568968" w="773687">
                  <a:moveTo>
                    <a:pt x="772230" y="10"/>
                  </a:moveTo>
                  <a:lnTo>
                    <a:pt x="772230" y="7353"/>
                  </a:lnTo>
                  <a:cubicBezTo>
                    <a:pt x="770735" y="8982"/>
                    <a:pt x="769296" y="10858"/>
                    <a:pt x="767915" y="12992"/>
                  </a:cubicBezTo>
                  <a:cubicBezTo>
                    <a:pt x="752732" y="35614"/>
                    <a:pt x="744122" y="68685"/>
                    <a:pt x="734425" y="99222"/>
                  </a:cubicBezTo>
                  <a:cubicBezTo>
                    <a:pt x="724481" y="131588"/>
                    <a:pt x="713775" y="163687"/>
                    <a:pt x="700392" y="191738"/>
                  </a:cubicBezTo>
                  <a:cubicBezTo>
                    <a:pt x="694287" y="203778"/>
                    <a:pt x="686934" y="213284"/>
                    <a:pt x="679171" y="221132"/>
                  </a:cubicBezTo>
                  <a:cubicBezTo>
                    <a:pt x="674313" y="226247"/>
                    <a:pt x="669055" y="230324"/>
                    <a:pt x="663607" y="232077"/>
                  </a:cubicBezTo>
                  <a:cubicBezTo>
                    <a:pt x="652691" y="234734"/>
                    <a:pt x="642842" y="224695"/>
                    <a:pt x="633698" y="215846"/>
                  </a:cubicBezTo>
                  <a:cubicBezTo>
                    <a:pt x="625412" y="207473"/>
                    <a:pt x="617220" y="198920"/>
                    <a:pt x="608914" y="190500"/>
                  </a:cubicBezTo>
                  <a:cubicBezTo>
                    <a:pt x="597037" y="178156"/>
                    <a:pt x="583987" y="167469"/>
                    <a:pt x="569910" y="166945"/>
                  </a:cubicBezTo>
                  <a:cubicBezTo>
                    <a:pt x="561489" y="167430"/>
                    <a:pt x="553089" y="169964"/>
                    <a:pt x="544707" y="172002"/>
                  </a:cubicBezTo>
                  <a:cubicBezTo>
                    <a:pt x="537315" y="174022"/>
                    <a:pt x="529885" y="175584"/>
                    <a:pt x="522456" y="176451"/>
                  </a:cubicBezTo>
                  <a:cubicBezTo>
                    <a:pt x="511750" y="177698"/>
                    <a:pt x="501063" y="177479"/>
                    <a:pt x="490481" y="174984"/>
                  </a:cubicBezTo>
                  <a:cubicBezTo>
                    <a:pt x="484308" y="173736"/>
                    <a:pt x="478108" y="172583"/>
                    <a:pt x="471878" y="172174"/>
                  </a:cubicBezTo>
                  <a:cubicBezTo>
                    <a:pt x="469783" y="172050"/>
                    <a:pt x="467668" y="171993"/>
                    <a:pt x="465554" y="172050"/>
                  </a:cubicBezTo>
                  <a:cubicBezTo>
                    <a:pt x="461334" y="172117"/>
                    <a:pt x="457076" y="172593"/>
                    <a:pt x="452962" y="174888"/>
                  </a:cubicBezTo>
                  <a:cubicBezTo>
                    <a:pt x="447913" y="177498"/>
                    <a:pt x="443560" y="183328"/>
                    <a:pt x="439398" y="189204"/>
                  </a:cubicBezTo>
                  <a:cubicBezTo>
                    <a:pt x="428501" y="205197"/>
                    <a:pt x="420100" y="225990"/>
                    <a:pt x="411614" y="246154"/>
                  </a:cubicBezTo>
                  <a:cubicBezTo>
                    <a:pt x="402831" y="267624"/>
                    <a:pt x="394488" y="289684"/>
                    <a:pt x="385915" y="311429"/>
                  </a:cubicBezTo>
                  <a:cubicBezTo>
                    <a:pt x="374171" y="341443"/>
                    <a:pt x="362455" y="373532"/>
                    <a:pt x="344853" y="392678"/>
                  </a:cubicBezTo>
                  <a:cubicBezTo>
                    <a:pt x="326403" y="412185"/>
                    <a:pt x="306486" y="426177"/>
                    <a:pt x="286550" y="438702"/>
                  </a:cubicBezTo>
                  <a:cubicBezTo>
                    <a:pt x="256680" y="459048"/>
                    <a:pt x="234639" y="480631"/>
                    <a:pt x="201997" y="478460"/>
                  </a:cubicBezTo>
                  <a:cubicBezTo>
                    <a:pt x="194529" y="478412"/>
                    <a:pt x="187081" y="477622"/>
                    <a:pt x="179622" y="477698"/>
                  </a:cubicBezTo>
                  <a:cubicBezTo>
                    <a:pt x="156924" y="477526"/>
                    <a:pt x="135465" y="493166"/>
                    <a:pt x="114757" y="511245"/>
                  </a:cubicBezTo>
                  <a:cubicBezTo>
                    <a:pt x="112043" y="513588"/>
                    <a:pt x="109319" y="515950"/>
                    <a:pt x="106604" y="518350"/>
                  </a:cubicBezTo>
                  <a:cubicBezTo>
                    <a:pt x="94469" y="529066"/>
                    <a:pt x="82449" y="540553"/>
                    <a:pt x="71457" y="555089"/>
                  </a:cubicBezTo>
                  <a:cubicBezTo>
                    <a:pt x="68257" y="560051"/>
                    <a:pt x="65580" y="565975"/>
                    <a:pt x="63170" y="572271"/>
                  </a:cubicBezTo>
                  <a:cubicBezTo>
                    <a:pt x="60998" y="577929"/>
                    <a:pt x="59017" y="583902"/>
                    <a:pt x="57055" y="589712"/>
                  </a:cubicBezTo>
                  <a:cubicBezTo>
                    <a:pt x="53902" y="599999"/>
                    <a:pt x="51187" y="610695"/>
                    <a:pt x="48721" y="621573"/>
                  </a:cubicBezTo>
                  <a:cubicBezTo>
                    <a:pt x="48454" y="622697"/>
                    <a:pt x="48206" y="623830"/>
                    <a:pt x="47949" y="624964"/>
                  </a:cubicBezTo>
                  <a:cubicBezTo>
                    <a:pt x="47111" y="628764"/>
                    <a:pt x="46282" y="632565"/>
                    <a:pt x="45444" y="636375"/>
                  </a:cubicBezTo>
                  <a:cubicBezTo>
                    <a:pt x="44358" y="641337"/>
                    <a:pt x="43282" y="646300"/>
                    <a:pt x="42187" y="651253"/>
                  </a:cubicBezTo>
                  <a:cubicBezTo>
                    <a:pt x="37843" y="671036"/>
                    <a:pt x="33405" y="690753"/>
                    <a:pt x="28423" y="710070"/>
                  </a:cubicBezTo>
                  <a:cubicBezTo>
                    <a:pt x="23003" y="731644"/>
                    <a:pt x="16478" y="752265"/>
                    <a:pt x="11183" y="773925"/>
                  </a:cubicBezTo>
                  <a:cubicBezTo>
                    <a:pt x="7782" y="788308"/>
                    <a:pt x="5867" y="803958"/>
                    <a:pt x="6668" y="819340"/>
                  </a:cubicBezTo>
                  <a:cubicBezTo>
                    <a:pt x="7629" y="838410"/>
                    <a:pt x="11230" y="847858"/>
                    <a:pt x="20308" y="854650"/>
                  </a:cubicBezTo>
                  <a:cubicBezTo>
                    <a:pt x="30557" y="861384"/>
                    <a:pt x="41748" y="862270"/>
                    <a:pt x="52712" y="862070"/>
                  </a:cubicBezTo>
                  <a:cubicBezTo>
                    <a:pt x="62017" y="861689"/>
                    <a:pt x="71333" y="860184"/>
                    <a:pt x="80601" y="857460"/>
                  </a:cubicBezTo>
                  <a:cubicBezTo>
                    <a:pt x="87859" y="855421"/>
                    <a:pt x="95079" y="852935"/>
                    <a:pt x="102366" y="851354"/>
                  </a:cubicBezTo>
                  <a:cubicBezTo>
                    <a:pt x="109795" y="849925"/>
                    <a:pt x="117281" y="849173"/>
                    <a:pt x="124701" y="849563"/>
                  </a:cubicBezTo>
                  <a:cubicBezTo>
                    <a:pt x="128216" y="849744"/>
                    <a:pt x="131712" y="850182"/>
                    <a:pt x="135179" y="850916"/>
                  </a:cubicBezTo>
                  <a:cubicBezTo>
                    <a:pt x="157363" y="857612"/>
                    <a:pt x="172117" y="880986"/>
                    <a:pt x="183880" y="914819"/>
                  </a:cubicBezTo>
                  <a:cubicBezTo>
                    <a:pt x="192919" y="940232"/>
                    <a:pt x="204035" y="962711"/>
                    <a:pt x="215465" y="984390"/>
                  </a:cubicBezTo>
                  <a:cubicBezTo>
                    <a:pt x="217399" y="987847"/>
                    <a:pt x="219361" y="991229"/>
                    <a:pt x="221370" y="994534"/>
                  </a:cubicBezTo>
                  <a:cubicBezTo>
                    <a:pt x="235001" y="1017013"/>
                    <a:pt x="250155" y="1036139"/>
                    <a:pt x="264900" y="1056075"/>
                  </a:cubicBezTo>
                  <a:cubicBezTo>
                    <a:pt x="278826" y="1074696"/>
                    <a:pt x="292466" y="1094175"/>
                    <a:pt x="307419" y="1110053"/>
                  </a:cubicBezTo>
                  <a:cubicBezTo>
                    <a:pt x="331537" y="1135780"/>
                    <a:pt x="354807" y="1165222"/>
                    <a:pt x="373961" y="1202722"/>
                  </a:cubicBezTo>
                  <a:cubicBezTo>
                    <a:pt x="382429" y="1218447"/>
                    <a:pt x="390325" y="1235840"/>
                    <a:pt x="394573" y="1257100"/>
                  </a:cubicBezTo>
                  <a:cubicBezTo>
                    <a:pt x="397164" y="1272140"/>
                    <a:pt x="398717" y="1288542"/>
                    <a:pt x="396869" y="1304592"/>
                  </a:cubicBezTo>
                  <a:cubicBezTo>
                    <a:pt x="395916" y="1312335"/>
                    <a:pt x="394621" y="1319965"/>
                    <a:pt x="393211" y="1327490"/>
                  </a:cubicBezTo>
                  <a:cubicBezTo>
                    <a:pt x="390163" y="1342730"/>
                    <a:pt x="384734" y="1355989"/>
                    <a:pt x="379695" y="1369247"/>
                  </a:cubicBezTo>
                  <a:cubicBezTo>
                    <a:pt x="374780" y="1381858"/>
                    <a:pt x="369865" y="1394460"/>
                    <a:pt x="365141" y="1407309"/>
                  </a:cubicBezTo>
                  <a:cubicBezTo>
                    <a:pt x="361446" y="1417177"/>
                    <a:pt x="357950" y="1427340"/>
                    <a:pt x="355397" y="1438351"/>
                  </a:cubicBezTo>
                  <a:cubicBezTo>
                    <a:pt x="350225" y="1461135"/>
                    <a:pt x="345596" y="1484338"/>
                    <a:pt x="341824" y="1507941"/>
                  </a:cubicBezTo>
                  <a:cubicBezTo>
                    <a:pt x="338985" y="1527162"/>
                    <a:pt x="336223" y="1548451"/>
                    <a:pt x="336109" y="1568968"/>
                  </a:cubicBezTo>
                  <a:lnTo>
                    <a:pt x="329108" y="1568968"/>
                  </a:lnTo>
                  <a:cubicBezTo>
                    <a:pt x="329203" y="1540878"/>
                    <a:pt x="333080" y="1512561"/>
                    <a:pt x="337823" y="1485538"/>
                  </a:cubicBezTo>
                  <a:cubicBezTo>
                    <a:pt x="340043" y="1473003"/>
                    <a:pt x="342453" y="1460583"/>
                    <a:pt x="344929" y="1448190"/>
                  </a:cubicBezTo>
                  <a:cubicBezTo>
                    <a:pt x="347339" y="1435484"/>
                    <a:pt x="350225" y="1422959"/>
                    <a:pt x="354216" y="1411567"/>
                  </a:cubicBezTo>
                  <a:cubicBezTo>
                    <a:pt x="363312" y="1385849"/>
                    <a:pt x="373837" y="1361846"/>
                    <a:pt x="382276" y="1335348"/>
                  </a:cubicBezTo>
                  <a:cubicBezTo>
                    <a:pt x="384610" y="1328118"/>
                    <a:pt x="386201" y="1320260"/>
                    <a:pt x="387468" y="1312269"/>
                  </a:cubicBezTo>
                  <a:cubicBezTo>
                    <a:pt x="388915" y="1303306"/>
                    <a:pt x="389878" y="1294009"/>
                    <a:pt x="389411" y="1284789"/>
                  </a:cubicBezTo>
                  <a:cubicBezTo>
                    <a:pt x="388896" y="1276664"/>
                    <a:pt x="387953" y="1268654"/>
                    <a:pt x="386496" y="1261005"/>
                  </a:cubicBezTo>
                  <a:cubicBezTo>
                    <a:pt x="384238" y="1251099"/>
                    <a:pt x="381362" y="1241765"/>
                    <a:pt x="377943" y="1233183"/>
                  </a:cubicBezTo>
                  <a:cubicBezTo>
                    <a:pt x="373894" y="1223848"/>
                    <a:pt x="369313" y="1215390"/>
                    <a:pt x="364779" y="1206903"/>
                  </a:cubicBezTo>
                  <a:cubicBezTo>
                    <a:pt x="351635" y="1182015"/>
                    <a:pt x="336213" y="1161831"/>
                    <a:pt x="320564" y="1142648"/>
                  </a:cubicBezTo>
                  <a:cubicBezTo>
                    <a:pt x="309344" y="1128979"/>
                    <a:pt x="297209" y="1118054"/>
                    <a:pt x="286217" y="1103757"/>
                  </a:cubicBezTo>
                  <a:cubicBezTo>
                    <a:pt x="262423" y="1072610"/>
                    <a:pt x="238268" y="1042054"/>
                    <a:pt x="216303" y="1006592"/>
                  </a:cubicBezTo>
                  <a:cubicBezTo>
                    <a:pt x="207293" y="991391"/>
                    <a:pt x="198920" y="974874"/>
                    <a:pt x="191081" y="957529"/>
                  </a:cubicBezTo>
                  <a:cubicBezTo>
                    <a:pt x="188929" y="952757"/>
                    <a:pt x="186805" y="947928"/>
                    <a:pt x="184738" y="943051"/>
                  </a:cubicBezTo>
                  <a:cubicBezTo>
                    <a:pt x="180042" y="931859"/>
                    <a:pt x="175994" y="919782"/>
                    <a:pt x="171374" y="908475"/>
                  </a:cubicBezTo>
                  <a:cubicBezTo>
                    <a:pt x="164983" y="893188"/>
                    <a:pt x="157001" y="879682"/>
                    <a:pt x="147171" y="872366"/>
                  </a:cubicBezTo>
                  <a:cubicBezTo>
                    <a:pt x="142713" y="869280"/>
                    <a:pt x="138189" y="866384"/>
                    <a:pt x="133426" y="865156"/>
                  </a:cubicBezTo>
                  <a:cubicBezTo>
                    <a:pt x="133179" y="865079"/>
                    <a:pt x="132931" y="865032"/>
                    <a:pt x="132683" y="864975"/>
                  </a:cubicBezTo>
                  <a:cubicBezTo>
                    <a:pt x="120301" y="862717"/>
                    <a:pt x="107699" y="864060"/>
                    <a:pt x="95269" y="867585"/>
                  </a:cubicBezTo>
                  <a:cubicBezTo>
                    <a:pt x="77000" y="873157"/>
                    <a:pt x="57541" y="876948"/>
                    <a:pt x="39100" y="874328"/>
                  </a:cubicBezTo>
                  <a:cubicBezTo>
                    <a:pt x="14564" y="870385"/>
                    <a:pt x="-1457" y="857545"/>
                    <a:pt x="105" y="806225"/>
                  </a:cubicBezTo>
                  <a:cubicBezTo>
                    <a:pt x="1057" y="773697"/>
                    <a:pt x="11678" y="745589"/>
                    <a:pt x="19012" y="716489"/>
                  </a:cubicBezTo>
                  <a:cubicBezTo>
                    <a:pt x="25470" y="693172"/>
                    <a:pt x="30670" y="668836"/>
                    <a:pt x="36081" y="644700"/>
                  </a:cubicBezTo>
                  <a:cubicBezTo>
                    <a:pt x="37062" y="640347"/>
                    <a:pt x="38043" y="635994"/>
                    <a:pt x="39043" y="631669"/>
                  </a:cubicBezTo>
                  <a:cubicBezTo>
                    <a:pt x="40177" y="626736"/>
                    <a:pt x="41338" y="621811"/>
                    <a:pt x="42529" y="616925"/>
                  </a:cubicBezTo>
                  <a:cubicBezTo>
                    <a:pt x="45149" y="606123"/>
                    <a:pt x="47949" y="595455"/>
                    <a:pt x="51035" y="585025"/>
                  </a:cubicBezTo>
                  <a:cubicBezTo>
                    <a:pt x="52978" y="579025"/>
                    <a:pt x="55054" y="573100"/>
                    <a:pt x="57312" y="567433"/>
                  </a:cubicBezTo>
                  <a:cubicBezTo>
                    <a:pt x="59512" y="561870"/>
                    <a:pt x="61884" y="556536"/>
                    <a:pt x="64494" y="551612"/>
                  </a:cubicBezTo>
                  <a:cubicBezTo>
                    <a:pt x="68885" y="543744"/>
                    <a:pt x="74162" y="537934"/>
                    <a:pt x="79353" y="532171"/>
                  </a:cubicBezTo>
                  <a:cubicBezTo>
                    <a:pt x="83458" y="527609"/>
                    <a:pt x="87630" y="523218"/>
                    <a:pt x="91840" y="519008"/>
                  </a:cubicBezTo>
                  <a:cubicBezTo>
                    <a:pt x="94526" y="516331"/>
                    <a:pt x="97232" y="513731"/>
                    <a:pt x="99965" y="511216"/>
                  </a:cubicBezTo>
                  <a:cubicBezTo>
                    <a:pt x="108862" y="502987"/>
                    <a:pt x="117948" y="495538"/>
                    <a:pt x="127063" y="488299"/>
                  </a:cubicBezTo>
                  <a:cubicBezTo>
                    <a:pt x="142408" y="476412"/>
                    <a:pt x="158506" y="466887"/>
                    <a:pt x="174955" y="465639"/>
                  </a:cubicBezTo>
                  <a:cubicBezTo>
                    <a:pt x="186548" y="464430"/>
                    <a:pt x="198082" y="466163"/>
                    <a:pt x="209655" y="465763"/>
                  </a:cubicBezTo>
                  <a:cubicBezTo>
                    <a:pt x="220323" y="465544"/>
                    <a:pt x="230953" y="462201"/>
                    <a:pt x="241306" y="456571"/>
                  </a:cubicBezTo>
                  <a:cubicBezTo>
                    <a:pt x="255613" y="448980"/>
                    <a:pt x="269243" y="437369"/>
                    <a:pt x="283235" y="427882"/>
                  </a:cubicBezTo>
                  <a:cubicBezTo>
                    <a:pt x="289855" y="423424"/>
                    <a:pt x="296542" y="419367"/>
                    <a:pt x="303114" y="414652"/>
                  </a:cubicBezTo>
                  <a:cubicBezTo>
                    <a:pt x="319421" y="402555"/>
                    <a:pt x="336319" y="391944"/>
                    <a:pt x="350672" y="371561"/>
                  </a:cubicBezTo>
                  <a:cubicBezTo>
                    <a:pt x="358207" y="360445"/>
                    <a:pt x="364484" y="346720"/>
                    <a:pt x="370322" y="332594"/>
                  </a:cubicBezTo>
                  <a:cubicBezTo>
                    <a:pt x="376971" y="316382"/>
                    <a:pt x="383896" y="299152"/>
                    <a:pt x="390535" y="282654"/>
                  </a:cubicBezTo>
                  <a:cubicBezTo>
                    <a:pt x="400803" y="256642"/>
                    <a:pt x="410594" y="229914"/>
                    <a:pt x="421767" y="205149"/>
                  </a:cubicBezTo>
                  <a:cubicBezTo>
                    <a:pt x="426949" y="193767"/>
                    <a:pt x="432616" y="183023"/>
                    <a:pt x="439026" y="174022"/>
                  </a:cubicBezTo>
                  <a:cubicBezTo>
                    <a:pt x="442646" y="168964"/>
                    <a:pt x="446618" y="164430"/>
                    <a:pt x="450952" y="162020"/>
                  </a:cubicBezTo>
                  <a:cubicBezTo>
                    <a:pt x="458076" y="157629"/>
                    <a:pt x="465554" y="157772"/>
                    <a:pt x="472850" y="158172"/>
                  </a:cubicBezTo>
                  <a:cubicBezTo>
                    <a:pt x="473698" y="158220"/>
                    <a:pt x="474536" y="158296"/>
                    <a:pt x="475383" y="158372"/>
                  </a:cubicBezTo>
                  <a:cubicBezTo>
                    <a:pt x="489556" y="159725"/>
                    <a:pt x="503415" y="165335"/>
                    <a:pt x="517703" y="164592"/>
                  </a:cubicBezTo>
                  <a:cubicBezTo>
                    <a:pt x="523237" y="164364"/>
                    <a:pt x="528742" y="163516"/>
                    <a:pt x="534257" y="162411"/>
                  </a:cubicBezTo>
                  <a:lnTo>
                    <a:pt x="534257" y="162411"/>
                  </a:lnTo>
                  <a:cubicBezTo>
                    <a:pt x="541649" y="160906"/>
                    <a:pt x="549021" y="158934"/>
                    <a:pt x="556403" y="157324"/>
                  </a:cubicBezTo>
                  <a:cubicBezTo>
                    <a:pt x="564318" y="155638"/>
                    <a:pt x="572376" y="153886"/>
                    <a:pt x="580120" y="157105"/>
                  </a:cubicBezTo>
                  <a:cubicBezTo>
                    <a:pt x="601256" y="163363"/>
                    <a:pt x="618163" y="188128"/>
                    <a:pt x="636375" y="206302"/>
                  </a:cubicBezTo>
                  <a:cubicBezTo>
                    <a:pt x="644538" y="214151"/>
                    <a:pt x="653130" y="224704"/>
                    <a:pt x="662988" y="222742"/>
                  </a:cubicBezTo>
                  <a:cubicBezTo>
                    <a:pt x="669227" y="220961"/>
                    <a:pt x="675028" y="215617"/>
                    <a:pt x="680504" y="209693"/>
                  </a:cubicBezTo>
                  <a:cubicBezTo>
                    <a:pt x="686553" y="203016"/>
                    <a:pt x="691649" y="195091"/>
                    <a:pt x="696783" y="185661"/>
                  </a:cubicBezTo>
                  <a:cubicBezTo>
                    <a:pt x="714623" y="150447"/>
                    <a:pt x="727120" y="107766"/>
                    <a:pt x="740435" y="66789"/>
                  </a:cubicBezTo>
                  <a:cubicBezTo>
                    <a:pt x="745627" y="50730"/>
                    <a:pt x="751151" y="34871"/>
                    <a:pt x="758124" y="21184"/>
                  </a:cubicBezTo>
                  <a:cubicBezTo>
                    <a:pt x="762257" y="13002"/>
                    <a:pt x="766915" y="5344"/>
                    <a:pt x="77221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7"/>
            <p:cNvSpPr/>
            <p:nvPr/>
          </p:nvSpPr>
          <p:spPr>
            <a:xfrm>
              <a:off x="7828560" y="4237200"/>
              <a:ext cx="757853" cy="1525781"/>
            </a:xfrm>
            <a:custGeom>
              <a:rect b="b" l="l" r="r" t="t"/>
              <a:pathLst>
                <a:path extrusionOk="0" h="1525781" w="759752">
                  <a:moveTo>
                    <a:pt x="758503" y="10"/>
                  </a:moveTo>
                  <a:lnTo>
                    <a:pt x="758503" y="10725"/>
                  </a:lnTo>
                  <a:cubicBezTo>
                    <a:pt x="756112" y="13221"/>
                    <a:pt x="753807" y="16031"/>
                    <a:pt x="751626" y="19212"/>
                  </a:cubicBezTo>
                  <a:cubicBezTo>
                    <a:pt x="735109" y="44472"/>
                    <a:pt x="726909" y="82010"/>
                    <a:pt x="716802" y="115872"/>
                  </a:cubicBezTo>
                  <a:cubicBezTo>
                    <a:pt x="698610" y="179442"/>
                    <a:pt x="686008" y="245612"/>
                    <a:pt x="643546" y="261338"/>
                  </a:cubicBezTo>
                  <a:cubicBezTo>
                    <a:pt x="625858" y="267824"/>
                    <a:pt x="617323" y="264424"/>
                    <a:pt x="601502" y="252013"/>
                  </a:cubicBezTo>
                  <a:cubicBezTo>
                    <a:pt x="594806" y="247069"/>
                    <a:pt x="588253" y="241535"/>
                    <a:pt x="581766" y="235773"/>
                  </a:cubicBezTo>
                  <a:cubicBezTo>
                    <a:pt x="570288" y="225581"/>
                    <a:pt x="559011" y="214198"/>
                    <a:pt x="546571" y="208112"/>
                  </a:cubicBezTo>
                  <a:cubicBezTo>
                    <a:pt x="538037" y="204273"/>
                    <a:pt x="529179" y="203178"/>
                    <a:pt x="520368" y="202111"/>
                  </a:cubicBezTo>
                  <a:cubicBezTo>
                    <a:pt x="510862" y="200863"/>
                    <a:pt x="501394" y="199015"/>
                    <a:pt x="491974" y="196644"/>
                  </a:cubicBezTo>
                  <a:cubicBezTo>
                    <a:pt x="482716" y="193881"/>
                    <a:pt x="473324" y="192329"/>
                    <a:pt x="463828" y="192129"/>
                  </a:cubicBezTo>
                  <a:cubicBezTo>
                    <a:pt x="458770" y="192024"/>
                    <a:pt x="453665" y="192310"/>
                    <a:pt x="448559" y="193005"/>
                  </a:cubicBezTo>
                  <a:cubicBezTo>
                    <a:pt x="448359" y="193062"/>
                    <a:pt x="448169" y="193119"/>
                    <a:pt x="447959" y="193177"/>
                  </a:cubicBezTo>
                  <a:cubicBezTo>
                    <a:pt x="436062" y="196615"/>
                    <a:pt x="423937" y="203425"/>
                    <a:pt x="414364" y="218189"/>
                  </a:cubicBezTo>
                  <a:cubicBezTo>
                    <a:pt x="405097" y="231934"/>
                    <a:pt x="396829" y="247879"/>
                    <a:pt x="389580" y="265538"/>
                  </a:cubicBezTo>
                  <a:cubicBezTo>
                    <a:pt x="376579" y="297475"/>
                    <a:pt x="364130" y="330156"/>
                    <a:pt x="350966" y="361864"/>
                  </a:cubicBezTo>
                  <a:cubicBezTo>
                    <a:pt x="341974" y="384086"/>
                    <a:pt x="331364" y="403813"/>
                    <a:pt x="320162" y="422158"/>
                  </a:cubicBezTo>
                  <a:cubicBezTo>
                    <a:pt x="306313" y="444837"/>
                    <a:pt x="292140" y="466916"/>
                    <a:pt x="277385" y="487499"/>
                  </a:cubicBezTo>
                  <a:cubicBezTo>
                    <a:pt x="262812" y="506616"/>
                    <a:pt x="247220" y="524161"/>
                    <a:pt x="230341" y="534448"/>
                  </a:cubicBezTo>
                  <a:cubicBezTo>
                    <a:pt x="219388" y="539953"/>
                    <a:pt x="208138" y="542982"/>
                    <a:pt x="196937" y="545068"/>
                  </a:cubicBezTo>
                  <a:cubicBezTo>
                    <a:pt x="190441" y="546173"/>
                    <a:pt x="183945" y="545868"/>
                    <a:pt x="177440" y="546183"/>
                  </a:cubicBezTo>
                  <a:cubicBezTo>
                    <a:pt x="172353" y="546202"/>
                    <a:pt x="167276" y="546630"/>
                    <a:pt x="162219" y="547392"/>
                  </a:cubicBezTo>
                  <a:cubicBezTo>
                    <a:pt x="149350" y="549335"/>
                    <a:pt x="136549" y="553469"/>
                    <a:pt x="123719" y="558756"/>
                  </a:cubicBezTo>
                  <a:cubicBezTo>
                    <a:pt x="114956" y="562080"/>
                    <a:pt x="106221" y="566033"/>
                    <a:pt x="97649" y="570967"/>
                  </a:cubicBezTo>
                  <a:cubicBezTo>
                    <a:pt x="91143" y="574700"/>
                    <a:pt x="84723" y="579006"/>
                    <a:pt x="78446" y="584045"/>
                  </a:cubicBezTo>
                  <a:cubicBezTo>
                    <a:pt x="72893" y="588607"/>
                    <a:pt x="67473" y="594036"/>
                    <a:pt x="62492" y="600618"/>
                  </a:cubicBezTo>
                  <a:cubicBezTo>
                    <a:pt x="59768" y="604218"/>
                    <a:pt x="57177" y="608162"/>
                    <a:pt x="54767" y="612515"/>
                  </a:cubicBezTo>
                  <a:cubicBezTo>
                    <a:pt x="54643" y="612753"/>
                    <a:pt x="54519" y="612991"/>
                    <a:pt x="54396" y="613239"/>
                  </a:cubicBezTo>
                  <a:cubicBezTo>
                    <a:pt x="51176" y="619478"/>
                    <a:pt x="48262" y="626212"/>
                    <a:pt x="45414" y="633041"/>
                  </a:cubicBezTo>
                  <a:cubicBezTo>
                    <a:pt x="43594" y="637394"/>
                    <a:pt x="41813" y="641785"/>
                    <a:pt x="39984" y="646090"/>
                  </a:cubicBezTo>
                  <a:cubicBezTo>
                    <a:pt x="33517" y="661607"/>
                    <a:pt x="27497" y="677704"/>
                    <a:pt x="21839" y="694220"/>
                  </a:cubicBezTo>
                  <a:cubicBezTo>
                    <a:pt x="16524" y="709651"/>
                    <a:pt x="11048" y="725110"/>
                    <a:pt x="8085" y="742922"/>
                  </a:cubicBezTo>
                  <a:cubicBezTo>
                    <a:pt x="6342" y="754637"/>
                    <a:pt x="4018" y="780574"/>
                    <a:pt x="10685" y="787651"/>
                  </a:cubicBezTo>
                  <a:cubicBezTo>
                    <a:pt x="13886" y="790251"/>
                    <a:pt x="17562" y="790089"/>
                    <a:pt x="21068" y="790175"/>
                  </a:cubicBezTo>
                  <a:cubicBezTo>
                    <a:pt x="31574" y="789584"/>
                    <a:pt x="42042" y="786174"/>
                    <a:pt x="52481" y="783374"/>
                  </a:cubicBezTo>
                  <a:cubicBezTo>
                    <a:pt x="67083" y="778983"/>
                    <a:pt x="81808" y="776164"/>
                    <a:pt x="96506" y="775164"/>
                  </a:cubicBezTo>
                  <a:cubicBezTo>
                    <a:pt x="106155" y="774487"/>
                    <a:pt x="115794" y="774602"/>
                    <a:pt x="125395" y="775554"/>
                  </a:cubicBezTo>
                  <a:cubicBezTo>
                    <a:pt x="133034" y="776421"/>
                    <a:pt x="140540" y="778755"/>
                    <a:pt x="147912" y="782012"/>
                  </a:cubicBezTo>
                  <a:cubicBezTo>
                    <a:pt x="156104" y="785613"/>
                    <a:pt x="164143" y="790365"/>
                    <a:pt x="172039" y="795481"/>
                  </a:cubicBezTo>
                  <a:cubicBezTo>
                    <a:pt x="186250" y="805053"/>
                    <a:pt x="199880" y="817159"/>
                    <a:pt x="214015" y="827113"/>
                  </a:cubicBezTo>
                  <a:cubicBezTo>
                    <a:pt x="242905" y="846458"/>
                    <a:pt x="260945" y="861651"/>
                    <a:pt x="275690" y="883511"/>
                  </a:cubicBezTo>
                  <a:cubicBezTo>
                    <a:pt x="291187" y="906475"/>
                    <a:pt x="303075" y="936803"/>
                    <a:pt x="320124" y="987047"/>
                  </a:cubicBezTo>
                  <a:cubicBezTo>
                    <a:pt x="321134" y="989752"/>
                    <a:pt x="322153" y="992438"/>
                    <a:pt x="323191" y="995106"/>
                  </a:cubicBezTo>
                  <a:cubicBezTo>
                    <a:pt x="329049" y="1010203"/>
                    <a:pt x="335402" y="1024614"/>
                    <a:pt x="342317" y="1038063"/>
                  </a:cubicBezTo>
                  <a:cubicBezTo>
                    <a:pt x="349214" y="1050732"/>
                    <a:pt x="357186" y="1061123"/>
                    <a:pt x="365263" y="1071077"/>
                  </a:cubicBezTo>
                  <a:cubicBezTo>
                    <a:pt x="376369" y="1084907"/>
                    <a:pt x="387333" y="1099309"/>
                    <a:pt x="396943" y="1116587"/>
                  </a:cubicBezTo>
                  <a:cubicBezTo>
                    <a:pt x="401858" y="1125179"/>
                    <a:pt x="406192" y="1134942"/>
                    <a:pt x="409554" y="1145867"/>
                  </a:cubicBezTo>
                  <a:cubicBezTo>
                    <a:pt x="415146" y="1164146"/>
                    <a:pt x="418517" y="1184996"/>
                    <a:pt x="419489" y="1206284"/>
                  </a:cubicBezTo>
                  <a:cubicBezTo>
                    <a:pt x="420146" y="1226430"/>
                    <a:pt x="418089" y="1247223"/>
                    <a:pt x="413297" y="1265882"/>
                  </a:cubicBezTo>
                  <a:cubicBezTo>
                    <a:pt x="410183" y="1277941"/>
                    <a:pt x="406907" y="1290047"/>
                    <a:pt x="402601" y="1300887"/>
                  </a:cubicBezTo>
                  <a:cubicBezTo>
                    <a:pt x="396429" y="1316022"/>
                    <a:pt x="389533" y="1330071"/>
                    <a:pt x="382923" y="1344511"/>
                  </a:cubicBezTo>
                  <a:cubicBezTo>
                    <a:pt x="376531" y="1358579"/>
                    <a:pt x="370340" y="1372953"/>
                    <a:pt x="364616" y="1387964"/>
                  </a:cubicBezTo>
                  <a:cubicBezTo>
                    <a:pt x="358882" y="1402442"/>
                    <a:pt x="353919" y="1418444"/>
                    <a:pt x="352299" y="1436132"/>
                  </a:cubicBezTo>
                  <a:cubicBezTo>
                    <a:pt x="351147" y="1452972"/>
                    <a:pt x="351156" y="1469536"/>
                    <a:pt x="351966" y="1486424"/>
                  </a:cubicBezTo>
                  <a:cubicBezTo>
                    <a:pt x="352538" y="1495568"/>
                    <a:pt x="353424" y="1504664"/>
                    <a:pt x="355176" y="1513189"/>
                  </a:cubicBezTo>
                  <a:cubicBezTo>
                    <a:pt x="356062" y="1517609"/>
                    <a:pt x="357167" y="1521781"/>
                    <a:pt x="358424" y="1525781"/>
                  </a:cubicBezTo>
                  <a:lnTo>
                    <a:pt x="352090" y="1525781"/>
                  </a:lnTo>
                  <a:cubicBezTo>
                    <a:pt x="347823" y="1510399"/>
                    <a:pt x="346451" y="1492682"/>
                    <a:pt x="345899" y="1475270"/>
                  </a:cubicBezTo>
                  <a:cubicBezTo>
                    <a:pt x="345575" y="1463793"/>
                    <a:pt x="345527" y="1452220"/>
                    <a:pt x="346023" y="1440685"/>
                  </a:cubicBezTo>
                  <a:cubicBezTo>
                    <a:pt x="346422" y="1431312"/>
                    <a:pt x="347861" y="1422073"/>
                    <a:pt x="349737" y="1413234"/>
                  </a:cubicBezTo>
                  <a:cubicBezTo>
                    <a:pt x="354548" y="1391965"/>
                    <a:pt x="362739" y="1374105"/>
                    <a:pt x="370435" y="1356103"/>
                  </a:cubicBezTo>
                  <a:cubicBezTo>
                    <a:pt x="376703" y="1341387"/>
                    <a:pt x="383466" y="1327433"/>
                    <a:pt x="389866" y="1312907"/>
                  </a:cubicBezTo>
                  <a:cubicBezTo>
                    <a:pt x="393762" y="1303773"/>
                    <a:pt x="397801" y="1294743"/>
                    <a:pt x="400972" y="1284675"/>
                  </a:cubicBezTo>
                  <a:cubicBezTo>
                    <a:pt x="406183" y="1267787"/>
                    <a:pt x="410898" y="1249966"/>
                    <a:pt x="412554" y="1230830"/>
                  </a:cubicBezTo>
                  <a:cubicBezTo>
                    <a:pt x="414403" y="1211990"/>
                    <a:pt x="412917" y="1192978"/>
                    <a:pt x="409888" y="1175300"/>
                  </a:cubicBezTo>
                  <a:cubicBezTo>
                    <a:pt x="406630" y="1155916"/>
                    <a:pt x="400848" y="1138342"/>
                    <a:pt x="393019" y="1124445"/>
                  </a:cubicBezTo>
                  <a:cubicBezTo>
                    <a:pt x="378941" y="1098185"/>
                    <a:pt x="361281" y="1080116"/>
                    <a:pt x="345679" y="1057294"/>
                  </a:cubicBezTo>
                  <a:cubicBezTo>
                    <a:pt x="339146" y="1047883"/>
                    <a:pt x="333497" y="1036596"/>
                    <a:pt x="328144" y="1024938"/>
                  </a:cubicBezTo>
                  <a:cubicBezTo>
                    <a:pt x="323715" y="1015660"/>
                    <a:pt x="319696" y="1005774"/>
                    <a:pt x="315866" y="995610"/>
                  </a:cubicBezTo>
                  <a:cubicBezTo>
                    <a:pt x="304427" y="965235"/>
                    <a:pt x="294673" y="932450"/>
                    <a:pt x="280424" y="906285"/>
                  </a:cubicBezTo>
                  <a:cubicBezTo>
                    <a:pt x="276004" y="897903"/>
                    <a:pt x="271261" y="890645"/>
                    <a:pt x="266270" y="884215"/>
                  </a:cubicBezTo>
                  <a:cubicBezTo>
                    <a:pt x="251487" y="865175"/>
                    <a:pt x="234514" y="853478"/>
                    <a:pt x="217168" y="841658"/>
                  </a:cubicBezTo>
                  <a:cubicBezTo>
                    <a:pt x="198157" y="829037"/>
                    <a:pt x="180173" y="811921"/>
                    <a:pt x="160904" y="800500"/>
                  </a:cubicBezTo>
                  <a:cubicBezTo>
                    <a:pt x="160037" y="799995"/>
                    <a:pt x="159180" y="799490"/>
                    <a:pt x="158314" y="798995"/>
                  </a:cubicBezTo>
                  <a:cubicBezTo>
                    <a:pt x="145512" y="791709"/>
                    <a:pt x="132310" y="786203"/>
                    <a:pt x="118699" y="785794"/>
                  </a:cubicBezTo>
                  <a:cubicBezTo>
                    <a:pt x="112784" y="785441"/>
                    <a:pt x="106841" y="785374"/>
                    <a:pt x="100868" y="785622"/>
                  </a:cubicBezTo>
                  <a:cubicBezTo>
                    <a:pt x="88667" y="786117"/>
                    <a:pt x="76389" y="787918"/>
                    <a:pt x="64216" y="791204"/>
                  </a:cubicBezTo>
                  <a:cubicBezTo>
                    <a:pt x="50652" y="794795"/>
                    <a:pt x="36327" y="800738"/>
                    <a:pt x="22411" y="802339"/>
                  </a:cubicBezTo>
                  <a:cubicBezTo>
                    <a:pt x="16582" y="802748"/>
                    <a:pt x="9981" y="803205"/>
                    <a:pt x="5380" y="796052"/>
                  </a:cubicBezTo>
                  <a:cubicBezTo>
                    <a:pt x="-1230" y="785384"/>
                    <a:pt x="-430" y="766067"/>
                    <a:pt x="941" y="750865"/>
                  </a:cubicBezTo>
                  <a:cubicBezTo>
                    <a:pt x="3561" y="724186"/>
                    <a:pt x="12391" y="701174"/>
                    <a:pt x="20353" y="678666"/>
                  </a:cubicBezTo>
                  <a:cubicBezTo>
                    <a:pt x="24858" y="666064"/>
                    <a:pt x="29631" y="653834"/>
                    <a:pt x="34631" y="641861"/>
                  </a:cubicBezTo>
                  <a:cubicBezTo>
                    <a:pt x="36879" y="636575"/>
                    <a:pt x="39060" y="631184"/>
                    <a:pt x="41299" y="625869"/>
                  </a:cubicBezTo>
                  <a:cubicBezTo>
                    <a:pt x="43842" y="619782"/>
                    <a:pt x="46452" y="613791"/>
                    <a:pt x="49281" y="608162"/>
                  </a:cubicBezTo>
                  <a:cubicBezTo>
                    <a:pt x="49605" y="607514"/>
                    <a:pt x="49928" y="606866"/>
                    <a:pt x="50262" y="606238"/>
                  </a:cubicBezTo>
                  <a:cubicBezTo>
                    <a:pt x="52272" y="602580"/>
                    <a:pt x="54443" y="599132"/>
                    <a:pt x="56739" y="595875"/>
                  </a:cubicBezTo>
                  <a:cubicBezTo>
                    <a:pt x="66273" y="582349"/>
                    <a:pt x="78075" y="572157"/>
                    <a:pt x="90648" y="564232"/>
                  </a:cubicBezTo>
                  <a:cubicBezTo>
                    <a:pt x="111022" y="551374"/>
                    <a:pt x="133424" y="544487"/>
                    <a:pt x="151408" y="539077"/>
                  </a:cubicBezTo>
                  <a:cubicBezTo>
                    <a:pt x="152265" y="538839"/>
                    <a:pt x="153122" y="538610"/>
                    <a:pt x="153980" y="538410"/>
                  </a:cubicBezTo>
                  <a:cubicBezTo>
                    <a:pt x="168210" y="535000"/>
                    <a:pt x="182507" y="536296"/>
                    <a:pt x="196766" y="533924"/>
                  </a:cubicBezTo>
                  <a:cubicBezTo>
                    <a:pt x="207272" y="531448"/>
                    <a:pt x="217778" y="528018"/>
                    <a:pt x="228084" y="522922"/>
                  </a:cubicBezTo>
                  <a:cubicBezTo>
                    <a:pt x="237952" y="517198"/>
                    <a:pt x="247201" y="507892"/>
                    <a:pt x="256202" y="498300"/>
                  </a:cubicBezTo>
                  <a:cubicBezTo>
                    <a:pt x="263432" y="490261"/>
                    <a:pt x="270432" y="481546"/>
                    <a:pt x="277042" y="471792"/>
                  </a:cubicBezTo>
                  <a:cubicBezTo>
                    <a:pt x="291444" y="450333"/>
                    <a:pt x="305160" y="427282"/>
                    <a:pt x="318810" y="404155"/>
                  </a:cubicBezTo>
                  <a:cubicBezTo>
                    <a:pt x="331068" y="383724"/>
                    <a:pt x="341870" y="360597"/>
                    <a:pt x="352262" y="336956"/>
                  </a:cubicBezTo>
                  <a:cubicBezTo>
                    <a:pt x="362587" y="313601"/>
                    <a:pt x="372721" y="289970"/>
                    <a:pt x="382456" y="265776"/>
                  </a:cubicBezTo>
                  <a:cubicBezTo>
                    <a:pt x="392400" y="240992"/>
                    <a:pt x="403906" y="217608"/>
                    <a:pt x="417803" y="200378"/>
                  </a:cubicBezTo>
                  <a:cubicBezTo>
                    <a:pt x="422822" y="194748"/>
                    <a:pt x="428338" y="190843"/>
                    <a:pt x="433872" y="187576"/>
                  </a:cubicBezTo>
                  <a:cubicBezTo>
                    <a:pt x="438720" y="184833"/>
                    <a:pt x="443664" y="182861"/>
                    <a:pt x="448655" y="181851"/>
                  </a:cubicBezTo>
                  <a:cubicBezTo>
                    <a:pt x="451245" y="181318"/>
                    <a:pt x="453855" y="181051"/>
                    <a:pt x="456455" y="181070"/>
                  </a:cubicBezTo>
                  <a:cubicBezTo>
                    <a:pt x="461532" y="180804"/>
                    <a:pt x="466619" y="180699"/>
                    <a:pt x="471686" y="181042"/>
                  </a:cubicBezTo>
                  <a:cubicBezTo>
                    <a:pt x="473524" y="181166"/>
                    <a:pt x="475344" y="181346"/>
                    <a:pt x="477172" y="181604"/>
                  </a:cubicBezTo>
                  <a:cubicBezTo>
                    <a:pt x="483820" y="182709"/>
                    <a:pt x="490393" y="184576"/>
                    <a:pt x="497023" y="185966"/>
                  </a:cubicBezTo>
                  <a:cubicBezTo>
                    <a:pt x="515339" y="190653"/>
                    <a:pt x="534465" y="187776"/>
                    <a:pt x="552172" y="197777"/>
                  </a:cubicBezTo>
                  <a:cubicBezTo>
                    <a:pt x="564783" y="205149"/>
                    <a:pt x="576156" y="217580"/>
                    <a:pt x="588072" y="227714"/>
                  </a:cubicBezTo>
                  <a:cubicBezTo>
                    <a:pt x="597987" y="236411"/>
                    <a:pt x="607627" y="244107"/>
                    <a:pt x="618276" y="250203"/>
                  </a:cubicBezTo>
                  <a:cubicBezTo>
                    <a:pt x="625296" y="253232"/>
                    <a:pt x="632696" y="252517"/>
                    <a:pt x="639888" y="250574"/>
                  </a:cubicBezTo>
                  <a:cubicBezTo>
                    <a:pt x="645746" y="249069"/>
                    <a:pt x="651461" y="245850"/>
                    <a:pt x="656956" y="241478"/>
                  </a:cubicBezTo>
                  <a:cubicBezTo>
                    <a:pt x="672397" y="229248"/>
                    <a:pt x="683712" y="203597"/>
                    <a:pt x="691942" y="177108"/>
                  </a:cubicBezTo>
                  <a:cubicBezTo>
                    <a:pt x="698619" y="155248"/>
                    <a:pt x="705658" y="131521"/>
                    <a:pt x="712468" y="109376"/>
                  </a:cubicBezTo>
                  <a:cubicBezTo>
                    <a:pt x="719203" y="87725"/>
                    <a:pt x="725584" y="65665"/>
                    <a:pt x="732956" y="44691"/>
                  </a:cubicBezTo>
                  <a:cubicBezTo>
                    <a:pt x="739462" y="26413"/>
                    <a:pt x="747958" y="9982"/>
                    <a:pt x="75852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7"/>
            <p:cNvSpPr/>
            <p:nvPr/>
          </p:nvSpPr>
          <p:spPr>
            <a:xfrm>
              <a:off x="7899120" y="4296960"/>
              <a:ext cx="688123" cy="1466145"/>
            </a:xfrm>
            <a:custGeom>
              <a:rect b="b" l="l" r="r" t="t"/>
              <a:pathLst>
                <a:path extrusionOk="0" h="1466145" w="688123">
                  <a:moveTo>
                    <a:pt x="687983" y="57"/>
                  </a:moveTo>
                  <a:lnTo>
                    <a:pt x="687983" y="8572"/>
                  </a:lnTo>
                  <a:cubicBezTo>
                    <a:pt x="680096" y="17974"/>
                    <a:pt x="672667" y="28613"/>
                    <a:pt x="666752" y="42243"/>
                  </a:cubicBezTo>
                  <a:cubicBezTo>
                    <a:pt x="661475" y="55836"/>
                    <a:pt x="657065" y="70447"/>
                    <a:pt x="652255" y="84582"/>
                  </a:cubicBezTo>
                  <a:cubicBezTo>
                    <a:pt x="648083" y="97155"/>
                    <a:pt x="643768" y="109585"/>
                    <a:pt x="639805" y="122377"/>
                  </a:cubicBezTo>
                  <a:cubicBezTo>
                    <a:pt x="632995" y="143561"/>
                    <a:pt x="628433" y="166907"/>
                    <a:pt x="621146" y="187604"/>
                  </a:cubicBezTo>
                  <a:cubicBezTo>
                    <a:pt x="616364" y="200444"/>
                    <a:pt x="610668" y="212084"/>
                    <a:pt x="604477" y="222656"/>
                  </a:cubicBezTo>
                  <a:cubicBezTo>
                    <a:pt x="601886" y="226981"/>
                    <a:pt x="599257" y="231400"/>
                    <a:pt x="596229" y="234648"/>
                  </a:cubicBezTo>
                  <a:cubicBezTo>
                    <a:pt x="585723" y="245211"/>
                    <a:pt x="574426" y="252574"/>
                    <a:pt x="563206" y="259680"/>
                  </a:cubicBezTo>
                  <a:cubicBezTo>
                    <a:pt x="546432" y="269443"/>
                    <a:pt x="529410" y="258889"/>
                    <a:pt x="513704" y="250012"/>
                  </a:cubicBezTo>
                  <a:cubicBezTo>
                    <a:pt x="498388" y="241049"/>
                    <a:pt x="483653" y="229438"/>
                    <a:pt x="469432" y="215989"/>
                  </a:cubicBezTo>
                  <a:cubicBezTo>
                    <a:pt x="457697" y="205054"/>
                    <a:pt x="444934" y="198425"/>
                    <a:pt x="432198" y="192196"/>
                  </a:cubicBezTo>
                  <a:cubicBezTo>
                    <a:pt x="421807" y="187300"/>
                    <a:pt x="411548" y="181432"/>
                    <a:pt x="400966" y="177898"/>
                  </a:cubicBezTo>
                  <a:cubicBezTo>
                    <a:pt x="392251" y="175260"/>
                    <a:pt x="383259" y="174174"/>
                    <a:pt x="374353" y="176108"/>
                  </a:cubicBezTo>
                  <a:cubicBezTo>
                    <a:pt x="370972" y="177279"/>
                    <a:pt x="367609" y="179003"/>
                    <a:pt x="364314" y="180937"/>
                  </a:cubicBezTo>
                  <a:cubicBezTo>
                    <a:pt x="359923" y="183747"/>
                    <a:pt x="354922" y="187138"/>
                    <a:pt x="350512" y="190738"/>
                  </a:cubicBezTo>
                  <a:cubicBezTo>
                    <a:pt x="346873" y="193843"/>
                    <a:pt x="343664" y="198349"/>
                    <a:pt x="340559" y="203092"/>
                  </a:cubicBezTo>
                  <a:cubicBezTo>
                    <a:pt x="334243" y="212912"/>
                    <a:pt x="327481" y="223580"/>
                    <a:pt x="322318" y="235858"/>
                  </a:cubicBezTo>
                  <a:cubicBezTo>
                    <a:pt x="315851" y="251517"/>
                    <a:pt x="309402" y="267176"/>
                    <a:pt x="302925" y="282797"/>
                  </a:cubicBezTo>
                  <a:cubicBezTo>
                    <a:pt x="297296" y="296647"/>
                    <a:pt x="292200" y="311201"/>
                    <a:pt x="286800" y="325336"/>
                  </a:cubicBezTo>
                  <a:cubicBezTo>
                    <a:pt x="276456" y="351234"/>
                    <a:pt x="265749" y="376723"/>
                    <a:pt x="254500" y="401307"/>
                  </a:cubicBezTo>
                  <a:cubicBezTo>
                    <a:pt x="241413" y="429177"/>
                    <a:pt x="225754" y="452599"/>
                    <a:pt x="208914" y="472031"/>
                  </a:cubicBezTo>
                  <a:cubicBezTo>
                    <a:pt x="202932" y="479212"/>
                    <a:pt x="197331" y="487537"/>
                    <a:pt x="192283" y="496948"/>
                  </a:cubicBezTo>
                  <a:cubicBezTo>
                    <a:pt x="183129" y="513445"/>
                    <a:pt x="173423" y="530038"/>
                    <a:pt x="161584" y="539229"/>
                  </a:cubicBezTo>
                  <a:cubicBezTo>
                    <a:pt x="160041" y="540391"/>
                    <a:pt x="158488" y="541487"/>
                    <a:pt x="156916" y="542506"/>
                  </a:cubicBezTo>
                  <a:cubicBezTo>
                    <a:pt x="150239" y="546878"/>
                    <a:pt x="143372" y="550088"/>
                    <a:pt x="136562" y="553393"/>
                  </a:cubicBezTo>
                  <a:cubicBezTo>
                    <a:pt x="124579" y="558946"/>
                    <a:pt x="112616" y="564775"/>
                    <a:pt x="100576" y="569786"/>
                  </a:cubicBezTo>
                  <a:cubicBezTo>
                    <a:pt x="94175" y="572681"/>
                    <a:pt x="87736" y="574938"/>
                    <a:pt x="81269" y="576882"/>
                  </a:cubicBezTo>
                  <a:cubicBezTo>
                    <a:pt x="68344" y="580777"/>
                    <a:pt x="55352" y="583464"/>
                    <a:pt x="42445" y="587645"/>
                  </a:cubicBezTo>
                  <a:lnTo>
                    <a:pt x="42445" y="587645"/>
                  </a:lnTo>
                  <a:cubicBezTo>
                    <a:pt x="41740" y="587873"/>
                    <a:pt x="41045" y="588102"/>
                    <a:pt x="40340" y="588340"/>
                  </a:cubicBezTo>
                  <a:cubicBezTo>
                    <a:pt x="33091" y="590826"/>
                    <a:pt x="25138" y="593169"/>
                    <a:pt x="18375" y="599827"/>
                  </a:cubicBezTo>
                  <a:cubicBezTo>
                    <a:pt x="17785" y="600399"/>
                    <a:pt x="17204" y="601008"/>
                    <a:pt x="16632" y="601666"/>
                  </a:cubicBezTo>
                  <a:cubicBezTo>
                    <a:pt x="12461" y="606723"/>
                    <a:pt x="8365" y="613191"/>
                    <a:pt x="6298" y="621782"/>
                  </a:cubicBezTo>
                  <a:cubicBezTo>
                    <a:pt x="3297" y="635784"/>
                    <a:pt x="5507" y="655206"/>
                    <a:pt x="10403" y="666464"/>
                  </a:cubicBezTo>
                  <a:cubicBezTo>
                    <a:pt x="16604" y="681504"/>
                    <a:pt x="26624" y="687972"/>
                    <a:pt x="36406" y="691887"/>
                  </a:cubicBezTo>
                  <a:cubicBezTo>
                    <a:pt x="39254" y="693153"/>
                    <a:pt x="42159" y="694087"/>
                    <a:pt x="45103" y="694563"/>
                  </a:cubicBezTo>
                  <a:cubicBezTo>
                    <a:pt x="50646" y="695515"/>
                    <a:pt x="56247" y="695535"/>
                    <a:pt x="61848" y="695458"/>
                  </a:cubicBezTo>
                  <a:cubicBezTo>
                    <a:pt x="71211" y="695335"/>
                    <a:pt x="80593" y="694973"/>
                    <a:pt x="89737" y="698344"/>
                  </a:cubicBezTo>
                  <a:cubicBezTo>
                    <a:pt x="100585" y="702278"/>
                    <a:pt x="111196" y="708117"/>
                    <a:pt x="121369" y="715737"/>
                  </a:cubicBezTo>
                  <a:cubicBezTo>
                    <a:pt x="128018" y="720795"/>
                    <a:pt x="134647" y="725948"/>
                    <a:pt x="141591" y="729653"/>
                  </a:cubicBezTo>
                  <a:cubicBezTo>
                    <a:pt x="162756" y="741683"/>
                    <a:pt x="185177" y="743941"/>
                    <a:pt x="207028" y="750608"/>
                  </a:cubicBezTo>
                  <a:cubicBezTo>
                    <a:pt x="219791" y="754704"/>
                    <a:pt x="232450" y="759924"/>
                    <a:pt x="244804" y="766753"/>
                  </a:cubicBezTo>
                  <a:cubicBezTo>
                    <a:pt x="252767" y="771297"/>
                    <a:pt x="260672" y="776602"/>
                    <a:pt x="267787" y="784498"/>
                  </a:cubicBezTo>
                  <a:cubicBezTo>
                    <a:pt x="275131" y="793118"/>
                    <a:pt x="281694" y="803853"/>
                    <a:pt x="287561" y="815750"/>
                  </a:cubicBezTo>
                  <a:cubicBezTo>
                    <a:pt x="290400" y="821493"/>
                    <a:pt x="293086" y="827503"/>
                    <a:pt x="295600" y="833685"/>
                  </a:cubicBezTo>
                  <a:cubicBezTo>
                    <a:pt x="305821" y="859746"/>
                    <a:pt x="313955" y="888387"/>
                    <a:pt x="322775" y="916191"/>
                  </a:cubicBezTo>
                  <a:cubicBezTo>
                    <a:pt x="325004" y="923230"/>
                    <a:pt x="327281" y="930221"/>
                    <a:pt x="329643" y="937098"/>
                  </a:cubicBezTo>
                  <a:cubicBezTo>
                    <a:pt x="336768" y="958996"/>
                    <a:pt x="344131" y="980742"/>
                    <a:pt x="353456" y="999601"/>
                  </a:cubicBezTo>
                  <a:cubicBezTo>
                    <a:pt x="361599" y="1016680"/>
                    <a:pt x="369505" y="1034882"/>
                    <a:pt x="373763" y="1056742"/>
                  </a:cubicBezTo>
                  <a:cubicBezTo>
                    <a:pt x="379421" y="1085688"/>
                    <a:pt x="379354" y="1117749"/>
                    <a:pt x="377896" y="1148677"/>
                  </a:cubicBezTo>
                  <a:cubicBezTo>
                    <a:pt x="375991" y="1180967"/>
                    <a:pt x="367943" y="1204722"/>
                    <a:pt x="357256" y="1230192"/>
                  </a:cubicBezTo>
                  <a:cubicBezTo>
                    <a:pt x="346112" y="1257824"/>
                    <a:pt x="333348" y="1282979"/>
                    <a:pt x="320670" y="1308202"/>
                  </a:cubicBezTo>
                  <a:cubicBezTo>
                    <a:pt x="315079" y="1319727"/>
                    <a:pt x="309688" y="1331786"/>
                    <a:pt x="305459" y="1345168"/>
                  </a:cubicBezTo>
                  <a:cubicBezTo>
                    <a:pt x="302735" y="1353798"/>
                    <a:pt x="301106" y="1363542"/>
                    <a:pt x="301001" y="1373362"/>
                  </a:cubicBezTo>
                  <a:cubicBezTo>
                    <a:pt x="301316" y="1391345"/>
                    <a:pt x="305031" y="1408281"/>
                    <a:pt x="309479" y="1423664"/>
                  </a:cubicBezTo>
                  <a:cubicBezTo>
                    <a:pt x="312364" y="1433560"/>
                    <a:pt x="315546" y="1443104"/>
                    <a:pt x="318575" y="1452848"/>
                  </a:cubicBezTo>
                  <a:cubicBezTo>
                    <a:pt x="319927" y="1457325"/>
                    <a:pt x="321328" y="1461764"/>
                    <a:pt x="322775" y="1466145"/>
                  </a:cubicBezTo>
                  <a:lnTo>
                    <a:pt x="316622" y="1466145"/>
                  </a:lnTo>
                  <a:cubicBezTo>
                    <a:pt x="314089" y="1458582"/>
                    <a:pt x="311650" y="1450905"/>
                    <a:pt x="309193" y="1443295"/>
                  </a:cubicBezTo>
                  <a:cubicBezTo>
                    <a:pt x="302468" y="1423197"/>
                    <a:pt x="295953" y="1401261"/>
                    <a:pt x="295658" y="1376553"/>
                  </a:cubicBezTo>
                  <a:cubicBezTo>
                    <a:pt x="295515" y="1360084"/>
                    <a:pt x="299725" y="1344540"/>
                    <a:pt x="305031" y="1331300"/>
                  </a:cubicBezTo>
                  <a:cubicBezTo>
                    <a:pt x="307897" y="1323794"/>
                    <a:pt x="310955" y="1316546"/>
                    <a:pt x="314222" y="1309611"/>
                  </a:cubicBezTo>
                  <a:cubicBezTo>
                    <a:pt x="323690" y="1289142"/>
                    <a:pt x="334006" y="1270073"/>
                    <a:pt x="343207" y="1249204"/>
                  </a:cubicBezTo>
                  <a:cubicBezTo>
                    <a:pt x="347874" y="1238631"/>
                    <a:pt x="352427" y="1227877"/>
                    <a:pt x="356847" y="1216962"/>
                  </a:cubicBezTo>
                  <a:cubicBezTo>
                    <a:pt x="362114" y="1203827"/>
                    <a:pt x="367133" y="1189806"/>
                    <a:pt x="369953" y="1174299"/>
                  </a:cubicBezTo>
                  <a:cubicBezTo>
                    <a:pt x="373477" y="1156745"/>
                    <a:pt x="373753" y="1138171"/>
                    <a:pt x="373820" y="1119949"/>
                  </a:cubicBezTo>
                  <a:cubicBezTo>
                    <a:pt x="373839" y="1100366"/>
                    <a:pt x="373105" y="1081088"/>
                    <a:pt x="369743" y="1062619"/>
                  </a:cubicBezTo>
                  <a:cubicBezTo>
                    <a:pt x="363181" y="1025509"/>
                    <a:pt x="345340" y="1002401"/>
                    <a:pt x="334386" y="970521"/>
                  </a:cubicBezTo>
                  <a:cubicBezTo>
                    <a:pt x="328252" y="953729"/>
                    <a:pt x="322556" y="936393"/>
                    <a:pt x="317022" y="918886"/>
                  </a:cubicBezTo>
                  <a:cubicBezTo>
                    <a:pt x="312145" y="903513"/>
                    <a:pt x="307383" y="888016"/>
                    <a:pt x="302544" y="872633"/>
                  </a:cubicBezTo>
                  <a:cubicBezTo>
                    <a:pt x="296182" y="852478"/>
                    <a:pt x="289133" y="832876"/>
                    <a:pt x="280237" y="816378"/>
                  </a:cubicBezTo>
                  <a:cubicBezTo>
                    <a:pt x="279741" y="815473"/>
                    <a:pt x="279246" y="814578"/>
                    <a:pt x="278751" y="813692"/>
                  </a:cubicBezTo>
                  <a:cubicBezTo>
                    <a:pt x="274788" y="806882"/>
                    <a:pt x="270855" y="799872"/>
                    <a:pt x="266292" y="794442"/>
                  </a:cubicBezTo>
                  <a:cubicBezTo>
                    <a:pt x="257824" y="784488"/>
                    <a:pt x="248138" y="778621"/>
                    <a:pt x="238489" y="773421"/>
                  </a:cubicBezTo>
                  <a:cubicBezTo>
                    <a:pt x="220810" y="764162"/>
                    <a:pt x="202370" y="758342"/>
                    <a:pt x="183929" y="754323"/>
                  </a:cubicBezTo>
                  <a:cubicBezTo>
                    <a:pt x="167632" y="750789"/>
                    <a:pt x="151392" y="745789"/>
                    <a:pt x="135943" y="736187"/>
                  </a:cubicBezTo>
                  <a:cubicBezTo>
                    <a:pt x="125160" y="729501"/>
                    <a:pt x="115007" y="720014"/>
                    <a:pt x="104015" y="714280"/>
                  </a:cubicBezTo>
                  <a:cubicBezTo>
                    <a:pt x="95623" y="709746"/>
                    <a:pt x="87099" y="705621"/>
                    <a:pt x="78297" y="704097"/>
                  </a:cubicBezTo>
                  <a:cubicBezTo>
                    <a:pt x="74259" y="703421"/>
                    <a:pt x="70191" y="703202"/>
                    <a:pt x="66115" y="703088"/>
                  </a:cubicBezTo>
                  <a:cubicBezTo>
                    <a:pt x="57171" y="702831"/>
                    <a:pt x="48208" y="703107"/>
                    <a:pt x="39444" y="700259"/>
                  </a:cubicBezTo>
                  <a:cubicBezTo>
                    <a:pt x="31044" y="696811"/>
                    <a:pt x="22309" y="693868"/>
                    <a:pt x="14994" y="685362"/>
                  </a:cubicBezTo>
                  <a:cubicBezTo>
                    <a:pt x="14870" y="685229"/>
                    <a:pt x="14766" y="685086"/>
                    <a:pt x="14642" y="684952"/>
                  </a:cubicBezTo>
                  <a:cubicBezTo>
                    <a:pt x="6069" y="674713"/>
                    <a:pt x="1240" y="662169"/>
                    <a:pt x="221" y="642576"/>
                  </a:cubicBezTo>
                  <a:cubicBezTo>
                    <a:pt x="78" y="640671"/>
                    <a:pt x="1" y="638804"/>
                    <a:pt x="1" y="636965"/>
                  </a:cubicBezTo>
                  <a:cubicBezTo>
                    <a:pt x="-112" y="618572"/>
                    <a:pt x="6288" y="603266"/>
                    <a:pt x="14842" y="593779"/>
                  </a:cubicBezTo>
                  <a:cubicBezTo>
                    <a:pt x="15366" y="593198"/>
                    <a:pt x="15889" y="592655"/>
                    <a:pt x="16423" y="592122"/>
                  </a:cubicBezTo>
                  <a:cubicBezTo>
                    <a:pt x="22633" y="586092"/>
                    <a:pt x="29443" y="583263"/>
                    <a:pt x="36206" y="580777"/>
                  </a:cubicBezTo>
                  <a:lnTo>
                    <a:pt x="36206" y="580777"/>
                  </a:lnTo>
                  <a:cubicBezTo>
                    <a:pt x="36978" y="580492"/>
                    <a:pt x="37740" y="580206"/>
                    <a:pt x="38511" y="579930"/>
                  </a:cubicBezTo>
                  <a:cubicBezTo>
                    <a:pt x="48779" y="576329"/>
                    <a:pt x="59104" y="573576"/>
                    <a:pt x="69448" y="570957"/>
                  </a:cubicBezTo>
                  <a:cubicBezTo>
                    <a:pt x="71554" y="570509"/>
                    <a:pt x="73668" y="569995"/>
                    <a:pt x="75773" y="569443"/>
                  </a:cubicBezTo>
                  <a:cubicBezTo>
                    <a:pt x="90784" y="565518"/>
                    <a:pt x="105643" y="559222"/>
                    <a:pt x="120436" y="552488"/>
                  </a:cubicBezTo>
                  <a:cubicBezTo>
                    <a:pt x="130285" y="548088"/>
                    <a:pt x="140143" y="543735"/>
                    <a:pt x="149896" y="538477"/>
                  </a:cubicBezTo>
                  <a:cubicBezTo>
                    <a:pt x="151202" y="537772"/>
                    <a:pt x="152507" y="537058"/>
                    <a:pt x="153811" y="536315"/>
                  </a:cubicBezTo>
                  <a:cubicBezTo>
                    <a:pt x="156850" y="534505"/>
                    <a:pt x="159860" y="532467"/>
                    <a:pt x="162756" y="529923"/>
                  </a:cubicBezTo>
                  <a:cubicBezTo>
                    <a:pt x="178900" y="516293"/>
                    <a:pt x="189340" y="487909"/>
                    <a:pt x="203618" y="469259"/>
                  </a:cubicBezTo>
                  <a:cubicBezTo>
                    <a:pt x="239432" y="426863"/>
                    <a:pt x="259587" y="384229"/>
                    <a:pt x="283999" y="320497"/>
                  </a:cubicBezTo>
                  <a:cubicBezTo>
                    <a:pt x="289009" y="307257"/>
                    <a:pt x="293496" y="293379"/>
                    <a:pt x="298639" y="280311"/>
                  </a:cubicBezTo>
                  <a:cubicBezTo>
                    <a:pt x="303868" y="266957"/>
                    <a:pt x="309555" y="254241"/>
                    <a:pt x="314917" y="241068"/>
                  </a:cubicBezTo>
                  <a:cubicBezTo>
                    <a:pt x="322432" y="221780"/>
                    <a:pt x="331500" y="204635"/>
                    <a:pt x="341778" y="190405"/>
                  </a:cubicBezTo>
                  <a:cubicBezTo>
                    <a:pt x="347455" y="182413"/>
                    <a:pt x="354255" y="178489"/>
                    <a:pt x="360866" y="174412"/>
                  </a:cubicBezTo>
                  <a:cubicBezTo>
                    <a:pt x="366343" y="171164"/>
                    <a:pt x="371839" y="167383"/>
                    <a:pt x="377535" y="166449"/>
                  </a:cubicBezTo>
                  <a:cubicBezTo>
                    <a:pt x="384497" y="165630"/>
                    <a:pt x="391489" y="165659"/>
                    <a:pt x="398366" y="167269"/>
                  </a:cubicBezTo>
                  <a:cubicBezTo>
                    <a:pt x="406157" y="169135"/>
                    <a:pt x="413730" y="172822"/>
                    <a:pt x="421207" y="176832"/>
                  </a:cubicBezTo>
                  <a:cubicBezTo>
                    <a:pt x="433827" y="183632"/>
                    <a:pt x="446686" y="189214"/>
                    <a:pt x="459021" y="197510"/>
                  </a:cubicBezTo>
                  <a:cubicBezTo>
                    <a:pt x="470070" y="205083"/>
                    <a:pt x="480338" y="215741"/>
                    <a:pt x="491140" y="224361"/>
                  </a:cubicBezTo>
                  <a:cubicBezTo>
                    <a:pt x="499407" y="231000"/>
                    <a:pt x="507884" y="236791"/>
                    <a:pt x="516457" y="242106"/>
                  </a:cubicBezTo>
                  <a:cubicBezTo>
                    <a:pt x="523477" y="246402"/>
                    <a:pt x="530639" y="250117"/>
                    <a:pt x="537983" y="252413"/>
                  </a:cubicBezTo>
                  <a:cubicBezTo>
                    <a:pt x="546441" y="255108"/>
                    <a:pt x="555338" y="255822"/>
                    <a:pt x="563777" y="250574"/>
                  </a:cubicBezTo>
                  <a:cubicBezTo>
                    <a:pt x="572692" y="245078"/>
                    <a:pt x="581579" y="239239"/>
                    <a:pt x="590209" y="232124"/>
                  </a:cubicBezTo>
                  <a:cubicBezTo>
                    <a:pt x="593162" y="229591"/>
                    <a:pt x="596048" y="226648"/>
                    <a:pt x="598572" y="222713"/>
                  </a:cubicBezTo>
                  <a:cubicBezTo>
                    <a:pt x="605830" y="211198"/>
                    <a:pt x="612259" y="198329"/>
                    <a:pt x="617727" y="183518"/>
                  </a:cubicBezTo>
                  <a:cubicBezTo>
                    <a:pt x="623689" y="165783"/>
                    <a:pt x="627842" y="146323"/>
                    <a:pt x="633462" y="128226"/>
                  </a:cubicBezTo>
                  <a:cubicBezTo>
                    <a:pt x="640415" y="105413"/>
                    <a:pt x="648035" y="83286"/>
                    <a:pt x="655493" y="61017"/>
                  </a:cubicBezTo>
                  <a:cubicBezTo>
                    <a:pt x="659494" y="48854"/>
                    <a:pt x="663685" y="36881"/>
                    <a:pt x="669238" y="26870"/>
                  </a:cubicBezTo>
                  <a:cubicBezTo>
                    <a:pt x="673762" y="18202"/>
                    <a:pt x="679087" y="11221"/>
                    <a:pt x="684411" y="4458"/>
                  </a:cubicBezTo>
                  <a:cubicBezTo>
                    <a:pt x="685611" y="2962"/>
                    <a:pt x="686811" y="1467"/>
                    <a:pt x="68801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spTree>
      <p:nvGrpSpPr>
        <p:cNvPr id="323" name="Shape 323"/>
        <p:cNvGrpSpPr/>
        <p:nvPr/>
      </p:nvGrpSpPr>
      <p:grpSpPr>
        <a:xfrm>
          <a:off x="0" y="0"/>
          <a:ext cx="0" cy="0"/>
          <a:chOff x="0" y="0"/>
          <a:chExt cx="0" cy="0"/>
        </a:xfrm>
      </p:grpSpPr>
      <p:pic>
        <p:nvPicPr>
          <p:cNvPr id="324" name="Google Shape;324;p18"/>
          <p:cNvPicPr preferRelativeResize="0"/>
          <p:nvPr/>
        </p:nvPicPr>
        <p:blipFill>
          <a:blip r:embed="rId2">
            <a:alphaModFix amt="40000"/>
          </a:blip>
          <a:stretch>
            <a:fillRect/>
          </a:stretch>
        </p:blipFill>
        <p:spPr>
          <a:xfrm>
            <a:off x="1" y="672"/>
            <a:ext cx="9143998" cy="5142154"/>
          </a:xfrm>
          <a:prstGeom prst="rect">
            <a:avLst/>
          </a:prstGeom>
          <a:noFill/>
          <a:ln>
            <a:noFill/>
          </a:ln>
        </p:spPr>
      </p:pic>
      <p:sp>
        <p:nvSpPr>
          <p:cNvPr id="325" name="Google Shape;325;p1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26" name="Google Shape;326;p18"/>
          <p:cNvSpPr txBox="1"/>
          <p:nvPr>
            <p:ph idx="1" type="subTitle"/>
          </p:nvPr>
        </p:nvSpPr>
        <p:spPr>
          <a:xfrm>
            <a:off x="996675" y="1490458"/>
            <a:ext cx="3258300" cy="3750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Inter Tight"/>
              <a:buNone/>
              <a:defRPr sz="1800">
                <a:solidFill>
                  <a:schemeClr val="dk1"/>
                </a:solidFill>
                <a:latin typeface="Inter Tight SemiBold"/>
                <a:ea typeface="Inter Tight SemiBold"/>
                <a:cs typeface="Inter Tight SemiBold"/>
                <a:sym typeface="Inter Tight SemiBold"/>
              </a:defRPr>
            </a:lvl1pPr>
            <a:lvl2pPr lvl="1" rtl="0" algn="ctr">
              <a:lnSpc>
                <a:spcPct val="100000"/>
              </a:lnSpc>
              <a:spcBef>
                <a:spcPts val="0"/>
              </a:spcBef>
              <a:spcAft>
                <a:spcPts val="0"/>
              </a:spcAft>
              <a:buClr>
                <a:schemeClr val="dk1"/>
              </a:buClr>
              <a:buSzPts val="2400"/>
              <a:buFont typeface="Inter Tight"/>
              <a:buNone/>
              <a:defRPr sz="2400">
                <a:solidFill>
                  <a:schemeClr val="dk1"/>
                </a:solidFill>
                <a:latin typeface="Inter Tight"/>
                <a:ea typeface="Inter Tight"/>
                <a:cs typeface="Inter Tight"/>
                <a:sym typeface="Inter Tight"/>
              </a:defRPr>
            </a:lvl2pPr>
            <a:lvl3pPr lvl="2" rtl="0" algn="ctr">
              <a:lnSpc>
                <a:spcPct val="100000"/>
              </a:lnSpc>
              <a:spcBef>
                <a:spcPts val="0"/>
              </a:spcBef>
              <a:spcAft>
                <a:spcPts val="0"/>
              </a:spcAft>
              <a:buClr>
                <a:schemeClr val="dk1"/>
              </a:buClr>
              <a:buSzPts val="2400"/>
              <a:buFont typeface="Inter Tight"/>
              <a:buNone/>
              <a:defRPr sz="2400">
                <a:solidFill>
                  <a:schemeClr val="dk1"/>
                </a:solidFill>
                <a:latin typeface="Inter Tight"/>
                <a:ea typeface="Inter Tight"/>
                <a:cs typeface="Inter Tight"/>
                <a:sym typeface="Inter Tight"/>
              </a:defRPr>
            </a:lvl3pPr>
            <a:lvl4pPr lvl="3" rtl="0" algn="ctr">
              <a:lnSpc>
                <a:spcPct val="100000"/>
              </a:lnSpc>
              <a:spcBef>
                <a:spcPts val="0"/>
              </a:spcBef>
              <a:spcAft>
                <a:spcPts val="0"/>
              </a:spcAft>
              <a:buClr>
                <a:schemeClr val="dk1"/>
              </a:buClr>
              <a:buSzPts val="2400"/>
              <a:buFont typeface="Inter Tight"/>
              <a:buNone/>
              <a:defRPr sz="2400">
                <a:solidFill>
                  <a:schemeClr val="dk1"/>
                </a:solidFill>
                <a:latin typeface="Inter Tight"/>
                <a:ea typeface="Inter Tight"/>
                <a:cs typeface="Inter Tight"/>
                <a:sym typeface="Inter Tight"/>
              </a:defRPr>
            </a:lvl4pPr>
            <a:lvl5pPr lvl="4" rtl="0" algn="ctr">
              <a:lnSpc>
                <a:spcPct val="100000"/>
              </a:lnSpc>
              <a:spcBef>
                <a:spcPts val="0"/>
              </a:spcBef>
              <a:spcAft>
                <a:spcPts val="0"/>
              </a:spcAft>
              <a:buClr>
                <a:schemeClr val="dk1"/>
              </a:buClr>
              <a:buSzPts val="2400"/>
              <a:buFont typeface="Inter Tight"/>
              <a:buNone/>
              <a:defRPr sz="2400">
                <a:solidFill>
                  <a:schemeClr val="dk1"/>
                </a:solidFill>
                <a:latin typeface="Inter Tight"/>
                <a:ea typeface="Inter Tight"/>
                <a:cs typeface="Inter Tight"/>
                <a:sym typeface="Inter Tight"/>
              </a:defRPr>
            </a:lvl5pPr>
            <a:lvl6pPr lvl="5" rtl="0" algn="ctr">
              <a:lnSpc>
                <a:spcPct val="100000"/>
              </a:lnSpc>
              <a:spcBef>
                <a:spcPts val="0"/>
              </a:spcBef>
              <a:spcAft>
                <a:spcPts val="0"/>
              </a:spcAft>
              <a:buClr>
                <a:schemeClr val="dk1"/>
              </a:buClr>
              <a:buSzPts val="2400"/>
              <a:buFont typeface="Inter Tight"/>
              <a:buNone/>
              <a:defRPr sz="2400">
                <a:solidFill>
                  <a:schemeClr val="dk1"/>
                </a:solidFill>
                <a:latin typeface="Inter Tight"/>
                <a:ea typeface="Inter Tight"/>
                <a:cs typeface="Inter Tight"/>
                <a:sym typeface="Inter Tight"/>
              </a:defRPr>
            </a:lvl6pPr>
            <a:lvl7pPr lvl="6" rtl="0" algn="ctr">
              <a:lnSpc>
                <a:spcPct val="100000"/>
              </a:lnSpc>
              <a:spcBef>
                <a:spcPts val="0"/>
              </a:spcBef>
              <a:spcAft>
                <a:spcPts val="0"/>
              </a:spcAft>
              <a:buClr>
                <a:schemeClr val="dk1"/>
              </a:buClr>
              <a:buSzPts val="2400"/>
              <a:buFont typeface="Inter Tight"/>
              <a:buNone/>
              <a:defRPr sz="2400">
                <a:solidFill>
                  <a:schemeClr val="dk1"/>
                </a:solidFill>
                <a:latin typeface="Inter Tight"/>
                <a:ea typeface="Inter Tight"/>
                <a:cs typeface="Inter Tight"/>
                <a:sym typeface="Inter Tight"/>
              </a:defRPr>
            </a:lvl7pPr>
            <a:lvl8pPr lvl="7" rtl="0" algn="ctr">
              <a:lnSpc>
                <a:spcPct val="100000"/>
              </a:lnSpc>
              <a:spcBef>
                <a:spcPts val="0"/>
              </a:spcBef>
              <a:spcAft>
                <a:spcPts val="0"/>
              </a:spcAft>
              <a:buClr>
                <a:schemeClr val="dk1"/>
              </a:buClr>
              <a:buSzPts val="2400"/>
              <a:buFont typeface="Inter Tight"/>
              <a:buNone/>
              <a:defRPr sz="2400">
                <a:solidFill>
                  <a:schemeClr val="dk1"/>
                </a:solidFill>
                <a:latin typeface="Inter Tight"/>
                <a:ea typeface="Inter Tight"/>
                <a:cs typeface="Inter Tight"/>
                <a:sym typeface="Inter Tight"/>
              </a:defRPr>
            </a:lvl8pPr>
            <a:lvl9pPr lvl="8" rtl="0" algn="ctr">
              <a:lnSpc>
                <a:spcPct val="100000"/>
              </a:lnSpc>
              <a:spcBef>
                <a:spcPts val="0"/>
              </a:spcBef>
              <a:spcAft>
                <a:spcPts val="0"/>
              </a:spcAft>
              <a:buClr>
                <a:schemeClr val="dk1"/>
              </a:buClr>
              <a:buSzPts val="2400"/>
              <a:buFont typeface="Inter Tight"/>
              <a:buNone/>
              <a:defRPr sz="2400">
                <a:solidFill>
                  <a:schemeClr val="dk1"/>
                </a:solidFill>
                <a:latin typeface="Inter Tight"/>
                <a:ea typeface="Inter Tight"/>
                <a:cs typeface="Inter Tight"/>
                <a:sym typeface="Inter Tight"/>
              </a:defRPr>
            </a:lvl9pPr>
          </a:lstStyle>
          <a:p/>
        </p:txBody>
      </p:sp>
      <p:sp>
        <p:nvSpPr>
          <p:cNvPr id="327" name="Google Shape;327;p18"/>
          <p:cNvSpPr txBox="1"/>
          <p:nvPr>
            <p:ph idx="2" type="subTitle"/>
          </p:nvPr>
        </p:nvSpPr>
        <p:spPr>
          <a:xfrm>
            <a:off x="996666" y="1756175"/>
            <a:ext cx="3258300" cy="9144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328" name="Google Shape;328;p18"/>
          <p:cNvSpPr txBox="1"/>
          <p:nvPr>
            <p:ph idx="3" type="subTitle"/>
          </p:nvPr>
        </p:nvSpPr>
        <p:spPr>
          <a:xfrm>
            <a:off x="4889036" y="1756175"/>
            <a:ext cx="3258300" cy="9144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329" name="Google Shape;329;p18"/>
          <p:cNvSpPr txBox="1"/>
          <p:nvPr>
            <p:ph idx="4" type="subTitle"/>
          </p:nvPr>
        </p:nvSpPr>
        <p:spPr>
          <a:xfrm>
            <a:off x="996666" y="3275900"/>
            <a:ext cx="3258300" cy="9144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330" name="Google Shape;330;p18"/>
          <p:cNvSpPr txBox="1"/>
          <p:nvPr>
            <p:ph idx="5" type="subTitle"/>
          </p:nvPr>
        </p:nvSpPr>
        <p:spPr>
          <a:xfrm>
            <a:off x="4889036" y="3275900"/>
            <a:ext cx="3258300" cy="9144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331" name="Google Shape;331;p18"/>
          <p:cNvSpPr txBox="1"/>
          <p:nvPr>
            <p:ph idx="6" type="subTitle"/>
          </p:nvPr>
        </p:nvSpPr>
        <p:spPr>
          <a:xfrm>
            <a:off x="996664" y="3010175"/>
            <a:ext cx="3258300" cy="3750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Inter Tight"/>
              <a:buNone/>
              <a:defRPr sz="1800">
                <a:solidFill>
                  <a:schemeClr val="dk1"/>
                </a:solidFill>
                <a:latin typeface="Inter Tight SemiBold"/>
                <a:ea typeface="Inter Tight SemiBold"/>
                <a:cs typeface="Inter Tight SemiBold"/>
                <a:sym typeface="Inter Tight SemiBold"/>
              </a:defRPr>
            </a:lvl1pPr>
            <a:lvl2pPr lvl="1" rtl="0" algn="ctr">
              <a:lnSpc>
                <a:spcPct val="100000"/>
              </a:lnSpc>
              <a:spcBef>
                <a:spcPts val="0"/>
              </a:spcBef>
              <a:spcAft>
                <a:spcPts val="0"/>
              </a:spcAft>
              <a:buClr>
                <a:schemeClr val="dk1"/>
              </a:buClr>
              <a:buSzPts val="2400"/>
              <a:buFont typeface="Inter Tight"/>
              <a:buNone/>
              <a:defRPr sz="2400">
                <a:solidFill>
                  <a:schemeClr val="dk1"/>
                </a:solidFill>
                <a:latin typeface="Inter Tight"/>
                <a:ea typeface="Inter Tight"/>
                <a:cs typeface="Inter Tight"/>
                <a:sym typeface="Inter Tight"/>
              </a:defRPr>
            </a:lvl2pPr>
            <a:lvl3pPr lvl="2" rtl="0" algn="ctr">
              <a:lnSpc>
                <a:spcPct val="100000"/>
              </a:lnSpc>
              <a:spcBef>
                <a:spcPts val="0"/>
              </a:spcBef>
              <a:spcAft>
                <a:spcPts val="0"/>
              </a:spcAft>
              <a:buClr>
                <a:schemeClr val="dk1"/>
              </a:buClr>
              <a:buSzPts val="2400"/>
              <a:buFont typeface="Inter Tight"/>
              <a:buNone/>
              <a:defRPr sz="2400">
                <a:solidFill>
                  <a:schemeClr val="dk1"/>
                </a:solidFill>
                <a:latin typeface="Inter Tight"/>
                <a:ea typeface="Inter Tight"/>
                <a:cs typeface="Inter Tight"/>
                <a:sym typeface="Inter Tight"/>
              </a:defRPr>
            </a:lvl3pPr>
            <a:lvl4pPr lvl="3" rtl="0" algn="ctr">
              <a:lnSpc>
                <a:spcPct val="100000"/>
              </a:lnSpc>
              <a:spcBef>
                <a:spcPts val="0"/>
              </a:spcBef>
              <a:spcAft>
                <a:spcPts val="0"/>
              </a:spcAft>
              <a:buClr>
                <a:schemeClr val="dk1"/>
              </a:buClr>
              <a:buSzPts val="2400"/>
              <a:buFont typeface="Inter Tight"/>
              <a:buNone/>
              <a:defRPr sz="2400">
                <a:solidFill>
                  <a:schemeClr val="dk1"/>
                </a:solidFill>
                <a:latin typeface="Inter Tight"/>
                <a:ea typeface="Inter Tight"/>
                <a:cs typeface="Inter Tight"/>
                <a:sym typeface="Inter Tight"/>
              </a:defRPr>
            </a:lvl4pPr>
            <a:lvl5pPr lvl="4" rtl="0" algn="ctr">
              <a:lnSpc>
                <a:spcPct val="100000"/>
              </a:lnSpc>
              <a:spcBef>
                <a:spcPts val="0"/>
              </a:spcBef>
              <a:spcAft>
                <a:spcPts val="0"/>
              </a:spcAft>
              <a:buClr>
                <a:schemeClr val="dk1"/>
              </a:buClr>
              <a:buSzPts val="2400"/>
              <a:buFont typeface="Inter Tight"/>
              <a:buNone/>
              <a:defRPr sz="2400">
                <a:solidFill>
                  <a:schemeClr val="dk1"/>
                </a:solidFill>
                <a:latin typeface="Inter Tight"/>
                <a:ea typeface="Inter Tight"/>
                <a:cs typeface="Inter Tight"/>
                <a:sym typeface="Inter Tight"/>
              </a:defRPr>
            </a:lvl5pPr>
            <a:lvl6pPr lvl="5" rtl="0" algn="ctr">
              <a:lnSpc>
                <a:spcPct val="100000"/>
              </a:lnSpc>
              <a:spcBef>
                <a:spcPts val="0"/>
              </a:spcBef>
              <a:spcAft>
                <a:spcPts val="0"/>
              </a:spcAft>
              <a:buClr>
                <a:schemeClr val="dk1"/>
              </a:buClr>
              <a:buSzPts val="2400"/>
              <a:buFont typeface="Inter Tight"/>
              <a:buNone/>
              <a:defRPr sz="2400">
                <a:solidFill>
                  <a:schemeClr val="dk1"/>
                </a:solidFill>
                <a:latin typeface="Inter Tight"/>
                <a:ea typeface="Inter Tight"/>
                <a:cs typeface="Inter Tight"/>
                <a:sym typeface="Inter Tight"/>
              </a:defRPr>
            </a:lvl6pPr>
            <a:lvl7pPr lvl="6" rtl="0" algn="ctr">
              <a:lnSpc>
                <a:spcPct val="100000"/>
              </a:lnSpc>
              <a:spcBef>
                <a:spcPts val="0"/>
              </a:spcBef>
              <a:spcAft>
                <a:spcPts val="0"/>
              </a:spcAft>
              <a:buClr>
                <a:schemeClr val="dk1"/>
              </a:buClr>
              <a:buSzPts val="2400"/>
              <a:buFont typeface="Inter Tight"/>
              <a:buNone/>
              <a:defRPr sz="2400">
                <a:solidFill>
                  <a:schemeClr val="dk1"/>
                </a:solidFill>
                <a:latin typeface="Inter Tight"/>
                <a:ea typeface="Inter Tight"/>
                <a:cs typeface="Inter Tight"/>
                <a:sym typeface="Inter Tight"/>
              </a:defRPr>
            </a:lvl7pPr>
            <a:lvl8pPr lvl="7" rtl="0" algn="ctr">
              <a:lnSpc>
                <a:spcPct val="100000"/>
              </a:lnSpc>
              <a:spcBef>
                <a:spcPts val="0"/>
              </a:spcBef>
              <a:spcAft>
                <a:spcPts val="0"/>
              </a:spcAft>
              <a:buClr>
                <a:schemeClr val="dk1"/>
              </a:buClr>
              <a:buSzPts val="2400"/>
              <a:buFont typeface="Inter Tight"/>
              <a:buNone/>
              <a:defRPr sz="2400">
                <a:solidFill>
                  <a:schemeClr val="dk1"/>
                </a:solidFill>
                <a:latin typeface="Inter Tight"/>
                <a:ea typeface="Inter Tight"/>
                <a:cs typeface="Inter Tight"/>
                <a:sym typeface="Inter Tight"/>
              </a:defRPr>
            </a:lvl8pPr>
            <a:lvl9pPr lvl="8" rtl="0" algn="ctr">
              <a:lnSpc>
                <a:spcPct val="100000"/>
              </a:lnSpc>
              <a:spcBef>
                <a:spcPts val="0"/>
              </a:spcBef>
              <a:spcAft>
                <a:spcPts val="0"/>
              </a:spcAft>
              <a:buClr>
                <a:schemeClr val="dk1"/>
              </a:buClr>
              <a:buSzPts val="2400"/>
              <a:buFont typeface="Inter Tight"/>
              <a:buNone/>
              <a:defRPr sz="2400">
                <a:solidFill>
                  <a:schemeClr val="dk1"/>
                </a:solidFill>
                <a:latin typeface="Inter Tight"/>
                <a:ea typeface="Inter Tight"/>
                <a:cs typeface="Inter Tight"/>
                <a:sym typeface="Inter Tight"/>
              </a:defRPr>
            </a:lvl9pPr>
          </a:lstStyle>
          <a:p/>
        </p:txBody>
      </p:sp>
      <p:sp>
        <p:nvSpPr>
          <p:cNvPr id="332" name="Google Shape;332;p18"/>
          <p:cNvSpPr txBox="1"/>
          <p:nvPr>
            <p:ph idx="7" type="subTitle"/>
          </p:nvPr>
        </p:nvSpPr>
        <p:spPr>
          <a:xfrm>
            <a:off x="4889034" y="1490458"/>
            <a:ext cx="3258300" cy="3750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Inter Tight"/>
              <a:buNone/>
              <a:defRPr sz="1800">
                <a:solidFill>
                  <a:schemeClr val="dk1"/>
                </a:solidFill>
                <a:latin typeface="Inter Tight SemiBold"/>
                <a:ea typeface="Inter Tight SemiBold"/>
                <a:cs typeface="Inter Tight SemiBold"/>
                <a:sym typeface="Inter Tight SemiBold"/>
              </a:defRPr>
            </a:lvl1pPr>
            <a:lvl2pPr lvl="1" rtl="0" algn="ctr">
              <a:lnSpc>
                <a:spcPct val="100000"/>
              </a:lnSpc>
              <a:spcBef>
                <a:spcPts val="0"/>
              </a:spcBef>
              <a:spcAft>
                <a:spcPts val="0"/>
              </a:spcAft>
              <a:buClr>
                <a:schemeClr val="dk1"/>
              </a:buClr>
              <a:buSzPts val="2400"/>
              <a:buFont typeface="Inter Tight"/>
              <a:buNone/>
              <a:defRPr sz="2400">
                <a:solidFill>
                  <a:schemeClr val="dk1"/>
                </a:solidFill>
                <a:latin typeface="Inter Tight"/>
                <a:ea typeface="Inter Tight"/>
                <a:cs typeface="Inter Tight"/>
                <a:sym typeface="Inter Tight"/>
              </a:defRPr>
            </a:lvl2pPr>
            <a:lvl3pPr lvl="2" rtl="0" algn="ctr">
              <a:lnSpc>
                <a:spcPct val="100000"/>
              </a:lnSpc>
              <a:spcBef>
                <a:spcPts val="0"/>
              </a:spcBef>
              <a:spcAft>
                <a:spcPts val="0"/>
              </a:spcAft>
              <a:buClr>
                <a:schemeClr val="dk1"/>
              </a:buClr>
              <a:buSzPts val="2400"/>
              <a:buFont typeface="Inter Tight"/>
              <a:buNone/>
              <a:defRPr sz="2400">
                <a:solidFill>
                  <a:schemeClr val="dk1"/>
                </a:solidFill>
                <a:latin typeface="Inter Tight"/>
                <a:ea typeface="Inter Tight"/>
                <a:cs typeface="Inter Tight"/>
                <a:sym typeface="Inter Tight"/>
              </a:defRPr>
            </a:lvl3pPr>
            <a:lvl4pPr lvl="3" rtl="0" algn="ctr">
              <a:lnSpc>
                <a:spcPct val="100000"/>
              </a:lnSpc>
              <a:spcBef>
                <a:spcPts val="0"/>
              </a:spcBef>
              <a:spcAft>
                <a:spcPts val="0"/>
              </a:spcAft>
              <a:buClr>
                <a:schemeClr val="dk1"/>
              </a:buClr>
              <a:buSzPts val="2400"/>
              <a:buFont typeface="Inter Tight"/>
              <a:buNone/>
              <a:defRPr sz="2400">
                <a:solidFill>
                  <a:schemeClr val="dk1"/>
                </a:solidFill>
                <a:latin typeface="Inter Tight"/>
                <a:ea typeface="Inter Tight"/>
                <a:cs typeface="Inter Tight"/>
                <a:sym typeface="Inter Tight"/>
              </a:defRPr>
            </a:lvl4pPr>
            <a:lvl5pPr lvl="4" rtl="0" algn="ctr">
              <a:lnSpc>
                <a:spcPct val="100000"/>
              </a:lnSpc>
              <a:spcBef>
                <a:spcPts val="0"/>
              </a:spcBef>
              <a:spcAft>
                <a:spcPts val="0"/>
              </a:spcAft>
              <a:buClr>
                <a:schemeClr val="dk1"/>
              </a:buClr>
              <a:buSzPts val="2400"/>
              <a:buFont typeface="Inter Tight"/>
              <a:buNone/>
              <a:defRPr sz="2400">
                <a:solidFill>
                  <a:schemeClr val="dk1"/>
                </a:solidFill>
                <a:latin typeface="Inter Tight"/>
                <a:ea typeface="Inter Tight"/>
                <a:cs typeface="Inter Tight"/>
                <a:sym typeface="Inter Tight"/>
              </a:defRPr>
            </a:lvl5pPr>
            <a:lvl6pPr lvl="5" rtl="0" algn="ctr">
              <a:lnSpc>
                <a:spcPct val="100000"/>
              </a:lnSpc>
              <a:spcBef>
                <a:spcPts val="0"/>
              </a:spcBef>
              <a:spcAft>
                <a:spcPts val="0"/>
              </a:spcAft>
              <a:buClr>
                <a:schemeClr val="dk1"/>
              </a:buClr>
              <a:buSzPts val="2400"/>
              <a:buFont typeface="Inter Tight"/>
              <a:buNone/>
              <a:defRPr sz="2400">
                <a:solidFill>
                  <a:schemeClr val="dk1"/>
                </a:solidFill>
                <a:latin typeface="Inter Tight"/>
                <a:ea typeface="Inter Tight"/>
                <a:cs typeface="Inter Tight"/>
                <a:sym typeface="Inter Tight"/>
              </a:defRPr>
            </a:lvl6pPr>
            <a:lvl7pPr lvl="6" rtl="0" algn="ctr">
              <a:lnSpc>
                <a:spcPct val="100000"/>
              </a:lnSpc>
              <a:spcBef>
                <a:spcPts val="0"/>
              </a:spcBef>
              <a:spcAft>
                <a:spcPts val="0"/>
              </a:spcAft>
              <a:buClr>
                <a:schemeClr val="dk1"/>
              </a:buClr>
              <a:buSzPts val="2400"/>
              <a:buFont typeface="Inter Tight"/>
              <a:buNone/>
              <a:defRPr sz="2400">
                <a:solidFill>
                  <a:schemeClr val="dk1"/>
                </a:solidFill>
                <a:latin typeface="Inter Tight"/>
                <a:ea typeface="Inter Tight"/>
                <a:cs typeface="Inter Tight"/>
                <a:sym typeface="Inter Tight"/>
              </a:defRPr>
            </a:lvl7pPr>
            <a:lvl8pPr lvl="7" rtl="0" algn="ctr">
              <a:lnSpc>
                <a:spcPct val="100000"/>
              </a:lnSpc>
              <a:spcBef>
                <a:spcPts val="0"/>
              </a:spcBef>
              <a:spcAft>
                <a:spcPts val="0"/>
              </a:spcAft>
              <a:buClr>
                <a:schemeClr val="dk1"/>
              </a:buClr>
              <a:buSzPts val="2400"/>
              <a:buFont typeface="Inter Tight"/>
              <a:buNone/>
              <a:defRPr sz="2400">
                <a:solidFill>
                  <a:schemeClr val="dk1"/>
                </a:solidFill>
                <a:latin typeface="Inter Tight"/>
                <a:ea typeface="Inter Tight"/>
                <a:cs typeface="Inter Tight"/>
                <a:sym typeface="Inter Tight"/>
              </a:defRPr>
            </a:lvl8pPr>
            <a:lvl9pPr lvl="8" rtl="0" algn="ctr">
              <a:lnSpc>
                <a:spcPct val="100000"/>
              </a:lnSpc>
              <a:spcBef>
                <a:spcPts val="0"/>
              </a:spcBef>
              <a:spcAft>
                <a:spcPts val="0"/>
              </a:spcAft>
              <a:buClr>
                <a:schemeClr val="dk1"/>
              </a:buClr>
              <a:buSzPts val="2400"/>
              <a:buFont typeface="Inter Tight"/>
              <a:buNone/>
              <a:defRPr sz="2400">
                <a:solidFill>
                  <a:schemeClr val="dk1"/>
                </a:solidFill>
                <a:latin typeface="Inter Tight"/>
                <a:ea typeface="Inter Tight"/>
                <a:cs typeface="Inter Tight"/>
                <a:sym typeface="Inter Tight"/>
              </a:defRPr>
            </a:lvl9pPr>
          </a:lstStyle>
          <a:p/>
        </p:txBody>
      </p:sp>
      <p:sp>
        <p:nvSpPr>
          <p:cNvPr id="333" name="Google Shape;333;p18"/>
          <p:cNvSpPr txBox="1"/>
          <p:nvPr>
            <p:ph idx="8" type="subTitle"/>
          </p:nvPr>
        </p:nvSpPr>
        <p:spPr>
          <a:xfrm>
            <a:off x="4889033" y="3010175"/>
            <a:ext cx="3258300" cy="3750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Inter Tight"/>
              <a:buNone/>
              <a:defRPr sz="1800">
                <a:solidFill>
                  <a:schemeClr val="dk1"/>
                </a:solidFill>
                <a:latin typeface="Inter Tight SemiBold"/>
                <a:ea typeface="Inter Tight SemiBold"/>
                <a:cs typeface="Inter Tight SemiBold"/>
                <a:sym typeface="Inter Tight SemiBold"/>
              </a:defRPr>
            </a:lvl1pPr>
            <a:lvl2pPr lvl="1" rtl="0" algn="ctr">
              <a:lnSpc>
                <a:spcPct val="100000"/>
              </a:lnSpc>
              <a:spcBef>
                <a:spcPts val="0"/>
              </a:spcBef>
              <a:spcAft>
                <a:spcPts val="0"/>
              </a:spcAft>
              <a:buClr>
                <a:schemeClr val="dk1"/>
              </a:buClr>
              <a:buSzPts val="2400"/>
              <a:buFont typeface="Inter Tight"/>
              <a:buNone/>
              <a:defRPr sz="2400">
                <a:solidFill>
                  <a:schemeClr val="dk1"/>
                </a:solidFill>
                <a:latin typeface="Inter Tight"/>
                <a:ea typeface="Inter Tight"/>
                <a:cs typeface="Inter Tight"/>
                <a:sym typeface="Inter Tight"/>
              </a:defRPr>
            </a:lvl2pPr>
            <a:lvl3pPr lvl="2" rtl="0" algn="ctr">
              <a:lnSpc>
                <a:spcPct val="100000"/>
              </a:lnSpc>
              <a:spcBef>
                <a:spcPts val="0"/>
              </a:spcBef>
              <a:spcAft>
                <a:spcPts val="0"/>
              </a:spcAft>
              <a:buClr>
                <a:schemeClr val="dk1"/>
              </a:buClr>
              <a:buSzPts val="2400"/>
              <a:buFont typeface="Inter Tight"/>
              <a:buNone/>
              <a:defRPr sz="2400">
                <a:solidFill>
                  <a:schemeClr val="dk1"/>
                </a:solidFill>
                <a:latin typeface="Inter Tight"/>
                <a:ea typeface="Inter Tight"/>
                <a:cs typeface="Inter Tight"/>
                <a:sym typeface="Inter Tight"/>
              </a:defRPr>
            </a:lvl3pPr>
            <a:lvl4pPr lvl="3" rtl="0" algn="ctr">
              <a:lnSpc>
                <a:spcPct val="100000"/>
              </a:lnSpc>
              <a:spcBef>
                <a:spcPts val="0"/>
              </a:spcBef>
              <a:spcAft>
                <a:spcPts val="0"/>
              </a:spcAft>
              <a:buClr>
                <a:schemeClr val="dk1"/>
              </a:buClr>
              <a:buSzPts val="2400"/>
              <a:buFont typeface="Inter Tight"/>
              <a:buNone/>
              <a:defRPr sz="2400">
                <a:solidFill>
                  <a:schemeClr val="dk1"/>
                </a:solidFill>
                <a:latin typeface="Inter Tight"/>
                <a:ea typeface="Inter Tight"/>
                <a:cs typeface="Inter Tight"/>
                <a:sym typeface="Inter Tight"/>
              </a:defRPr>
            </a:lvl4pPr>
            <a:lvl5pPr lvl="4" rtl="0" algn="ctr">
              <a:lnSpc>
                <a:spcPct val="100000"/>
              </a:lnSpc>
              <a:spcBef>
                <a:spcPts val="0"/>
              </a:spcBef>
              <a:spcAft>
                <a:spcPts val="0"/>
              </a:spcAft>
              <a:buClr>
                <a:schemeClr val="dk1"/>
              </a:buClr>
              <a:buSzPts val="2400"/>
              <a:buFont typeface="Inter Tight"/>
              <a:buNone/>
              <a:defRPr sz="2400">
                <a:solidFill>
                  <a:schemeClr val="dk1"/>
                </a:solidFill>
                <a:latin typeface="Inter Tight"/>
                <a:ea typeface="Inter Tight"/>
                <a:cs typeface="Inter Tight"/>
                <a:sym typeface="Inter Tight"/>
              </a:defRPr>
            </a:lvl5pPr>
            <a:lvl6pPr lvl="5" rtl="0" algn="ctr">
              <a:lnSpc>
                <a:spcPct val="100000"/>
              </a:lnSpc>
              <a:spcBef>
                <a:spcPts val="0"/>
              </a:spcBef>
              <a:spcAft>
                <a:spcPts val="0"/>
              </a:spcAft>
              <a:buClr>
                <a:schemeClr val="dk1"/>
              </a:buClr>
              <a:buSzPts val="2400"/>
              <a:buFont typeface="Inter Tight"/>
              <a:buNone/>
              <a:defRPr sz="2400">
                <a:solidFill>
                  <a:schemeClr val="dk1"/>
                </a:solidFill>
                <a:latin typeface="Inter Tight"/>
                <a:ea typeface="Inter Tight"/>
                <a:cs typeface="Inter Tight"/>
                <a:sym typeface="Inter Tight"/>
              </a:defRPr>
            </a:lvl6pPr>
            <a:lvl7pPr lvl="6" rtl="0" algn="ctr">
              <a:lnSpc>
                <a:spcPct val="100000"/>
              </a:lnSpc>
              <a:spcBef>
                <a:spcPts val="0"/>
              </a:spcBef>
              <a:spcAft>
                <a:spcPts val="0"/>
              </a:spcAft>
              <a:buClr>
                <a:schemeClr val="dk1"/>
              </a:buClr>
              <a:buSzPts val="2400"/>
              <a:buFont typeface="Inter Tight"/>
              <a:buNone/>
              <a:defRPr sz="2400">
                <a:solidFill>
                  <a:schemeClr val="dk1"/>
                </a:solidFill>
                <a:latin typeface="Inter Tight"/>
                <a:ea typeface="Inter Tight"/>
                <a:cs typeface="Inter Tight"/>
                <a:sym typeface="Inter Tight"/>
              </a:defRPr>
            </a:lvl7pPr>
            <a:lvl8pPr lvl="7" rtl="0" algn="ctr">
              <a:lnSpc>
                <a:spcPct val="100000"/>
              </a:lnSpc>
              <a:spcBef>
                <a:spcPts val="0"/>
              </a:spcBef>
              <a:spcAft>
                <a:spcPts val="0"/>
              </a:spcAft>
              <a:buClr>
                <a:schemeClr val="dk1"/>
              </a:buClr>
              <a:buSzPts val="2400"/>
              <a:buFont typeface="Inter Tight"/>
              <a:buNone/>
              <a:defRPr sz="2400">
                <a:solidFill>
                  <a:schemeClr val="dk1"/>
                </a:solidFill>
                <a:latin typeface="Inter Tight"/>
                <a:ea typeface="Inter Tight"/>
                <a:cs typeface="Inter Tight"/>
                <a:sym typeface="Inter Tight"/>
              </a:defRPr>
            </a:lvl8pPr>
            <a:lvl9pPr lvl="8" rtl="0" algn="ctr">
              <a:lnSpc>
                <a:spcPct val="100000"/>
              </a:lnSpc>
              <a:spcBef>
                <a:spcPts val="0"/>
              </a:spcBef>
              <a:spcAft>
                <a:spcPts val="0"/>
              </a:spcAft>
              <a:buClr>
                <a:schemeClr val="dk1"/>
              </a:buClr>
              <a:buSzPts val="2400"/>
              <a:buFont typeface="Inter Tight"/>
              <a:buNone/>
              <a:defRPr sz="2400">
                <a:solidFill>
                  <a:schemeClr val="dk1"/>
                </a:solidFill>
                <a:latin typeface="Inter Tight"/>
                <a:ea typeface="Inter Tight"/>
                <a:cs typeface="Inter Tight"/>
                <a:sym typeface="Inter Tight"/>
              </a:defRPr>
            </a:lvl9pPr>
          </a:lstStyle>
          <a:p/>
        </p:txBody>
      </p:sp>
      <p:grpSp>
        <p:nvGrpSpPr>
          <p:cNvPr id="334" name="Google Shape;334;p18"/>
          <p:cNvGrpSpPr/>
          <p:nvPr/>
        </p:nvGrpSpPr>
        <p:grpSpPr>
          <a:xfrm rot="10800000">
            <a:off x="5752367" y="4190289"/>
            <a:ext cx="3391622" cy="955859"/>
            <a:chOff x="5835960" y="3928680"/>
            <a:chExt cx="2018462" cy="568862"/>
          </a:xfrm>
        </p:grpSpPr>
        <p:sp>
          <p:nvSpPr>
            <p:cNvPr id="335" name="Google Shape;335;p18"/>
            <p:cNvSpPr/>
            <p:nvPr/>
          </p:nvSpPr>
          <p:spPr>
            <a:xfrm>
              <a:off x="5835960" y="3928680"/>
              <a:ext cx="2018462" cy="568862"/>
            </a:xfrm>
            <a:custGeom>
              <a:rect b="b" l="l" r="r" t="t"/>
              <a:pathLst>
                <a:path extrusionOk="0" h="568862" w="2018462">
                  <a:moveTo>
                    <a:pt x="2018462" y="19"/>
                  </a:moveTo>
                  <a:cubicBezTo>
                    <a:pt x="1997354" y="20917"/>
                    <a:pt x="1975866" y="41472"/>
                    <a:pt x="1954397" y="62046"/>
                  </a:cubicBezTo>
                  <a:cubicBezTo>
                    <a:pt x="1922412" y="90792"/>
                    <a:pt x="1891513" y="121473"/>
                    <a:pt x="1856584" y="146638"/>
                  </a:cubicBezTo>
                  <a:cubicBezTo>
                    <a:pt x="1831753" y="163421"/>
                    <a:pt x="1801330" y="168364"/>
                    <a:pt x="1771879" y="168355"/>
                  </a:cubicBezTo>
                  <a:cubicBezTo>
                    <a:pt x="1746838" y="168755"/>
                    <a:pt x="1722939" y="160096"/>
                    <a:pt x="1698260" y="157153"/>
                  </a:cubicBezTo>
                  <a:cubicBezTo>
                    <a:pt x="1622870" y="150591"/>
                    <a:pt x="1543736" y="158668"/>
                    <a:pt x="1477299" y="197301"/>
                  </a:cubicBezTo>
                  <a:cubicBezTo>
                    <a:pt x="1425873" y="225123"/>
                    <a:pt x="1383573" y="266233"/>
                    <a:pt x="1336377" y="300285"/>
                  </a:cubicBezTo>
                  <a:cubicBezTo>
                    <a:pt x="1306011" y="322755"/>
                    <a:pt x="1278551" y="349701"/>
                    <a:pt x="1244756" y="367141"/>
                  </a:cubicBezTo>
                  <a:cubicBezTo>
                    <a:pt x="1208142" y="385448"/>
                    <a:pt x="1167384" y="393392"/>
                    <a:pt x="1126808" y="396297"/>
                  </a:cubicBezTo>
                  <a:cubicBezTo>
                    <a:pt x="1072315" y="403174"/>
                    <a:pt x="1017299" y="403784"/>
                    <a:pt x="962863" y="396517"/>
                  </a:cubicBezTo>
                  <a:cubicBezTo>
                    <a:pt x="958996" y="396002"/>
                    <a:pt x="955120" y="395440"/>
                    <a:pt x="951252" y="394849"/>
                  </a:cubicBezTo>
                  <a:cubicBezTo>
                    <a:pt x="915810" y="389954"/>
                    <a:pt x="880377" y="384077"/>
                    <a:pt x="845868" y="374504"/>
                  </a:cubicBezTo>
                  <a:cubicBezTo>
                    <a:pt x="808959" y="364350"/>
                    <a:pt x="772230" y="350939"/>
                    <a:pt x="733540" y="350168"/>
                  </a:cubicBezTo>
                  <a:cubicBezTo>
                    <a:pt x="722157" y="350425"/>
                    <a:pt x="711289" y="352797"/>
                    <a:pt x="700926" y="356673"/>
                  </a:cubicBezTo>
                  <a:cubicBezTo>
                    <a:pt x="676323" y="365855"/>
                    <a:pt x="654520" y="383458"/>
                    <a:pt x="635232" y="401146"/>
                  </a:cubicBezTo>
                  <a:cubicBezTo>
                    <a:pt x="633698" y="402536"/>
                    <a:pt x="632184" y="403936"/>
                    <a:pt x="630689" y="405337"/>
                  </a:cubicBezTo>
                  <a:cubicBezTo>
                    <a:pt x="617963" y="416919"/>
                    <a:pt x="608219" y="430959"/>
                    <a:pt x="600666" y="446189"/>
                  </a:cubicBezTo>
                  <a:cubicBezTo>
                    <a:pt x="596151" y="455286"/>
                    <a:pt x="592417" y="464811"/>
                    <a:pt x="589302" y="474479"/>
                  </a:cubicBezTo>
                  <a:cubicBezTo>
                    <a:pt x="584007" y="489052"/>
                    <a:pt x="577748" y="503806"/>
                    <a:pt x="569748" y="517408"/>
                  </a:cubicBezTo>
                  <a:cubicBezTo>
                    <a:pt x="565128" y="525275"/>
                    <a:pt x="559918" y="532772"/>
                    <a:pt x="553974" y="539592"/>
                  </a:cubicBezTo>
                  <a:cubicBezTo>
                    <a:pt x="549164" y="545135"/>
                    <a:pt x="543878" y="550240"/>
                    <a:pt x="538029" y="554784"/>
                  </a:cubicBezTo>
                  <a:cubicBezTo>
                    <a:pt x="536353" y="556089"/>
                    <a:pt x="534619" y="557346"/>
                    <a:pt x="532848" y="558556"/>
                  </a:cubicBezTo>
                  <a:cubicBezTo>
                    <a:pt x="527714" y="561347"/>
                    <a:pt x="522266" y="563461"/>
                    <a:pt x="516646" y="565014"/>
                  </a:cubicBezTo>
                  <a:cubicBezTo>
                    <a:pt x="512321" y="566204"/>
                    <a:pt x="507892" y="567071"/>
                    <a:pt x="503406" y="567614"/>
                  </a:cubicBezTo>
                  <a:cubicBezTo>
                    <a:pt x="493452" y="568862"/>
                    <a:pt x="483261" y="568652"/>
                    <a:pt x="473440" y="567462"/>
                  </a:cubicBezTo>
                  <a:cubicBezTo>
                    <a:pt x="472612" y="567357"/>
                    <a:pt x="471792" y="567252"/>
                    <a:pt x="470973" y="567138"/>
                  </a:cubicBezTo>
                  <a:cubicBezTo>
                    <a:pt x="453705" y="563785"/>
                    <a:pt x="436855" y="558708"/>
                    <a:pt x="420100" y="553269"/>
                  </a:cubicBezTo>
                  <a:cubicBezTo>
                    <a:pt x="407308" y="549117"/>
                    <a:pt x="394583" y="544754"/>
                    <a:pt x="381753" y="540763"/>
                  </a:cubicBezTo>
                  <a:cubicBezTo>
                    <a:pt x="362674" y="534829"/>
                    <a:pt x="343395" y="529733"/>
                    <a:pt x="323422" y="527409"/>
                  </a:cubicBezTo>
                  <a:cubicBezTo>
                    <a:pt x="319373" y="526875"/>
                    <a:pt x="315325" y="526485"/>
                    <a:pt x="311268" y="526209"/>
                  </a:cubicBezTo>
                  <a:cubicBezTo>
                    <a:pt x="289627" y="524742"/>
                    <a:pt x="267919" y="526533"/>
                    <a:pt x="246212" y="527885"/>
                  </a:cubicBezTo>
                  <a:cubicBezTo>
                    <a:pt x="222809" y="529342"/>
                    <a:pt x="199415" y="530285"/>
                    <a:pt x="176127" y="526094"/>
                  </a:cubicBezTo>
                  <a:cubicBezTo>
                    <a:pt x="174527" y="525961"/>
                    <a:pt x="172955" y="525790"/>
                    <a:pt x="171393" y="525580"/>
                  </a:cubicBezTo>
                  <a:cubicBezTo>
                    <a:pt x="166640" y="524961"/>
                    <a:pt x="162020" y="523990"/>
                    <a:pt x="157534" y="522742"/>
                  </a:cubicBezTo>
                  <a:cubicBezTo>
                    <a:pt x="122254" y="512941"/>
                    <a:pt x="94793" y="485375"/>
                    <a:pt x="68447" y="460525"/>
                  </a:cubicBezTo>
                  <a:cubicBezTo>
                    <a:pt x="45501" y="438179"/>
                    <a:pt x="21536" y="415776"/>
                    <a:pt x="0" y="391525"/>
                  </a:cubicBezTo>
                  <a:lnTo>
                    <a:pt x="0" y="0"/>
                  </a:lnTo>
                  <a:lnTo>
                    <a:pt x="2018462" y="0"/>
                  </a:lnTo>
                  <a:close/>
                </a:path>
              </a:pathLst>
            </a:custGeom>
            <a:solidFill>
              <a:srgbClr val="AEC0A3">
                <a:alpha val="2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8"/>
            <p:cNvSpPr/>
            <p:nvPr/>
          </p:nvSpPr>
          <p:spPr>
            <a:xfrm>
              <a:off x="5835960" y="3928680"/>
              <a:ext cx="1850860" cy="498167"/>
            </a:xfrm>
            <a:custGeom>
              <a:rect b="b" l="l" r="r" t="t"/>
              <a:pathLst>
                <a:path extrusionOk="0" h="498167" w="1850860">
                  <a:moveTo>
                    <a:pt x="1850860" y="19"/>
                  </a:moveTo>
                  <a:cubicBezTo>
                    <a:pt x="1834610" y="22555"/>
                    <a:pt x="1819456" y="45968"/>
                    <a:pt x="1800206" y="66104"/>
                  </a:cubicBezTo>
                  <a:cubicBezTo>
                    <a:pt x="1787500" y="79058"/>
                    <a:pt x="1772869" y="90021"/>
                    <a:pt x="1757667" y="99889"/>
                  </a:cubicBezTo>
                  <a:cubicBezTo>
                    <a:pt x="1748399" y="105909"/>
                    <a:pt x="1738722" y="111490"/>
                    <a:pt x="1728311" y="115300"/>
                  </a:cubicBezTo>
                  <a:cubicBezTo>
                    <a:pt x="1714166" y="120234"/>
                    <a:pt x="1699327" y="122797"/>
                    <a:pt x="1684630" y="125530"/>
                  </a:cubicBezTo>
                  <a:cubicBezTo>
                    <a:pt x="1672066" y="127911"/>
                    <a:pt x="1659474" y="130235"/>
                    <a:pt x="1646777" y="131893"/>
                  </a:cubicBezTo>
                  <a:cubicBezTo>
                    <a:pt x="1626822" y="134703"/>
                    <a:pt x="1606725" y="136246"/>
                    <a:pt x="1586713" y="138465"/>
                  </a:cubicBezTo>
                  <a:cubicBezTo>
                    <a:pt x="1547898" y="142932"/>
                    <a:pt x="1509627" y="150714"/>
                    <a:pt x="1471184" y="157572"/>
                  </a:cubicBezTo>
                  <a:cubicBezTo>
                    <a:pt x="1446800" y="161382"/>
                    <a:pt x="1422082" y="164164"/>
                    <a:pt x="1398489" y="171755"/>
                  </a:cubicBezTo>
                  <a:cubicBezTo>
                    <a:pt x="1378039" y="178841"/>
                    <a:pt x="1360723" y="192224"/>
                    <a:pt x="1344216" y="205855"/>
                  </a:cubicBezTo>
                  <a:cubicBezTo>
                    <a:pt x="1329937" y="217475"/>
                    <a:pt x="1315993" y="229543"/>
                    <a:pt x="1302744" y="242335"/>
                  </a:cubicBezTo>
                  <a:cubicBezTo>
                    <a:pt x="1281960" y="262481"/>
                    <a:pt x="1262510" y="284102"/>
                    <a:pt x="1240164" y="302581"/>
                  </a:cubicBezTo>
                  <a:cubicBezTo>
                    <a:pt x="1195283" y="337776"/>
                    <a:pt x="1140162" y="356368"/>
                    <a:pt x="1085831" y="371466"/>
                  </a:cubicBezTo>
                  <a:cubicBezTo>
                    <a:pt x="1035891" y="385106"/>
                    <a:pt x="998048" y="385067"/>
                    <a:pt x="948490" y="369456"/>
                  </a:cubicBezTo>
                  <a:cubicBezTo>
                    <a:pt x="937241" y="366008"/>
                    <a:pt x="926068" y="362236"/>
                    <a:pt x="914962" y="358273"/>
                  </a:cubicBezTo>
                  <a:cubicBezTo>
                    <a:pt x="873414" y="343491"/>
                    <a:pt x="832571" y="326127"/>
                    <a:pt x="790404" y="313677"/>
                  </a:cubicBezTo>
                  <a:cubicBezTo>
                    <a:pt x="769468" y="307486"/>
                    <a:pt x="748189" y="302505"/>
                    <a:pt x="726348" y="299647"/>
                  </a:cubicBezTo>
                  <a:cubicBezTo>
                    <a:pt x="706898" y="297075"/>
                    <a:pt x="687038" y="296151"/>
                    <a:pt x="667617" y="299428"/>
                  </a:cubicBezTo>
                  <a:cubicBezTo>
                    <a:pt x="662978" y="300371"/>
                    <a:pt x="658587" y="301800"/>
                    <a:pt x="654387" y="303609"/>
                  </a:cubicBezTo>
                  <a:cubicBezTo>
                    <a:pt x="635946" y="311591"/>
                    <a:pt x="621354" y="326984"/>
                    <a:pt x="607162" y="341224"/>
                  </a:cubicBezTo>
                  <a:cubicBezTo>
                    <a:pt x="605980" y="342395"/>
                    <a:pt x="604818" y="343567"/>
                    <a:pt x="603637" y="344729"/>
                  </a:cubicBezTo>
                  <a:cubicBezTo>
                    <a:pt x="591998" y="356892"/>
                    <a:pt x="579663" y="368303"/>
                    <a:pt x="567052" y="379409"/>
                  </a:cubicBezTo>
                  <a:cubicBezTo>
                    <a:pt x="556374" y="388830"/>
                    <a:pt x="545487" y="398031"/>
                    <a:pt x="534667" y="407270"/>
                  </a:cubicBezTo>
                  <a:cubicBezTo>
                    <a:pt x="534057" y="407823"/>
                    <a:pt x="533467" y="408375"/>
                    <a:pt x="532867" y="408927"/>
                  </a:cubicBezTo>
                  <a:cubicBezTo>
                    <a:pt x="526361" y="414966"/>
                    <a:pt x="520170" y="421377"/>
                    <a:pt x="515312" y="428844"/>
                  </a:cubicBezTo>
                  <a:cubicBezTo>
                    <a:pt x="512350" y="433588"/>
                    <a:pt x="509940" y="438645"/>
                    <a:pt x="507292" y="443560"/>
                  </a:cubicBezTo>
                  <a:cubicBezTo>
                    <a:pt x="506358" y="445341"/>
                    <a:pt x="505377" y="447094"/>
                    <a:pt x="504339" y="448818"/>
                  </a:cubicBezTo>
                  <a:cubicBezTo>
                    <a:pt x="499177" y="457476"/>
                    <a:pt x="492833" y="465430"/>
                    <a:pt x="485413" y="472212"/>
                  </a:cubicBezTo>
                  <a:cubicBezTo>
                    <a:pt x="482870" y="474555"/>
                    <a:pt x="480212" y="476745"/>
                    <a:pt x="477421" y="478774"/>
                  </a:cubicBezTo>
                  <a:cubicBezTo>
                    <a:pt x="467382" y="485947"/>
                    <a:pt x="456524" y="490614"/>
                    <a:pt x="445170" y="493548"/>
                  </a:cubicBezTo>
                  <a:cubicBezTo>
                    <a:pt x="432340" y="496881"/>
                    <a:pt x="418881" y="498005"/>
                    <a:pt x="405279" y="498072"/>
                  </a:cubicBezTo>
                  <a:cubicBezTo>
                    <a:pt x="386877" y="498167"/>
                    <a:pt x="368198" y="496300"/>
                    <a:pt x="350491" y="495319"/>
                  </a:cubicBezTo>
                  <a:cubicBezTo>
                    <a:pt x="343348" y="494824"/>
                    <a:pt x="336232" y="494357"/>
                    <a:pt x="329127" y="493976"/>
                  </a:cubicBezTo>
                  <a:cubicBezTo>
                    <a:pt x="312068" y="493081"/>
                    <a:pt x="295094" y="492738"/>
                    <a:pt x="277939" y="493843"/>
                  </a:cubicBezTo>
                  <a:cubicBezTo>
                    <a:pt x="271624" y="494119"/>
                    <a:pt x="265309" y="494672"/>
                    <a:pt x="259004" y="495233"/>
                  </a:cubicBezTo>
                  <a:cubicBezTo>
                    <a:pt x="248383" y="496196"/>
                    <a:pt x="237763" y="497234"/>
                    <a:pt x="227104" y="497157"/>
                  </a:cubicBezTo>
                  <a:cubicBezTo>
                    <a:pt x="218570" y="496881"/>
                    <a:pt x="210169" y="494662"/>
                    <a:pt x="202321" y="491347"/>
                  </a:cubicBezTo>
                  <a:cubicBezTo>
                    <a:pt x="196501" y="488661"/>
                    <a:pt x="190795" y="485737"/>
                    <a:pt x="185195" y="482603"/>
                  </a:cubicBezTo>
                  <a:cubicBezTo>
                    <a:pt x="174745" y="476755"/>
                    <a:pt x="164697" y="470192"/>
                    <a:pt x="154962" y="463210"/>
                  </a:cubicBezTo>
                  <a:cubicBezTo>
                    <a:pt x="146552" y="457191"/>
                    <a:pt x="138379" y="450857"/>
                    <a:pt x="130368" y="444370"/>
                  </a:cubicBezTo>
                  <a:cubicBezTo>
                    <a:pt x="86106" y="408547"/>
                    <a:pt x="50330" y="363827"/>
                    <a:pt x="15583" y="319040"/>
                  </a:cubicBezTo>
                  <a:cubicBezTo>
                    <a:pt x="10477" y="312554"/>
                    <a:pt x="5296" y="306124"/>
                    <a:pt x="0" y="299790"/>
                  </a:cubicBezTo>
                  <a:lnTo>
                    <a:pt x="0" y="0"/>
                  </a:lnTo>
                  <a:lnTo>
                    <a:pt x="1850850" y="0"/>
                  </a:lnTo>
                  <a:close/>
                </a:path>
              </a:pathLst>
            </a:custGeom>
            <a:solidFill>
              <a:srgbClr val="AEC0A3">
                <a:alpha val="4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8"/>
            <p:cNvSpPr/>
            <p:nvPr/>
          </p:nvSpPr>
          <p:spPr>
            <a:xfrm>
              <a:off x="5835960" y="3928680"/>
              <a:ext cx="1752572" cy="468192"/>
            </a:xfrm>
            <a:custGeom>
              <a:rect b="b" l="l" r="r" t="t"/>
              <a:pathLst>
                <a:path extrusionOk="0" h="468192" w="1752572">
                  <a:moveTo>
                    <a:pt x="1752562" y="0"/>
                  </a:moveTo>
                  <a:cubicBezTo>
                    <a:pt x="1729893" y="21489"/>
                    <a:pt x="1707499" y="43272"/>
                    <a:pt x="1684563" y="64475"/>
                  </a:cubicBezTo>
                  <a:cubicBezTo>
                    <a:pt x="1666047" y="81810"/>
                    <a:pt x="1645853" y="97793"/>
                    <a:pt x="1623260" y="109480"/>
                  </a:cubicBezTo>
                  <a:cubicBezTo>
                    <a:pt x="1582769" y="128473"/>
                    <a:pt x="1536840" y="134007"/>
                    <a:pt x="1492548" y="135836"/>
                  </a:cubicBezTo>
                  <a:cubicBezTo>
                    <a:pt x="1452477" y="137379"/>
                    <a:pt x="1411957" y="128083"/>
                    <a:pt x="1372191" y="135436"/>
                  </a:cubicBezTo>
                  <a:cubicBezTo>
                    <a:pt x="1342234" y="142113"/>
                    <a:pt x="1310173" y="149352"/>
                    <a:pt x="1285570" y="168640"/>
                  </a:cubicBezTo>
                  <a:cubicBezTo>
                    <a:pt x="1253766" y="199835"/>
                    <a:pt x="1228668" y="237163"/>
                    <a:pt x="1196959" y="268548"/>
                  </a:cubicBezTo>
                  <a:cubicBezTo>
                    <a:pt x="1160021" y="308543"/>
                    <a:pt x="1111405" y="338309"/>
                    <a:pt x="1057589" y="348482"/>
                  </a:cubicBezTo>
                  <a:cubicBezTo>
                    <a:pt x="1031434" y="353692"/>
                    <a:pt x="1004668" y="353501"/>
                    <a:pt x="978218" y="351015"/>
                  </a:cubicBezTo>
                  <a:cubicBezTo>
                    <a:pt x="954300" y="348663"/>
                    <a:pt x="930002" y="345948"/>
                    <a:pt x="907571" y="336795"/>
                  </a:cubicBezTo>
                  <a:cubicBezTo>
                    <a:pt x="847773" y="307600"/>
                    <a:pt x="788108" y="279673"/>
                    <a:pt x="729282" y="249117"/>
                  </a:cubicBezTo>
                  <a:cubicBezTo>
                    <a:pt x="728501" y="248650"/>
                    <a:pt x="727729" y="248183"/>
                    <a:pt x="726967" y="247726"/>
                  </a:cubicBezTo>
                  <a:cubicBezTo>
                    <a:pt x="670465" y="213693"/>
                    <a:pt x="645043" y="210826"/>
                    <a:pt x="601018" y="233734"/>
                  </a:cubicBezTo>
                  <a:cubicBezTo>
                    <a:pt x="590493" y="239211"/>
                    <a:pt x="578910" y="246164"/>
                    <a:pt x="565585" y="254508"/>
                  </a:cubicBezTo>
                  <a:cubicBezTo>
                    <a:pt x="557965" y="261833"/>
                    <a:pt x="551212" y="269719"/>
                    <a:pt x="545125" y="278035"/>
                  </a:cubicBezTo>
                  <a:cubicBezTo>
                    <a:pt x="538772" y="286693"/>
                    <a:pt x="533124" y="295818"/>
                    <a:pt x="527933" y="305238"/>
                  </a:cubicBezTo>
                  <a:cubicBezTo>
                    <a:pt x="520741" y="318259"/>
                    <a:pt x="514436" y="331851"/>
                    <a:pt x="508330" y="345577"/>
                  </a:cubicBezTo>
                  <a:cubicBezTo>
                    <a:pt x="503815" y="355711"/>
                    <a:pt x="499415" y="365922"/>
                    <a:pt x="494871" y="376038"/>
                  </a:cubicBezTo>
                  <a:cubicBezTo>
                    <a:pt x="492976" y="380247"/>
                    <a:pt x="491052" y="384438"/>
                    <a:pt x="489080" y="388601"/>
                  </a:cubicBezTo>
                  <a:cubicBezTo>
                    <a:pt x="483746" y="399869"/>
                    <a:pt x="478069" y="410937"/>
                    <a:pt x="471669" y="421548"/>
                  </a:cubicBezTo>
                  <a:cubicBezTo>
                    <a:pt x="470630" y="423272"/>
                    <a:pt x="469573" y="424987"/>
                    <a:pt x="468487" y="426682"/>
                  </a:cubicBezTo>
                  <a:cubicBezTo>
                    <a:pt x="466849" y="429492"/>
                    <a:pt x="465153" y="432149"/>
                    <a:pt x="463401" y="434664"/>
                  </a:cubicBezTo>
                  <a:cubicBezTo>
                    <a:pt x="452361" y="450485"/>
                    <a:pt x="438960" y="460486"/>
                    <a:pt x="422053" y="465039"/>
                  </a:cubicBezTo>
                  <a:cubicBezTo>
                    <a:pt x="413756" y="467278"/>
                    <a:pt x="404603" y="468192"/>
                    <a:pt x="394468" y="467839"/>
                  </a:cubicBezTo>
                  <a:cubicBezTo>
                    <a:pt x="378828" y="466525"/>
                    <a:pt x="363293" y="464163"/>
                    <a:pt x="347777" y="461677"/>
                  </a:cubicBezTo>
                  <a:cubicBezTo>
                    <a:pt x="327736" y="458467"/>
                    <a:pt x="307705" y="455066"/>
                    <a:pt x="287464" y="453504"/>
                  </a:cubicBezTo>
                  <a:cubicBezTo>
                    <a:pt x="284626" y="453180"/>
                    <a:pt x="281778" y="452885"/>
                    <a:pt x="278920" y="452619"/>
                  </a:cubicBezTo>
                  <a:cubicBezTo>
                    <a:pt x="252965" y="450104"/>
                    <a:pt x="226228" y="448713"/>
                    <a:pt x="202359" y="437855"/>
                  </a:cubicBezTo>
                  <a:cubicBezTo>
                    <a:pt x="200473" y="436997"/>
                    <a:pt x="198606" y="436083"/>
                    <a:pt x="196758" y="435102"/>
                  </a:cubicBezTo>
                  <a:cubicBezTo>
                    <a:pt x="185633" y="428844"/>
                    <a:pt x="175793" y="421472"/>
                    <a:pt x="166945" y="413242"/>
                  </a:cubicBezTo>
                  <a:cubicBezTo>
                    <a:pt x="114071" y="364065"/>
                    <a:pt x="96421" y="284207"/>
                    <a:pt x="50540" y="228486"/>
                  </a:cubicBezTo>
                  <a:cubicBezTo>
                    <a:pt x="35747" y="209217"/>
                    <a:pt x="18240" y="191481"/>
                    <a:pt x="0" y="175460"/>
                  </a:cubicBezTo>
                  <a:lnTo>
                    <a:pt x="0" y="28"/>
                  </a:lnTo>
                  <a:lnTo>
                    <a:pt x="1752572" y="28"/>
                  </a:lnTo>
                  <a:close/>
                </a:path>
              </a:pathLst>
            </a:custGeom>
            <a:solidFill>
              <a:srgbClr val="AEC0A3">
                <a:alpha val="4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8"/>
            <p:cNvSpPr/>
            <p:nvPr/>
          </p:nvSpPr>
          <p:spPr>
            <a:xfrm>
              <a:off x="5835960" y="3928680"/>
              <a:ext cx="1582817" cy="433520"/>
            </a:xfrm>
            <a:custGeom>
              <a:rect b="b" l="l" r="r" t="t"/>
              <a:pathLst>
                <a:path extrusionOk="0" h="434607" w="1582817">
                  <a:moveTo>
                    <a:pt x="1582808" y="19"/>
                  </a:moveTo>
                  <a:cubicBezTo>
                    <a:pt x="1571987" y="15316"/>
                    <a:pt x="1562205" y="31404"/>
                    <a:pt x="1549422" y="45187"/>
                  </a:cubicBezTo>
                  <a:cubicBezTo>
                    <a:pt x="1541974" y="53197"/>
                    <a:pt x="1533925" y="60646"/>
                    <a:pt x="1524972" y="66961"/>
                  </a:cubicBezTo>
                  <a:cubicBezTo>
                    <a:pt x="1515790" y="73409"/>
                    <a:pt x="1506226" y="79410"/>
                    <a:pt x="1496130" y="84325"/>
                  </a:cubicBezTo>
                  <a:cubicBezTo>
                    <a:pt x="1480023" y="91945"/>
                    <a:pt x="1462821" y="96850"/>
                    <a:pt x="1445552" y="101032"/>
                  </a:cubicBezTo>
                  <a:cubicBezTo>
                    <a:pt x="1432198" y="104004"/>
                    <a:pt x="1418806" y="107195"/>
                    <a:pt x="1405195" y="108671"/>
                  </a:cubicBezTo>
                  <a:cubicBezTo>
                    <a:pt x="1382516" y="110671"/>
                    <a:pt x="1359798" y="107395"/>
                    <a:pt x="1337415" y="103947"/>
                  </a:cubicBezTo>
                  <a:cubicBezTo>
                    <a:pt x="1305173" y="98431"/>
                    <a:pt x="1275912" y="93269"/>
                    <a:pt x="1247623" y="114110"/>
                  </a:cubicBezTo>
                  <a:cubicBezTo>
                    <a:pt x="1233373" y="125568"/>
                    <a:pt x="1223705" y="141313"/>
                    <a:pt x="1213523" y="156239"/>
                  </a:cubicBezTo>
                  <a:cubicBezTo>
                    <a:pt x="1202769" y="171993"/>
                    <a:pt x="1191654" y="187709"/>
                    <a:pt x="1177766" y="200911"/>
                  </a:cubicBezTo>
                  <a:cubicBezTo>
                    <a:pt x="1167632" y="210703"/>
                    <a:pt x="1156287" y="219028"/>
                    <a:pt x="1145000" y="227419"/>
                  </a:cubicBezTo>
                  <a:cubicBezTo>
                    <a:pt x="1121102" y="245221"/>
                    <a:pt x="1097623" y="263614"/>
                    <a:pt x="1073096" y="280549"/>
                  </a:cubicBezTo>
                  <a:cubicBezTo>
                    <a:pt x="1045978" y="299047"/>
                    <a:pt x="1017251" y="318383"/>
                    <a:pt x="983714" y="321593"/>
                  </a:cubicBezTo>
                  <a:cubicBezTo>
                    <a:pt x="967978" y="323574"/>
                    <a:pt x="952252" y="320221"/>
                    <a:pt x="937203" y="315782"/>
                  </a:cubicBezTo>
                  <a:cubicBezTo>
                    <a:pt x="917115" y="309744"/>
                    <a:pt x="898322" y="300428"/>
                    <a:pt x="880215" y="289836"/>
                  </a:cubicBezTo>
                  <a:cubicBezTo>
                    <a:pt x="868756" y="283150"/>
                    <a:pt x="857593" y="275939"/>
                    <a:pt x="846553" y="268748"/>
                  </a:cubicBezTo>
                  <a:cubicBezTo>
                    <a:pt x="820503" y="251527"/>
                    <a:pt x="798786" y="231553"/>
                    <a:pt x="771925" y="216741"/>
                  </a:cubicBezTo>
                  <a:cubicBezTo>
                    <a:pt x="739740" y="198768"/>
                    <a:pt x="704526" y="187138"/>
                    <a:pt x="668912" y="178060"/>
                  </a:cubicBezTo>
                  <a:cubicBezTo>
                    <a:pt x="659387" y="175832"/>
                    <a:pt x="649767" y="173679"/>
                    <a:pt x="640089" y="171993"/>
                  </a:cubicBezTo>
                  <a:cubicBezTo>
                    <a:pt x="628469" y="169945"/>
                    <a:pt x="616744" y="168564"/>
                    <a:pt x="604942" y="168459"/>
                  </a:cubicBezTo>
                  <a:cubicBezTo>
                    <a:pt x="589493" y="168783"/>
                    <a:pt x="574529" y="172622"/>
                    <a:pt x="560223" y="178308"/>
                  </a:cubicBezTo>
                  <a:cubicBezTo>
                    <a:pt x="549297" y="182642"/>
                    <a:pt x="538753" y="188052"/>
                    <a:pt x="528656" y="193796"/>
                  </a:cubicBezTo>
                  <a:cubicBezTo>
                    <a:pt x="520360" y="198758"/>
                    <a:pt x="512093" y="203892"/>
                    <a:pt x="504797" y="210217"/>
                  </a:cubicBezTo>
                  <a:cubicBezTo>
                    <a:pt x="503253" y="211569"/>
                    <a:pt x="501748" y="212960"/>
                    <a:pt x="500301" y="214417"/>
                  </a:cubicBezTo>
                  <a:cubicBezTo>
                    <a:pt x="493166" y="221942"/>
                    <a:pt x="487509" y="230581"/>
                    <a:pt x="483013" y="239830"/>
                  </a:cubicBezTo>
                  <a:cubicBezTo>
                    <a:pt x="479850" y="246307"/>
                    <a:pt x="477260" y="253079"/>
                    <a:pt x="475136" y="259966"/>
                  </a:cubicBezTo>
                  <a:cubicBezTo>
                    <a:pt x="474021" y="263509"/>
                    <a:pt x="473050" y="267072"/>
                    <a:pt x="472183" y="270663"/>
                  </a:cubicBezTo>
                  <a:cubicBezTo>
                    <a:pt x="470116" y="278549"/>
                    <a:pt x="468639" y="286550"/>
                    <a:pt x="467582" y="294599"/>
                  </a:cubicBezTo>
                  <a:cubicBezTo>
                    <a:pt x="465963" y="306886"/>
                    <a:pt x="465287" y="319316"/>
                    <a:pt x="464925" y="331708"/>
                  </a:cubicBezTo>
                  <a:cubicBezTo>
                    <a:pt x="464210" y="350053"/>
                    <a:pt x="461305" y="368380"/>
                    <a:pt x="455362" y="385782"/>
                  </a:cubicBezTo>
                  <a:cubicBezTo>
                    <a:pt x="453314" y="392087"/>
                    <a:pt x="450380" y="398050"/>
                    <a:pt x="446846" y="403641"/>
                  </a:cubicBezTo>
                  <a:lnTo>
                    <a:pt x="446846" y="403641"/>
                  </a:lnTo>
                  <a:cubicBezTo>
                    <a:pt x="446046" y="404908"/>
                    <a:pt x="445237" y="406137"/>
                    <a:pt x="444379" y="407356"/>
                  </a:cubicBezTo>
                  <a:cubicBezTo>
                    <a:pt x="439483" y="414938"/>
                    <a:pt x="432530" y="420986"/>
                    <a:pt x="424444" y="424968"/>
                  </a:cubicBezTo>
                  <a:cubicBezTo>
                    <a:pt x="418786" y="427682"/>
                    <a:pt x="412842" y="430168"/>
                    <a:pt x="406622" y="431178"/>
                  </a:cubicBezTo>
                  <a:cubicBezTo>
                    <a:pt x="392535" y="433197"/>
                    <a:pt x="378295" y="434607"/>
                    <a:pt x="364074" y="433283"/>
                  </a:cubicBezTo>
                  <a:cubicBezTo>
                    <a:pt x="363045" y="433188"/>
                    <a:pt x="362026" y="433092"/>
                    <a:pt x="360997" y="432959"/>
                  </a:cubicBezTo>
                  <a:cubicBezTo>
                    <a:pt x="336214" y="430473"/>
                    <a:pt x="315620" y="427330"/>
                    <a:pt x="296523" y="420043"/>
                  </a:cubicBezTo>
                  <a:cubicBezTo>
                    <a:pt x="278882" y="413318"/>
                    <a:pt x="262499" y="403060"/>
                    <a:pt x="245307" y="386496"/>
                  </a:cubicBezTo>
                  <a:cubicBezTo>
                    <a:pt x="241449" y="382839"/>
                    <a:pt x="237544" y="379209"/>
                    <a:pt x="233677" y="375552"/>
                  </a:cubicBezTo>
                  <a:cubicBezTo>
                    <a:pt x="225790" y="368122"/>
                    <a:pt x="217989" y="360597"/>
                    <a:pt x="210731" y="352540"/>
                  </a:cubicBezTo>
                  <a:cubicBezTo>
                    <a:pt x="207255" y="348644"/>
                    <a:pt x="203949" y="344596"/>
                    <a:pt x="200816" y="340443"/>
                  </a:cubicBezTo>
                  <a:cubicBezTo>
                    <a:pt x="189481" y="325431"/>
                    <a:pt x="180184" y="308924"/>
                    <a:pt x="171498" y="292246"/>
                  </a:cubicBezTo>
                  <a:cubicBezTo>
                    <a:pt x="159991" y="270063"/>
                    <a:pt x="149123" y="247555"/>
                    <a:pt x="138113" y="225114"/>
                  </a:cubicBezTo>
                  <a:cubicBezTo>
                    <a:pt x="127806" y="204292"/>
                    <a:pt x="119215" y="182614"/>
                    <a:pt x="108090" y="162230"/>
                  </a:cubicBezTo>
                  <a:cubicBezTo>
                    <a:pt x="103279" y="154000"/>
                    <a:pt x="96974" y="146818"/>
                    <a:pt x="90602" y="139798"/>
                  </a:cubicBezTo>
                  <a:cubicBezTo>
                    <a:pt x="81353" y="129940"/>
                    <a:pt x="71323" y="120834"/>
                    <a:pt x="62474" y="110576"/>
                  </a:cubicBezTo>
                  <a:cubicBezTo>
                    <a:pt x="49492" y="95888"/>
                    <a:pt x="36462" y="81163"/>
                    <a:pt x="24870" y="65322"/>
                  </a:cubicBezTo>
                  <a:cubicBezTo>
                    <a:pt x="15650" y="52559"/>
                    <a:pt x="7839" y="38881"/>
                    <a:pt x="0" y="25251"/>
                  </a:cubicBezTo>
                  <a:lnTo>
                    <a:pt x="0" y="0"/>
                  </a:lnTo>
                  <a:lnTo>
                    <a:pt x="1582817" y="0"/>
                  </a:lnTo>
                  <a:close/>
                </a:path>
              </a:pathLst>
            </a:custGeom>
            <a:solidFill>
              <a:srgbClr val="AEC0A3">
                <a:alpha val="6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8"/>
            <p:cNvSpPr/>
            <p:nvPr/>
          </p:nvSpPr>
          <p:spPr>
            <a:xfrm>
              <a:off x="5924520" y="3928680"/>
              <a:ext cx="1378096" cy="409337"/>
            </a:xfrm>
            <a:custGeom>
              <a:rect b="b" l="l" r="r" t="t"/>
              <a:pathLst>
                <a:path extrusionOk="0" h="409337" w="1378096">
                  <a:moveTo>
                    <a:pt x="1377993" y="0"/>
                  </a:moveTo>
                  <a:cubicBezTo>
                    <a:pt x="1372631" y="6810"/>
                    <a:pt x="1367440" y="13745"/>
                    <a:pt x="1362401" y="20764"/>
                  </a:cubicBezTo>
                  <a:cubicBezTo>
                    <a:pt x="1343751" y="46082"/>
                    <a:pt x="1326072" y="76448"/>
                    <a:pt x="1294888" y="87544"/>
                  </a:cubicBezTo>
                  <a:cubicBezTo>
                    <a:pt x="1250063" y="97393"/>
                    <a:pt x="1203362" y="88382"/>
                    <a:pt x="1158413" y="83353"/>
                  </a:cubicBezTo>
                  <a:cubicBezTo>
                    <a:pt x="1109131" y="74152"/>
                    <a:pt x="1098130" y="100403"/>
                    <a:pt x="1075879" y="136865"/>
                  </a:cubicBezTo>
                  <a:cubicBezTo>
                    <a:pt x="1058763" y="159858"/>
                    <a:pt x="1034169" y="195462"/>
                    <a:pt x="1006213" y="228095"/>
                  </a:cubicBezTo>
                  <a:cubicBezTo>
                    <a:pt x="997479" y="238297"/>
                    <a:pt x="988430" y="248193"/>
                    <a:pt x="979172" y="257337"/>
                  </a:cubicBezTo>
                  <a:cubicBezTo>
                    <a:pt x="951816" y="284331"/>
                    <a:pt x="922717" y="304657"/>
                    <a:pt x="895104" y="306086"/>
                  </a:cubicBezTo>
                  <a:cubicBezTo>
                    <a:pt x="879245" y="305962"/>
                    <a:pt x="862853" y="299828"/>
                    <a:pt x="846651" y="290827"/>
                  </a:cubicBezTo>
                  <a:cubicBezTo>
                    <a:pt x="816323" y="273977"/>
                    <a:pt x="786681" y="247031"/>
                    <a:pt x="762526" y="230486"/>
                  </a:cubicBezTo>
                  <a:cubicBezTo>
                    <a:pt x="736189" y="210969"/>
                    <a:pt x="714006" y="188738"/>
                    <a:pt x="689707" y="170669"/>
                  </a:cubicBezTo>
                  <a:cubicBezTo>
                    <a:pt x="664914" y="152229"/>
                    <a:pt x="637901" y="138113"/>
                    <a:pt x="602020" y="135646"/>
                  </a:cubicBezTo>
                  <a:cubicBezTo>
                    <a:pt x="563892" y="131902"/>
                    <a:pt x="525668" y="137322"/>
                    <a:pt x="487644" y="140122"/>
                  </a:cubicBezTo>
                  <a:cubicBezTo>
                    <a:pt x="450173" y="144485"/>
                    <a:pt x="410920" y="142704"/>
                    <a:pt x="374820" y="154457"/>
                  </a:cubicBezTo>
                  <a:cubicBezTo>
                    <a:pt x="372601" y="155172"/>
                    <a:pt x="370391" y="155953"/>
                    <a:pt x="368200" y="156781"/>
                  </a:cubicBezTo>
                  <a:cubicBezTo>
                    <a:pt x="361218" y="159372"/>
                    <a:pt x="355475" y="163325"/>
                    <a:pt x="350665" y="168202"/>
                  </a:cubicBezTo>
                  <a:cubicBezTo>
                    <a:pt x="349808" y="169069"/>
                    <a:pt x="348998" y="169954"/>
                    <a:pt x="348207" y="170869"/>
                  </a:cubicBezTo>
                  <a:cubicBezTo>
                    <a:pt x="337597" y="183128"/>
                    <a:pt x="332015" y="200053"/>
                    <a:pt x="327643" y="215646"/>
                  </a:cubicBezTo>
                  <a:cubicBezTo>
                    <a:pt x="321109" y="236325"/>
                    <a:pt x="314479" y="257680"/>
                    <a:pt x="318842" y="279521"/>
                  </a:cubicBezTo>
                  <a:cubicBezTo>
                    <a:pt x="320471" y="289731"/>
                    <a:pt x="323033" y="301180"/>
                    <a:pt x="325424" y="312953"/>
                  </a:cubicBezTo>
                  <a:cubicBezTo>
                    <a:pt x="334329" y="356740"/>
                    <a:pt x="340873" y="404860"/>
                    <a:pt x="288552" y="408965"/>
                  </a:cubicBezTo>
                  <a:cubicBezTo>
                    <a:pt x="284209" y="409308"/>
                    <a:pt x="279456" y="409337"/>
                    <a:pt x="274255" y="409051"/>
                  </a:cubicBezTo>
                  <a:cubicBezTo>
                    <a:pt x="256253" y="408213"/>
                    <a:pt x="237422" y="405070"/>
                    <a:pt x="220125" y="398554"/>
                  </a:cubicBezTo>
                  <a:cubicBezTo>
                    <a:pt x="203189" y="392163"/>
                    <a:pt x="187711" y="382524"/>
                    <a:pt x="175919" y="368637"/>
                  </a:cubicBezTo>
                  <a:cubicBezTo>
                    <a:pt x="170461" y="361998"/>
                    <a:pt x="165594" y="355064"/>
                    <a:pt x="161213" y="347882"/>
                  </a:cubicBezTo>
                  <a:cubicBezTo>
                    <a:pt x="151278" y="331603"/>
                    <a:pt x="143820" y="314097"/>
                    <a:pt x="137581" y="296046"/>
                  </a:cubicBezTo>
                  <a:cubicBezTo>
                    <a:pt x="129161" y="271767"/>
                    <a:pt x="122951" y="246536"/>
                    <a:pt x="115835" y="222018"/>
                  </a:cubicBezTo>
                  <a:cubicBezTo>
                    <a:pt x="106215" y="187871"/>
                    <a:pt x="84155" y="159230"/>
                    <a:pt x="69982" y="126997"/>
                  </a:cubicBezTo>
                  <a:cubicBezTo>
                    <a:pt x="54409" y="90783"/>
                    <a:pt x="25034" y="62846"/>
                    <a:pt x="9546" y="26613"/>
                  </a:cubicBezTo>
                  <a:cubicBezTo>
                    <a:pt x="5869" y="19240"/>
                    <a:pt x="3555" y="11325"/>
                    <a:pt x="488" y="3705"/>
                  </a:cubicBezTo>
                  <a:cubicBezTo>
                    <a:pt x="11" y="2457"/>
                    <a:pt x="-103" y="1200"/>
                    <a:pt x="88" y="0"/>
                  </a:cubicBezTo>
                  <a:lnTo>
                    <a:pt x="137799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0" name="Google Shape;340;p18"/>
          <p:cNvGrpSpPr/>
          <p:nvPr/>
        </p:nvGrpSpPr>
        <p:grpSpPr>
          <a:xfrm flipH="1" rot="10800000">
            <a:off x="-1489216" y="3873451"/>
            <a:ext cx="2593141" cy="1270022"/>
            <a:chOff x="2619360" y="1095480"/>
            <a:chExt cx="900834" cy="441179"/>
          </a:xfrm>
        </p:grpSpPr>
        <p:sp>
          <p:nvSpPr>
            <p:cNvPr id="341" name="Google Shape;341;p18"/>
            <p:cNvSpPr/>
            <p:nvPr/>
          </p:nvSpPr>
          <p:spPr>
            <a:xfrm>
              <a:off x="2619360" y="1095480"/>
              <a:ext cx="881634" cy="397535"/>
            </a:xfrm>
            <a:custGeom>
              <a:rect b="b" l="l" r="r" t="t"/>
              <a:pathLst>
                <a:path extrusionOk="0" h="397535" w="883844">
                  <a:moveTo>
                    <a:pt x="875652" y="92774"/>
                  </a:moveTo>
                  <a:cubicBezTo>
                    <a:pt x="865508" y="125654"/>
                    <a:pt x="836171" y="146323"/>
                    <a:pt x="809701" y="165792"/>
                  </a:cubicBezTo>
                  <a:cubicBezTo>
                    <a:pt x="789708" y="180765"/>
                    <a:pt x="769753" y="196167"/>
                    <a:pt x="753113" y="214913"/>
                  </a:cubicBezTo>
                  <a:cubicBezTo>
                    <a:pt x="738788" y="231077"/>
                    <a:pt x="727539" y="250307"/>
                    <a:pt x="723719" y="271758"/>
                  </a:cubicBezTo>
                  <a:cubicBezTo>
                    <a:pt x="719033" y="301228"/>
                    <a:pt x="721233" y="331584"/>
                    <a:pt x="712041" y="360369"/>
                  </a:cubicBezTo>
                  <a:cubicBezTo>
                    <a:pt x="709089" y="379552"/>
                    <a:pt x="693534" y="397478"/>
                    <a:pt x="673160" y="397535"/>
                  </a:cubicBezTo>
                  <a:cubicBezTo>
                    <a:pt x="637937" y="395135"/>
                    <a:pt x="601066" y="349644"/>
                    <a:pt x="579872" y="323640"/>
                  </a:cubicBezTo>
                  <a:cubicBezTo>
                    <a:pt x="559546" y="297590"/>
                    <a:pt x="551412" y="270377"/>
                    <a:pt x="553260" y="237487"/>
                  </a:cubicBezTo>
                  <a:cubicBezTo>
                    <a:pt x="555298" y="181699"/>
                    <a:pt x="564852" y="123273"/>
                    <a:pt x="517122" y="82544"/>
                  </a:cubicBezTo>
                  <a:cubicBezTo>
                    <a:pt x="451285" y="32556"/>
                    <a:pt x="311468" y="52702"/>
                    <a:pt x="233696" y="66789"/>
                  </a:cubicBezTo>
                  <a:cubicBezTo>
                    <a:pt x="202987" y="73171"/>
                    <a:pt x="172450" y="81848"/>
                    <a:pt x="144237" y="95764"/>
                  </a:cubicBezTo>
                  <a:cubicBezTo>
                    <a:pt x="100032" y="116891"/>
                    <a:pt x="50359" y="169669"/>
                    <a:pt x="0" y="150933"/>
                  </a:cubicBezTo>
                  <a:lnTo>
                    <a:pt x="0" y="137274"/>
                  </a:lnTo>
                  <a:cubicBezTo>
                    <a:pt x="7496" y="140351"/>
                    <a:pt x="15364" y="142180"/>
                    <a:pt x="23679" y="141513"/>
                  </a:cubicBezTo>
                  <a:cubicBezTo>
                    <a:pt x="58331" y="136646"/>
                    <a:pt x="86163" y="112967"/>
                    <a:pt x="115186" y="95307"/>
                  </a:cubicBezTo>
                  <a:cubicBezTo>
                    <a:pt x="141742" y="78781"/>
                    <a:pt x="171088" y="67618"/>
                    <a:pt x="201244" y="59684"/>
                  </a:cubicBezTo>
                  <a:cubicBezTo>
                    <a:pt x="270510" y="42653"/>
                    <a:pt x="342100" y="34042"/>
                    <a:pt x="413452" y="36928"/>
                  </a:cubicBezTo>
                  <a:cubicBezTo>
                    <a:pt x="483956" y="40929"/>
                    <a:pt x="547773" y="61322"/>
                    <a:pt x="566318" y="137208"/>
                  </a:cubicBezTo>
                  <a:cubicBezTo>
                    <a:pt x="577663" y="185214"/>
                    <a:pt x="559546" y="235782"/>
                    <a:pt x="573119" y="283302"/>
                  </a:cubicBezTo>
                  <a:cubicBezTo>
                    <a:pt x="581406" y="310153"/>
                    <a:pt x="649796" y="392868"/>
                    <a:pt x="679247" y="383181"/>
                  </a:cubicBezTo>
                  <a:cubicBezTo>
                    <a:pt x="691677" y="379333"/>
                    <a:pt x="697582" y="367551"/>
                    <a:pt x="699545" y="355511"/>
                  </a:cubicBezTo>
                  <a:cubicBezTo>
                    <a:pt x="701764" y="346796"/>
                    <a:pt x="703631" y="337985"/>
                    <a:pt x="704926" y="329079"/>
                  </a:cubicBezTo>
                  <a:cubicBezTo>
                    <a:pt x="708527" y="296723"/>
                    <a:pt x="705517" y="262033"/>
                    <a:pt x="722881" y="232943"/>
                  </a:cubicBezTo>
                  <a:cubicBezTo>
                    <a:pt x="750846" y="182128"/>
                    <a:pt x="806872" y="157953"/>
                    <a:pt x="845915" y="117643"/>
                  </a:cubicBezTo>
                  <a:cubicBezTo>
                    <a:pt x="861070" y="100279"/>
                    <a:pt x="869385" y="76838"/>
                    <a:pt x="868099" y="53797"/>
                  </a:cubicBezTo>
                  <a:cubicBezTo>
                    <a:pt x="867242" y="42043"/>
                    <a:pt x="861527" y="31394"/>
                    <a:pt x="856564" y="20936"/>
                  </a:cubicBezTo>
                  <a:cubicBezTo>
                    <a:pt x="852859" y="13849"/>
                    <a:pt x="848954" y="6820"/>
                    <a:pt x="844734" y="0"/>
                  </a:cubicBezTo>
                  <a:lnTo>
                    <a:pt x="859822" y="0"/>
                  </a:lnTo>
                  <a:cubicBezTo>
                    <a:pt x="865603" y="9563"/>
                    <a:pt x="870690" y="19555"/>
                    <a:pt x="874881" y="30013"/>
                  </a:cubicBezTo>
                  <a:cubicBezTo>
                    <a:pt x="883844" y="49740"/>
                    <a:pt x="882177" y="72561"/>
                    <a:pt x="875643" y="92754"/>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8"/>
            <p:cNvSpPr/>
            <p:nvPr/>
          </p:nvSpPr>
          <p:spPr>
            <a:xfrm>
              <a:off x="2619360" y="1095480"/>
              <a:ext cx="838900" cy="286931"/>
            </a:xfrm>
            <a:custGeom>
              <a:rect b="b" l="l" r="r" t="t"/>
              <a:pathLst>
                <a:path extrusionOk="0" h="286931" w="845239">
                  <a:moveTo>
                    <a:pt x="837752" y="92707"/>
                  </a:moveTo>
                  <a:cubicBezTo>
                    <a:pt x="825941" y="132683"/>
                    <a:pt x="777002" y="164573"/>
                    <a:pt x="745960" y="190214"/>
                  </a:cubicBezTo>
                  <a:cubicBezTo>
                    <a:pt x="730491" y="202587"/>
                    <a:pt x="715870" y="216379"/>
                    <a:pt x="704764" y="232896"/>
                  </a:cubicBezTo>
                  <a:cubicBezTo>
                    <a:pt x="690096" y="252546"/>
                    <a:pt x="681047" y="285588"/>
                    <a:pt x="652243" y="286931"/>
                  </a:cubicBezTo>
                  <a:cubicBezTo>
                    <a:pt x="617334" y="282007"/>
                    <a:pt x="601228" y="226828"/>
                    <a:pt x="595351" y="197091"/>
                  </a:cubicBezTo>
                  <a:cubicBezTo>
                    <a:pt x="586721" y="162011"/>
                    <a:pt x="590445" y="122577"/>
                    <a:pt x="569243" y="91659"/>
                  </a:cubicBezTo>
                  <a:cubicBezTo>
                    <a:pt x="537496" y="46615"/>
                    <a:pt x="452580" y="29261"/>
                    <a:pt x="400212" y="24117"/>
                  </a:cubicBezTo>
                  <a:cubicBezTo>
                    <a:pt x="328403" y="16107"/>
                    <a:pt x="255984" y="30480"/>
                    <a:pt x="188252" y="53854"/>
                  </a:cubicBezTo>
                  <a:cubicBezTo>
                    <a:pt x="144590" y="67475"/>
                    <a:pt x="104242" y="90773"/>
                    <a:pt x="60255" y="102937"/>
                  </a:cubicBezTo>
                  <a:cubicBezTo>
                    <a:pt x="42739" y="105889"/>
                    <a:pt x="24860" y="102079"/>
                    <a:pt x="7544" y="99279"/>
                  </a:cubicBezTo>
                  <a:cubicBezTo>
                    <a:pt x="5039" y="98746"/>
                    <a:pt x="2515" y="98231"/>
                    <a:pt x="0" y="97669"/>
                  </a:cubicBezTo>
                  <a:lnTo>
                    <a:pt x="0" y="91926"/>
                  </a:lnTo>
                  <a:cubicBezTo>
                    <a:pt x="867" y="92107"/>
                    <a:pt x="1734" y="92278"/>
                    <a:pt x="2600" y="92459"/>
                  </a:cubicBezTo>
                  <a:cubicBezTo>
                    <a:pt x="19307" y="95526"/>
                    <a:pt x="36328" y="97422"/>
                    <a:pt x="53321" y="97098"/>
                  </a:cubicBezTo>
                  <a:cubicBezTo>
                    <a:pt x="68971" y="95774"/>
                    <a:pt x="83315" y="88878"/>
                    <a:pt x="97565" y="82801"/>
                  </a:cubicBezTo>
                  <a:cubicBezTo>
                    <a:pt x="112043" y="76448"/>
                    <a:pt x="126768" y="70676"/>
                    <a:pt x="141513" y="64951"/>
                  </a:cubicBezTo>
                  <a:cubicBezTo>
                    <a:pt x="236344" y="27165"/>
                    <a:pt x="340033" y="3400"/>
                    <a:pt x="441893" y="22612"/>
                  </a:cubicBezTo>
                  <a:cubicBezTo>
                    <a:pt x="493328" y="32909"/>
                    <a:pt x="555107" y="45644"/>
                    <a:pt x="582682" y="95307"/>
                  </a:cubicBezTo>
                  <a:cubicBezTo>
                    <a:pt x="592493" y="112481"/>
                    <a:pt x="595560" y="132350"/>
                    <a:pt x="597884" y="151714"/>
                  </a:cubicBezTo>
                  <a:cubicBezTo>
                    <a:pt x="601170" y="178079"/>
                    <a:pt x="605238" y="204359"/>
                    <a:pt x="613648" y="229514"/>
                  </a:cubicBezTo>
                  <a:cubicBezTo>
                    <a:pt x="619906" y="246917"/>
                    <a:pt x="633317" y="277816"/>
                    <a:pt x="654387" y="278806"/>
                  </a:cubicBezTo>
                  <a:cubicBezTo>
                    <a:pt x="668769" y="277225"/>
                    <a:pt x="677056" y="264309"/>
                    <a:pt x="683533" y="252736"/>
                  </a:cubicBezTo>
                  <a:cubicBezTo>
                    <a:pt x="689458" y="242659"/>
                    <a:pt x="695430" y="232553"/>
                    <a:pt x="702497" y="223218"/>
                  </a:cubicBezTo>
                  <a:cubicBezTo>
                    <a:pt x="725757" y="192510"/>
                    <a:pt x="759952" y="173098"/>
                    <a:pt x="788394" y="147895"/>
                  </a:cubicBezTo>
                  <a:cubicBezTo>
                    <a:pt x="812835" y="126225"/>
                    <a:pt x="842305" y="95993"/>
                    <a:pt x="829542" y="60589"/>
                  </a:cubicBezTo>
                  <a:cubicBezTo>
                    <a:pt x="821884" y="40900"/>
                    <a:pt x="805758" y="25908"/>
                    <a:pt x="789880" y="12592"/>
                  </a:cubicBezTo>
                  <a:cubicBezTo>
                    <a:pt x="788251" y="10735"/>
                    <a:pt x="780983" y="5239"/>
                    <a:pt x="775145" y="0"/>
                  </a:cubicBezTo>
                  <a:lnTo>
                    <a:pt x="783793" y="0"/>
                  </a:lnTo>
                  <a:cubicBezTo>
                    <a:pt x="789080" y="4401"/>
                    <a:pt x="794461" y="8687"/>
                    <a:pt x="799767" y="13059"/>
                  </a:cubicBezTo>
                  <a:cubicBezTo>
                    <a:pt x="823884" y="32128"/>
                    <a:pt x="845239" y="60274"/>
                    <a:pt x="837733" y="92697"/>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8"/>
            <p:cNvSpPr/>
            <p:nvPr/>
          </p:nvSpPr>
          <p:spPr>
            <a:xfrm>
              <a:off x="2619360" y="1095480"/>
              <a:ext cx="814011" cy="224514"/>
            </a:xfrm>
            <a:custGeom>
              <a:rect b="b" l="l" r="r" t="t"/>
              <a:pathLst>
                <a:path extrusionOk="0" h="224514" w="818102">
                  <a:moveTo>
                    <a:pt x="799548" y="126321"/>
                  </a:moveTo>
                  <a:cubicBezTo>
                    <a:pt x="789442" y="139760"/>
                    <a:pt x="776364" y="150638"/>
                    <a:pt x="762200" y="159601"/>
                  </a:cubicBezTo>
                  <a:cubicBezTo>
                    <a:pt x="752237" y="165716"/>
                    <a:pt x="741378" y="170859"/>
                    <a:pt x="730939" y="175974"/>
                  </a:cubicBezTo>
                  <a:cubicBezTo>
                    <a:pt x="718052" y="182347"/>
                    <a:pt x="706098" y="190205"/>
                    <a:pt x="695220" y="199473"/>
                  </a:cubicBezTo>
                  <a:cubicBezTo>
                    <a:pt x="683705" y="209645"/>
                    <a:pt x="672617" y="224095"/>
                    <a:pt x="655949" y="224514"/>
                  </a:cubicBezTo>
                  <a:lnTo>
                    <a:pt x="655730" y="224514"/>
                  </a:lnTo>
                  <a:cubicBezTo>
                    <a:pt x="643290" y="224514"/>
                    <a:pt x="632355" y="216437"/>
                    <a:pt x="625650" y="206407"/>
                  </a:cubicBezTo>
                  <a:cubicBezTo>
                    <a:pt x="612553" y="187119"/>
                    <a:pt x="614029" y="158591"/>
                    <a:pt x="610400" y="136074"/>
                  </a:cubicBezTo>
                  <a:cubicBezTo>
                    <a:pt x="607981" y="119386"/>
                    <a:pt x="601885" y="103508"/>
                    <a:pt x="593579" y="89021"/>
                  </a:cubicBezTo>
                  <a:cubicBezTo>
                    <a:pt x="571957" y="50568"/>
                    <a:pt x="531285" y="33557"/>
                    <a:pt x="490166" y="24184"/>
                  </a:cubicBezTo>
                  <a:cubicBezTo>
                    <a:pt x="459181" y="17145"/>
                    <a:pt x="427530" y="12878"/>
                    <a:pt x="395926" y="10973"/>
                  </a:cubicBezTo>
                  <a:cubicBezTo>
                    <a:pt x="364884" y="8696"/>
                    <a:pt x="333546" y="9287"/>
                    <a:pt x="302676" y="12821"/>
                  </a:cubicBezTo>
                  <a:cubicBezTo>
                    <a:pt x="273929" y="16383"/>
                    <a:pt x="245212" y="20850"/>
                    <a:pt x="216903" y="27070"/>
                  </a:cubicBezTo>
                  <a:cubicBezTo>
                    <a:pt x="194701" y="31823"/>
                    <a:pt x="173165" y="39081"/>
                    <a:pt x="151762" y="46606"/>
                  </a:cubicBezTo>
                  <a:cubicBezTo>
                    <a:pt x="129111" y="53883"/>
                    <a:pt x="106499" y="62074"/>
                    <a:pt x="82772" y="65008"/>
                  </a:cubicBezTo>
                  <a:cubicBezTo>
                    <a:pt x="66342" y="65751"/>
                    <a:pt x="49721" y="66456"/>
                    <a:pt x="33395" y="64103"/>
                  </a:cubicBezTo>
                  <a:cubicBezTo>
                    <a:pt x="21479" y="62027"/>
                    <a:pt x="10439" y="57445"/>
                    <a:pt x="0" y="51626"/>
                  </a:cubicBezTo>
                  <a:lnTo>
                    <a:pt x="0" y="45339"/>
                  </a:lnTo>
                  <a:cubicBezTo>
                    <a:pt x="11744" y="51968"/>
                    <a:pt x="24079" y="57445"/>
                    <a:pt x="37557" y="59112"/>
                  </a:cubicBezTo>
                  <a:cubicBezTo>
                    <a:pt x="52911" y="60608"/>
                    <a:pt x="68199" y="60265"/>
                    <a:pt x="83525" y="59207"/>
                  </a:cubicBezTo>
                  <a:cubicBezTo>
                    <a:pt x="105175" y="56455"/>
                    <a:pt x="125806" y="48939"/>
                    <a:pt x="146552" y="42520"/>
                  </a:cubicBezTo>
                  <a:cubicBezTo>
                    <a:pt x="167983" y="35357"/>
                    <a:pt x="189376" y="27965"/>
                    <a:pt x="211455" y="23041"/>
                  </a:cubicBezTo>
                  <a:cubicBezTo>
                    <a:pt x="238782" y="16640"/>
                    <a:pt x="266595" y="12630"/>
                    <a:pt x="294437" y="9249"/>
                  </a:cubicBezTo>
                  <a:cubicBezTo>
                    <a:pt x="314754" y="7220"/>
                    <a:pt x="335137" y="5305"/>
                    <a:pt x="355559" y="4877"/>
                  </a:cubicBezTo>
                  <a:cubicBezTo>
                    <a:pt x="372075" y="4801"/>
                    <a:pt x="388553" y="5953"/>
                    <a:pt x="405032" y="6953"/>
                  </a:cubicBezTo>
                  <a:cubicBezTo>
                    <a:pt x="431892" y="8630"/>
                    <a:pt x="458543" y="12363"/>
                    <a:pt x="484937" y="17526"/>
                  </a:cubicBezTo>
                  <a:cubicBezTo>
                    <a:pt x="525123" y="24594"/>
                    <a:pt x="567242" y="39900"/>
                    <a:pt x="591388" y="74714"/>
                  </a:cubicBezTo>
                  <a:cubicBezTo>
                    <a:pt x="601428" y="89583"/>
                    <a:pt x="608971" y="106289"/>
                    <a:pt x="612896" y="123815"/>
                  </a:cubicBezTo>
                  <a:cubicBezTo>
                    <a:pt x="615182" y="134169"/>
                    <a:pt x="616153" y="144751"/>
                    <a:pt x="617325" y="155267"/>
                  </a:cubicBezTo>
                  <a:cubicBezTo>
                    <a:pt x="619401" y="171850"/>
                    <a:pt x="620144" y="189948"/>
                    <a:pt x="629736" y="204235"/>
                  </a:cubicBezTo>
                  <a:cubicBezTo>
                    <a:pt x="636746" y="214808"/>
                    <a:pt x="650053" y="223352"/>
                    <a:pt x="662931" y="218827"/>
                  </a:cubicBezTo>
                  <a:cubicBezTo>
                    <a:pt x="674218" y="214798"/>
                    <a:pt x="682019" y="205169"/>
                    <a:pt x="690620" y="197301"/>
                  </a:cubicBezTo>
                  <a:cubicBezTo>
                    <a:pt x="699383" y="189186"/>
                    <a:pt x="709241" y="182318"/>
                    <a:pt x="719566" y="176365"/>
                  </a:cubicBezTo>
                  <a:cubicBezTo>
                    <a:pt x="734635" y="168107"/>
                    <a:pt x="749979" y="161515"/>
                    <a:pt x="763981" y="151648"/>
                  </a:cubicBezTo>
                  <a:cubicBezTo>
                    <a:pt x="777259" y="142885"/>
                    <a:pt x="789289" y="131921"/>
                    <a:pt x="798233" y="118843"/>
                  </a:cubicBezTo>
                  <a:cubicBezTo>
                    <a:pt x="804415" y="110033"/>
                    <a:pt x="808168" y="99431"/>
                    <a:pt x="807501" y="88583"/>
                  </a:cubicBezTo>
                  <a:cubicBezTo>
                    <a:pt x="806672" y="75638"/>
                    <a:pt x="800252" y="64008"/>
                    <a:pt x="793118" y="53473"/>
                  </a:cubicBezTo>
                  <a:cubicBezTo>
                    <a:pt x="776307" y="29813"/>
                    <a:pt x="751513" y="13364"/>
                    <a:pt x="726119" y="0"/>
                  </a:cubicBezTo>
                  <a:lnTo>
                    <a:pt x="735444" y="0"/>
                  </a:lnTo>
                  <a:cubicBezTo>
                    <a:pt x="737968" y="1362"/>
                    <a:pt x="740483" y="2715"/>
                    <a:pt x="743007" y="4001"/>
                  </a:cubicBezTo>
                  <a:cubicBezTo>
                    <a:pt x="767077" y="17516"/>
                    <a:pt x="790537" y="34785"/>
                    <a:pt x="804310" y="59246"/>
                  </a:cubicBezTo>
                  <a:cubicBezTo>
                    <a:pt x="818102" y="83515"/>
                    <a:pt x="816645" y="104165"/>
                    <a:pt x="799519" y="12632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8"/>
            <p:cNvSpPr/>
            <p:nvPr/>
          </p:nvSpPr>
          <p:spPr>
            <a:xfrm>
              <a:off x="2619360" y="1095480"/>
              <a:ext cx="253003" cy="30986"/>
            </a:xfrm>
            <a:custGeom>
              <a:rect b="b" l="l" r="r" t="t"/>
              <a:pathLst>
                <a:path extrusionOk="0" h="30909" w="253003">
                  <a:moveTo>
                    <a:pt x="253003" y="0"/>
                  </a:moveTo>
                  <a:cubicBezTo>
                    <a:pt x="242811" y="2657"/>
                    <a:pt x="232658" y="5505"/>
                    <a:pt x="222533" y="8411"/>
                  </a:cubicBezTo>
                  <a:cubicBezTo>
                    <a:pt x="204387" y="14011"/>
                    <a:pt x="186109" y="19174"/>
                    <a:pt x="167602" y="23441"/>
                  </a:cubicBezTo>
                  <a:cubicBezTo>
                    <a:pt x="150114" y="27613"/>
                    <a:pt x="132236" y="30909"/>
                    <a:pt x="114214" y="30909"/>
                  </a:cubicBezTo>
                  <a:cubicBezTo>
                    <a:pt x="112290" y="30909"/>
                    <a:pt x="110357" y="30871"/>
                    <a:pt x="108433" y="30794"/>
                  </a:cubicBezTo>
                  <a:cubicBezTo>
                    <a:pt x="87163" y="29480"/>
                    <a:pt x="66323" y="23984"/>
                    <a:pt x="45996" y="17831"/>
                  </a:cubicBezTo>
                  <a:cubicBezTo>
                    <a:pt x="30394" y="12897"/>
                    <a:pt x="14821" y="7658"/>
                    <a:pt x="0" y="667"/>
                  </a:cubicBezTo>
                  <a:lnTo>
                    <a:pt x="0" y="0"/>
                  </a:lnTo>
                  <a:lnTo>
                    <a:pt x="6763" y="0"/>
                  </a:lnTo>
                  <a:cubicBezTo>
                    <a:pt x="19202" y="5229"/>
                    <a:pt x="32023" y="9515"/>
                    <a:pt x="44929" y="13411"/>
                  </a:cubicBezTo>
                  <a:cubicBezTo>
                    <a:pt x="64389" y="19250"/>
                    <a:pt x="84258" y="24317"/>
                    <a:pt x="104546" y="26013"/>
                  </a:cubicBezTo>
                  <a:cubicBezTo>
                    <a:pt x="145352" y="28184"/>
                    <a:pt x="184556" y="13783"/>
                    <a:pt x="223028" y="2096"/>
                  </a:cubicBezTo>
                  <a:cubicBezTo>
                    <a:pt x="225466" y="1391"/>
                    <a:pt x="227914" y="695"/>
                    <a:pt x="230353" y="0"/>
                  </a:cubicBezTo>
                  <a:lnTo>
                    <a:pt x="253003"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8"/>
            <p:cNvSpPr/>
            <p:nvPr/>
          </p:nvSpPr>
          <p:spPr>
            <a:xfrm>
              <a:off x="3038400" y="1095480"/>
              <a:ext cx="372613" cy="166773"/>
            </a:xfrm>
            <a:custGeom>
              <a:rect b="b" l="l" r="r" t="t"/>
              <a:pathLst>
                <a:path extrusionOk="0" h="166773" w="374485">
                  <a:moveTo>
                    <a:pt x="367760" y="117777"/>
                  </a:moveTo>
                  <a:cubicBezTo>
                    <a:pt x="356273" y="149162"/>
                    <a:pt x="308800" y="166773"/>
                    <a:pt x="274911" y="166773"/>
                  </a:cubicBezTo>
                  <a:cubicBezTo>
                    <a:pt x="271615" y="166773"/>
                    <a:pt x="268443" y="166611"/>
                    <a:pt x="265443" y="166268"/>
                  </a:cubicBezTo>
                  <a:cubicBezTo>
                    <a:pt x="242954" y="163678"/>
                    <a:pt x="228895" y="157039"/>
                    <a:pt x="224961" y="133026"/>
                  </a:cubicBezTo>
                  <a:cubicBezTo>
                    <a:pt x="223876" y="125616"/>
                    <a:pt x="223571" y="118110"/>
                    <a:pt x="222018" y="110766"/>
                  </a:cubicBezTo>
                  <a:cubicBezTo>
                    <a:pt x="219237" y="97107"/>
                    <a:pt x="214084" y="83925"/>
                    <a:pt x="206369" y="72285"/>
                  </a:cubicBezTo>
                  <a:cubicBezTo>
                    <a:pt x="201730" y="65627"/>
                    <a:pt x="195758" y="60017"/>
                    <a:pt x="189043" y="55502"/>
                  </a:cubicBezTo>
                  <a:cubicBezTo>
                    <a:pt x="177860" y="47882"/>
                    <a:pt x="165459" y="42386"/>
                    <a:pt x="152905" y="37462"/>
                  </a:cubicBezTo>
                  <a:cubicBezTo>
                    <a:pt x="137732" y="31252"/>
                    <a:pt x="122215" y="25927"/>
                    <a:pt x="106375" y="21707"/>
                  </a:cubicBezTo>
                  <a:cubicBezTo>
                    <a:pt x="78572" y="14497"/>
                    <a:pt x="50530" y="7858"/>
                    <a:pt x="22222" y="3219"/>
                  </a:cubicBezTo>
                  <a:cubicBezTo>
                    <a:pt x="14840" y="1972"/>
                    <a:pt x="7430" y="953"/>
                    <a:pt x="0" y="0"/>
                  </a:cubicBezTo>
                  <a:lnTo>
                    <a:pt x="31975" y="0"/>
                  </a:lnTo>
                  <a:cubicBezTo>
                    <a:pt x="54254" y="3705"/>
                    <a:pt x="76362" y="8496"/>
                    <a:pt x="98317" y="13716"/>
                  </a:cubicBezTo>
                  <a:cubicBezTo>
                    <a:pt x="115414" y="17802"/>
                    <a:pt x="132331" y="22689"/>
                    <a:pt x="148685" y="29166"/>
                  </a:cubicBezTo>
                  <a:cubicBezTo>
                    <a:pt x="160534" y="33909"/>
                    <a:pt x="172679" y="38205"/>
                    <a:pt x="183642" y="44825"/>
                  </a:cubicBezTo>
                  <a:cubicBezTo>
                    <a:pt x="191195" y="49292"/>
                    <a:pt x="198596" y="54226"/>
                    <a:pt x="204597" y="60684"/>
                  </a:cubicBezTo>
                  <a:cubicBezTo>
                    <a:pt x="210712" y="66856"/>
                    <a:pt x="215236" y="74314"/>
                    <a:pt x="219008" y="82086"/>
                  </a:cubicBezTo>
                  <a:cubicBezTo>
                    <a:pt x="225914" y="95231"/>
                    <a:pt x="228762" y="110080"/>
                    <a:pt x="230067" y="124758"/>
                  </a:cubicBezTo>
                  <a:cubicBezTo>
                    <a:pt x="231277" y="138913"/>
                    <a:pt x="234858" y="151390"/>
                    <a:pt x="249622" y="156401"/>
                  </a:cubicBezTo>
                  <a:cubicBezTo>
                    <a:pt x="277330" y="164535"/>
                    <a:pt x="307419" y="158096"/>
                    <a:pt x="332670" y="145237"/>
                  </a:cubicBezTo>
                  <a:cubicBezTo>
                    <a:pt x="350796" y="135874"/>
                    <a:pt x="362360" y="124558"/>
                    <a:pt x="366065" y="103861"/>
                  </a:cubicBezTo>
                  <a:cubicBezTo>
                    <a:pt x="370618" y="83020"/>
                    <a:pt x="358416" y="62446"/>
                    <a:pt x="342843" y="49416"/>
                  </a:cubicBezTo>
                  <a:cubicBezTo>
                    <a:pt x="319907" y="30070"/>
                    <a:pt x="293456" y="14307"/>
                    <a:pt x="264166" y="7191"/>
                  </a:cubicBezTo>
                  <a:cubicBezTo>
                    <a:pt x="252041" y="4296"/>
                    <a:pt x="239859" y="1972"/>
                    <a:pt x="227628" y="0"/>
                  </a:cubicBezTo>
                  <a:lnTo>
                    <a:pt x="258861" y="0"/>
                  </a:lnTo>
                  <a:cubicBezTo>
                    <a:pt x="263690" y="1067"/>
                    <a:pt x="268481" y="2248"/>
                    <a:pt x="273263" y="3572"/>
                  </a:cubicBezTo>
                  <a:cubicBezTo>
                    <a:pt x="289960" y="8601"/>
                    <a:pt x="306000" y="15983"/>
                    <a:pt x="320488" y="25708"/>
                  </a:cubicBezTo>
                  <a:cubicBezTo>
                    <a:pt x="339338" y="38405"/>
                    <a:pt x="358845" y="52854"/>
                    <a:pt x="367770" y="74533"/>
                  </a:cubicBezTo>
                  <a:cubicBezTo>
                    <a:pt x="374485" y="88735"/>
                    <a:pt x="372894" y="103337"/>
                    <a:pt x="367732" y="117767"/>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8"/>
            <p:cNvSpPr/>
            <p:nvPr/>
          </p:nvSpPr>
          <p:spPr>
            <a:xfrm>
              <a:off x="2619360" y="1095480"/>
              <a:ext cx="900834" cy="441179"/>
            </a:xfrm>
            <a:custGeom>
              <a:rect b="b" l="l" r="r" t="t"/>
              <a:pathLst>
                <a:path extrusionOk="0" h="441179" w="905361">
                  <a:moveTo>
                    <a:pt x="879481" y="129807"/>
                  </a:moveTo>
                  <a:cubicBezTo>
                    <a:pt x="871585" y="140646"/>
                    <a:pt x="861698" y="149904"/>
                    <a:pt x="851030" y="157982"/>
                  </a:cubicBezTo>
                  <a:cubicBezTo>
                    <a:pt x="811606" y="186080"/>
                    <a:pt x="772630" y="194853"/>
                    <a:pt x="752284" y="243964"/>
                  </a:cubicBezTo>
                  <a:cubicBezTo>
                    <a:pt x="744474" y="262052"/>
                    <a:pt x="742569" y="281835"/>
                    <a:pt x="741502" y="301285"/>
                  </a:cubicBezTo>
                  <a:cubicBezTo>
                    <a:pt x="739750" y="326879"/>
                    <a:pt x="736930" y="352406"/>
                    <a:pt x="733873" y="377866"/>
                  </a:cubicBezTo>
                  <a:cubicBezTo>
                    <a:pt x="731577" y="394811"/>
                    <a:pt x="727386" y="412794"/>
                    <a:pt x="714813" y="425186"/>
                  </a:cubicBezTo>
                  <a:cubicBezTo>
                    <a:pt x="710070" y="429606"/>
                    <a:pt x="704212" y="432626"/>
                    <a:pt x="698421" y="435416"/>
                  </a:cubicBezTo>
                  <a:cubicBezTo>
                    <a:pt x="689753" y="439455"/>
                    <a:pt x="680237" y="441179"/>
                    <a:pt x="670712" y="441179"/>
                  </a:cubicBezTo>
                  <a:cubicBezTo>
                    <a:pt x="665969" y="441179"/>
                    <a:pt x="661235" y="440750"/>
                    <a:pt x="656587" y="439979"/>
                  </a:cubicBezTo>
                  <a:cubicBezTo>
                    <a:pt x="641575" y="437302"/>
                    <a:pt x="627726" y="429987"/>
                    <a:pt x="615344" y="421300"/>
                  </a:cubicBezTo>
                  <a:cubicBezTo>
                    <a:pt x="608514" y="416300"/>
                    <a:pt x="601809" y="411080"/>
                    <a:pt x="595713" y="405203"/>
                  </a:cubicBezTo>
                  <a:cubicBezTo>
                    <a:pt x="581873" y="391868"/>
                    <a:pt x="570538" y="376171"/>
                    <a:pt x="560442" y="359864"/>
                  </a:cubicBezTo>
                  <a:cubicBezTo>
                    <a:pt x="545373" y="336528"/>
                    <a:pt x="534791" y="309934"/>
                    <a:pt x="533200" y="282007"/>
                  </a:cubicBezTo>
                  <a:cubicBezTo>
                    <a:pt x="532771" y="274291"/>
                    <a:pt x="532628" y="266586"/>
                    <a:pt x="532705" y="258870"/>
                  </a:cubicBezTo>
                  <a:cubicBezTo>
                    <a:pt x="532886" y="237115"/>
                    <a:pt x="534705" y="215389"/>
                    <a:pt x="536134" y="193691"/>
                  </a:cubicBezTo>
                  <a:cubicBezTo>
                    <a:pt x="536715" y="183356"/>
                    <a:pt x="537267" y="172888"/>
                    <a:pt x="536820" y="162497"/>
                  </a:cubicBezTo>
                  <a:cubicBezTo>
                    <a:pt x="536458" y="153753"/>
                    <a:pt x="535391" y="145066"/>
                    <a:pt x="533076" y="136569"/>
                  </a:cubicBezTo>
                  <a:cubicBezTo>
                    <a:pt x="528971" y="121444"/>
                    <a:pt x="522846" y="107737"/>
                    <a:pt x="511454" y="96650"/>
                  </a:cubicBezTo>
                  <a:cubicBezTo>
                    <a:pt x="486413" y="73552"/>
                    <a:pt x="446942" y="66275"/>
                    <a:pt x="414071" y="64446"/>
                  </a:cubicBezTo>
                  <a:cubicBezTo>
                    <a:pt x="398326" y="63798"/>
                    <a:pt x="382581" y="63903"/>
                    <a:pt x="366836" y="64446"/>
                  </a:cubicBezTo>
                  <a:cubicBezTo>
                    <a:pt x="349282" y="65056"/>
                    <a:pt x="331737" y="66208"/>
                    <a:pt x="314230" y="67466"/>
                  </a:cubicBezTo>
                  <a:cubicBezTo>
                    <a:pt x="308010" y="67875"/>
                    <a:pt x="301781" y="68351"/>
                    <a:pt x="295551" y="68923"/>
                  </a:cubicBezTo>
                  <a:cubicBezTo>
                    <a:pt x="266357" y="71580"/>
                    <a:pt x="237296" y="76257"/>
                    <a:pt x="209560" y="85963"/>
                  </a:cubicBezTo>
                  <a:cubicBezTo>
                    <a:pt x="166859" y="100289"/>
                    <a:pt x="129035" y="125882"/>
                    <a:pt x="95021" y="154972"/>
                  </a:cubicBezTo>
                  <a:cubicBezTo>
                    <a:pt x="76705" y="170126"/>
                    <a:pt x="59960" y="187014"/>
                    <a:pt x="42634" y="203254"/>
                  </a:cubicBezTo>
                  <a:cubicBezTo>
                    <a:pt x="36519" y="208683"/>
                    <a:pt x="29889" y="213627"/>
                    <a:pt x="22755" y="217646"/>
                  </a:cubicBezTo>
                  <a:cubicBezTo>
                    <a:pt x="21584" y="218284"/>
                    <a:pt x="20393" y="218865"/>
                    <a:pt x="19174" y="219408"/>
                  </a:cubicBezTo>
                  <a:cubicBezTo>
                    <a:pt x="15259" y="221151"/>
                    <a:pt x="11144" y="222437"/>
                    <a:pt x="7039" y="223618"/>
                  </a:cubicBezTo>
                  <a:cubicBezTo>
                    <a:pt x="4734" y="224323"/>
                    <a:pt x="2381" y="224828"/>
                    <a:pt x="0" y="225181"/>
                  </a:cubicBezTo>
                  <a:lnTo>
                    <a:pt x="0" y="218151"/>
                  </a:lnTo>
                  <a:cubicBezTo>
                    <a:pt x="4401" y="217065"/>
                    <a:pt x="8677" y="215513"/>
                    <a:pt x="12906" y="213865"/>
                  </a:cubicBezTo>
                  <a:cubicBezTo>
                    <a:pt x="13087" y="213789"/>
                    <a:pt x="13278" y="213722"/>
                    <a:pt x="13459" y="213646"/>
                  </a:cubicBezTo>
                  <a:cubicBezTo>
                    <a:pt x="19098" y="211398"/>
                    <a:pt x="24108" y="207940"/>
                    <a:pt x="28937" y="204321"/>
                  </a:cubicBezTo>
                  <a:cubicBezTo>
                    <a:pt x="36395" y="198692"/>
                    <a:pt x="43005" y="192072"/>
                    <a:pt x="49682" y="185557"/>
                  </a:cubicBezTo>
                  <a:cubicBezTo>
                    <a:pt x="63198" y="172183"/>
                    <a:pt x="76905" y="158991"/>
                    <a:pt x="91554" y="146866"/>
                  </a:cubicBezTo>
                  <a:cubicBezTo>
                    <a:pt x="180099" y="71552"/>
                    <a:pt x="247193" y="60436"/>
                    <a:pt x="359721" y="56407"/>
                  </a:cubicBezTo>
                  <a:cubicBezTo>
                    <a:pt x="401345" y="55359"/>
                    <a:pt x="444541" y="54940"/>
                    <a:pt x="483851" y="70485"/>
                  </a:cubicBezTo>
                  <a:cubicBezTo>
                    <a:pt x="494490" y="74743"/>
                    <a:pt x="504854" y="80124"/>
                    <a:pt x="513693" y="87487"/>
                  </a:cubicBezTo>
                  <a:cubicBezTo>
                    <a:pt x="518408" y="91602"/>
                    <a:pt x="522408" y="96488"/>
                    <a:pt x="526028" y="101584"/>
                  </a:cubicBezTo>
                  <a:cubicBezTo>
                    <a:pt x="534781" y="114005"/>
                    <a:pt x="539991" y="128721"/>
                    <a:pt x="542696" y="143599"/>
                  </a:cubicBezTo>
                  <a:cubicBezTo>
                    <a:pt x="544735" y="156839"/>
                    <a:pt x="544059" y="170307"/>
                    <a:pt x="543401" y="183632"/>
                  </a:cubicBezTo>
                  <a:cubicBezTo>
                    <a:pt x="543106" y="188528"/>
                    <a:pt x="542773" y="193424"/>
                    <a:pt x="542411" y="198310"/>
                  </a:cubicBezTo>
                  <a:cubicBezTo>
                    <a:pt x="541449" y="211322"/>
                    <a:pt x="540363" y="224323"/>
                    <a:pt x="539734" y="237353"/>
                  </a:cubicBezTo>
                  <a:cubicBezTo>
                    <a:pt x="539382" y="244440"/>
                    <a:pt x="539172" y="251536"/>
                    <a:pt x="539191" y="258651"/>
                  </a:cubicBezTo>
                  <a:cubicBezTo>
                    <a:pt x="539144" y="268281"/>
                    <a:pt x="538915" y="277940"/>
                    <a:pt x="540153" y="287522"/>
                  </a:cubicBezTo>
                  <a:cubicBezTo>
                    <a:pt x="542830" y="308943"/>
                    <a:pt x="550650" y="329498"/>
                    <a:pt x="561708" y="347977"/>
                  </a:cubicBezTo>
                  <a:cubicBezTo>
                    <a:pt x="576120" y="372570"/>
                    <a:pt x="592179" y="395973"/>
                    <a:pt x="615115" y="413052"/>
                  </a:cubicBezTo>
                  <a:cubicBezTo>
                    <a:pt x="628012" y="422777"/>
                    <a:pt x="642747" y="430987"/>
                    <a:pt x="658940" y="433245"/>
                  </a:cubicBezTo>
                  <a:cubicBezTo>
                    <a:pt x="668026" y="434416"/>
                    <a:pt x="677361" y="434197"/>
                    <a:pt x="686229" y="431778"/>
                  </a:cubicBezTo>
                  <a:cubicBezTo>
                    <a:pt x="691982" y="430187"/>
                    <a:pt x="697392" y="427606"/>
                    <a:pt x="702564" y="424644"/>
                  </a:cubicBezTo>
                  <a:cubicBezTo>
                    <a:pt x="705364" y="422986"/>
                    <a:pt x="708079" y="421176"/>
                    <a:pt x="710413" y="418890"/>
                  </a:cubicBezTo>
                  <a:cubicBezTo>
                    <a:pt x="719385" y="409623"/>
                    <a:pt x="724052" y="397135"/>
                    <a:pt x="726072" y="384572"/>
                  </a:cubicBezTo>
                  <a:cubicBezTo>
                    <a:pt x="730768" y="355178"/>
                    <a:pt x="732615" y="325422"/>
                    <a:pt x="735854" y="295837"/>
                  </a:cubicBezTo>
                  <a:cubicBezTo>
                    <a:pt x="737235" y="280454"/>
                    <a:pt x="739264" y="265043"/>
                    <a:pt x="744236" y="250346"/>
                  </a:cubicBezTo>
                  <a:cubicBezTo>
                    <a:pt x="752037" y="225552"/>
                    <a:pt x="766077" y="205730"/>
                    <a:pt x="787108" y="190395"/>
                  </a:cubicBezTo>
                  <a:cubicBezTo>
                    <a:pt x="799214" y="181242"/>
                    <a:pt x="812702" y="173869"/>
                    <a:pt x="825856" y="166383"/>
                  </a:cubicBezTo>
                  <a:cubicBezTo>
                    <a:pt x="852411" y="151343"/>
                    <a:pt x="877805" y="132940"/>
                    <a:pt x="889692" y="103708"/>
                  </a:cubicBezTo>
                  <a:cubicBezTo>
                    <a:pt x="894493" y="92354"/>
                    <a:pt x="897684" y="79962"/>
                    <a:pt x="897836" y="67723"/>
                  </a:cubicBezTo>
                  <a:cubicBezTo>
                    <a:pt x="897665" y="55893"/>
                    <a:pt x="894750" y="44339"/>
                    <a:pt x="890883" y="33223"/>
                  </a:cubicBezTo>
                  <a:cubicBezTo>
                    <a:pt x="886882" y="21584"/>
                    <a:pt x="881777" y="10611"/>
                    <a:pt x="875881" y="0"/>
                  </a:cubicBezTo>
                  <a:lnTo>
                    <a:pt x="879481" y="0"/>
                  </a:lnTo>
                  <a:cubicBezTo>
                    <a:pt x="888825" y="16059"/>
                    <a:pt x="896455" y="33385"/>
                    <a:pt x="899970" y="51673"/>
                  </a:cubicBezTo>
                  <a:cubicBezTo>
                    <a:pt x="905361" y="79153"/>
                    <a:pt x="895826" y="107690"/>
                    <a:pt x="879481" y="129816"/>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spTree>
      <p:nvGrpSpPr>
        <p:cNvPr id="347" name="Shape 347"/>
        <p:cNvGrpSpPr/>
        <p:nvPr/>
      </p:nvGrpSpPr>
      <p:grpSpPr>
        <a:xfrm>
          <a:off x="0" y="0"/>
          <a:ext cx="0" cy="0"/>
          <a:chOff x="0" y="0"/>
          <a:chExt cx="0" cy="0"/>
        </a:xfrm>
      </p:grpSpPr>
      <p:pic>
        <p:nvPicPr>
          <p:cNvPr id="348" name="Google Shape;348;p19"/>
          <p:cNvPicPr preferRelativeResize="0"/>
          <p:nvPr/>
        </p:nvPicPr>
        <p:blipFill>
          <a:blip r:embed="rId2">
            <a:alphaModFix amt="40000"/>
          </a:blip>
          <a:stretch>
            <a:fillRect/>
          </a:stretch>
        </p:blipFill>
        <p:spPr>
          <a:xfrm>
            <a:off x="1" y="672"/>
            <a:ext cx="9143998" cy="5142154"/>
          </a:xfrm>
          <a:prstGeom prst="rect">
            <a:avLst/>
          </a:prstGeom>
          <a:noFill/>
          <a:ln>
            <a:noFill/>
          </a:ln>
        </p:spPr>
      </p:pic>
      <p:sp>
        <p:nvSpPr>
          <p:cNvPr id="349" name="Google Shape;349;p1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50" name="Google Shape;350;p19"/>
          <p:cNvSpPr txBox="1"/>
          <p:nvPr>
            <p:ph idx="1" type="subTitle"/>
          </p:nvPr>
        </p:nvSpPr>
        <p:spPr>
          <a:xfrm>
            <a:off x="795545" y="1755648"/>
            <a:ext cx="2259600" cy="1097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351" name="Google Shape;351;p19"/>
          <p:cNvSpPr txBox="1"/>
          <p:nvPr>
            <p:ph idx="2" type="subTitle"/>
          </p:nvPr>
        </p:nvSpPr>
        <p:spPr>
          <a:xfrm>
            <a:off x="3442200" y="1755648"/>
            <a:ext cx="2259600" cy="1097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352" name="Google Shape;352;p19"/>
          <p:cNvSpPr txBox="1"/>
          <p:nvPr>
            <p:ph idx="3" type="subTitle"/>
          </p:nvPr>
        </p:nvSpPr>
        <p:spPr>
          <a:xfrm>
            <a:off x="795545" y="3273552"/>
            <a:ext cx="2259600" cy="1097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353" name="Google Shape;353;p19"/>
          <p:cNvSpPr txBox="1"/>
          <p:nvPr>
            <p:ph idx="4" type="subTitle"/>
          </p:nvPr>
        </p:nvSpPr>
        <p:spPr>
          <a:xfrm>
            <a:off x="3442200" y="3273552"/>
            <a:ext cx="2259600" cy="1097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354" name="Google Shape;354;p19"/>
          <p:cNvSpPr txBox="1"/>
          <p:nvPr>
            <p:ph idx="5" type="subTitle"/>
          </p:nvPr>
        </p:nvSpPr>
        <p:spPr>
          <a:xfrm>
            <a:off x="6088855" y="1755648"/>
            <a:ext cx="2259600" cy="1097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355" name="Google Shape;355;p19"/>
          <p:cNvSpPr txBox="1"/>
          <p:nvPr>
            <p:ph idx="6" type="subTitle"/>
          </p:nvPr>
        </p:nvSpPr>
        <p:spPr>
          <a:xfrm>
            <a:off x="6088855" y="3273552"/>
            <a:ext cx="2259600" cy="1097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356" name="Google Shape;356;p19"/>
          <p:cNvSpPr txBox="1"/>
          <p:nvPr>
            <p:ph idx="7" type="subTitle"/>
          </p:nvPr>
        </p:nvSpPr>
        <p:spPr>
          <a:xfrm>
            <a:off x="795545" y="1490472"/>
            <a:ext cx="22575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Inter Tight"/>
              <a:buNone/>
              <a:defRPr sz="1800">
                <a:solidFill>
                  <a:schemeClr val="dk1"/>
                </a:solidFill>
                <a:latin typeface="Inter Tight SemiBold"/>
                <a:ea typeface="Inter Tight SemiBold"/>
                <a:cs typeface="Inter Tight SemiBold"/>
                <a:sym typeface="Inter Tight SemiBold"/>
              </a:defRPr>
            </a:lvl1pPr>
            <a:lvl2pPr lvl="1"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2pPr>
            <a:lvl3pPr lvl="2"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3pPr>
            <a:lvl4pPr lvl="3"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4pPr>
            <a:lvl5pPr lvl="4"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5pPr>
            <a:lvl6pPr lvl="5"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6pPr>
            <a:lvl7pPr lvl="6"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7pPr>
            <a:lvl8pPr lvl="7"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8pPr>
            <a:lvl9pPr lvl="8"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9pPr>
          </a:lstStyle>
          <a:p/>
        </p:txBody>
      </p:sp>
      <p:sp>
        <p:nvSpPr>
          <p:cNvPr id="357" name="Google Shape;357;p19"/>
          <p:cNvSpPr txBox="1"/>
          <p:nvPr>
            <p:ph idx="8" type="subTitle"/>
          </p:nvPr>
        </p:nvSpPr>
        <p:spPr>
          <a:xfrm>
            <a:off x="3442200" y="1490472"/>
            <a:ext cx="22575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Inter Tight"/>
              <a:buNone/>
              <a:defRPr sz="1800">
                <a:solidFill>
                  <a:schemeClr val="dk1"/>
                </a:solidFill>
                <a:latin typeface="Inter Tight SemiBold"/>
                <a:ea typeface="Inter Tight SemiBold"/>
                <a:cs typeface="Inter Tight SemiBold"/>
                <a:sym typeface="Inter Tight SemiBold"/>
              </a:defRPr>
            </a:lvl1pPr>
            <a:lvl2pPr lvl="1"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2pPr>
            <a:lvl3pPr lvl="2"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3pPr>
            <a:lvl4pPr lvl="3"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4pPr>
            <a:lvl5pPr lvl="4"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5pPr>
            <a:lvl6pPr lvl="5"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6pPr>
            <a:lvl7pPr lvl="6"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7pPr>
            <a:lvl8pPr lvl="7"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8pPr>
            <a:lvl9pPr lvl="8"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9pPr>
          </a:lstStyle>
          <a:p/>
        </p:txBody>
      </p:sp>
      <p:sp>
        <p:nvSpPr>
          <p:cNvPr id="358" name="Google Shape;358;p19"/>
          <p:cNvSpPr txBox="1"/>
          <p:nvPr>
            <p:ph idx="9" type="subTitle"/>
          </p:nvPr>
        </p:nvSpPr>
        <p:spPr>
          <a:xfrm>
            <a:off x="6090904" y="1490472"/>
            <a:ext cx="22575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Inter Tight"/>
              <a:buNone/>
              <a:defRPr sz="1800">
                <a:solidFill>
                  <a:schemeClr val="dk1"/>
                </a:solidFill>
                <a:latin typeface="Inter Tight SemiBold"/>
                <a:ea typeface="Inter Tight SemiBold"/>
                <a:cs typeface="Inter Tight SemiBold"/>
                <a:sym typeface="Inter Tight SemiBold"/>
              </a:defRPr>
            </a:lvl1pPr>
            <a:lvl2pPr lvl="1"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2pPr>
            <a:lvl3pPr lvl="2"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3pPr>
            <a:lvl4pPr lvl="3"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4pPr>
            <a:lvl5pPr lvl="4"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5pPr>
            <a:lvl6pPr lvl="5"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6pPr>
            <a:lvl7pPr lvl="6"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7pPr>
            <a:lvl8pPr lvl="7"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8pPr>
            <a:lvl9pPr lvl="8"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9pPr>
          </a:lstStyle>
          <a:p/>
        </p:txBody>
      </p:sp>
      <p:sp>
        <p:nvSpPr>
          <p:cNvPr id="359" name="Google Shape;359;p19"/>
          <p:cNvSpPr txBox="1"/>
          <p:nvPr>
            <p:ph idx="13" type="subTitle"/>
          </p:nvPr>
        </p:nvSpPr>
        <p:spPr>
          <a:xfrm>
            <a:off x="795545" y="3008376"/>
            <a:ext cx="22575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Inter Tight"/>
              <a:buNone/>
              <a:defRPr sz="1800">
                <a:solidFill>
                  <a:schemeClr val="dk1"/>
                </a:solidFill>
                <a:latin typeface="Inter Tight SemiBold"/>
                <a:ea typeface="Inter Tight SemiBold"/>
                <a:cs typeface="Inter Tight SemiBold"/>
                <a:sym typeface="Inter Tight SemiBold"/>
              </a:defRPr>
            </a:lvl1pPr>
            <a:lvl2pPr lvl="1"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2pPr>
            <a:lvl3pPr lvl="2"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3pPr>
            <a:lvl4pPr lvl="3"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4pPr>
            <a:lvl5pPr lvl="4"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5pPr>
            <a:lvl6pPr lvl="5"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6pPr>
            <a:lvl7pPr lvl="6"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7pPr>
            <a:lvl8pPr lvl="7"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8pPr>
            <a:lvl9pPr lvl="8"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9pPr>
          </a:lstStyle>
          <a:p/>
        </p:txBody>
      </p:sp>
      <p:sp>
        <p:nvSpPr>
          <p:cNvPr id="360" name="Google Shape;360;p19"/>
          <p:cNvSpPr txBox="1"/>
          <p:nvPr>
            <p:ph idx="14" type="subTitle"/>
          </p:nvPr>
        </p:nvSpPr>
        <p:spPr>
          <a:xfrm>
            <a:off x="3442200" y="3008376"/>
            <a:ext cx="22575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Inter Tight"/>
              <a:buNone/>
              <a:defRPr sz="1800">
                <a:solidFill>
                  <a:schemeClr val="dk1"/>
                </a:solidFill>
                <a:latin typeface="Inter Tight SemiBold"/>
                <a:ea typeface="Inter Tight SemiBold"/>
                <a:cs typeface="Inter Tight SemiBold"/>
                <a:sym typeface="Inter Tight SemiBold"/>
              </a:defRPr>
            </a:lvl1pPr>
            <a:lvl2pPr lvl="1"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2pPr>
            <a:lvl3pPr lvl="2"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3pPr>
            <a:lvl4pPr lvl="3"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4pPr>
            <a:lvl5pPr lvl="4"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5pPr>
            <a:lvl6pPr lvl="5"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6pPr>
            <a:lvl7pPr lvl="6"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7pPr>
            <a:lvl8pPr lvl="7"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8pPr>
            <a:lvl9pPr lvl="8"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9pPr>
          </a:lstStyle>
          <a:p/>
        </p:txBody>
      </p:sp>
      <p:sp>
        <p:nvSpPr>
          <p:cNvPr id="361" name="Google Shape;361;p19"/>
          <p:cNvSpPr txBox="1"/>
          <p:nvPr>
            <p:ph idx="15" type="subTitle"/>
          </p:nvPr>
        </p:nvSpPr>
        <p:spPr>
          <a:xfrm>
            <a:off x="6090904" y="3008376"/>
            <a:ext cx="22575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Inter Tight"/>
              <a:buNone/>
              <a:defRPr sz="1800">
                <a:solidFill>
                  <a:schemeClr val="dk1"/>
                </a:solidFill>
                <a:latin typeface="Inter Tight SemiBold"/>
                <a:ea typeface="Inter Tight SemiBold"/>
                <a:cs typeface="Inter Tight SemiBold"/>
                <a:sym typeface="Inter Tight SemiBold"/>
              </a:defRPr>
            </a:lvl1pPr>
            <a:lvl2pPr lvl="1"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2pPr>
            <a:lvl3pPr lvl="2"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3pPr>
            <a:lvl4pPr lvl="3"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4pPr>
            <a:lvl5pPr lvl="4"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5pPr>
            <a:lvl6pPr lvl="5"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6pPr>
            <a:lvl7pPr lvl="6"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7pPr>
            <a:lvl8pPr lvl="7"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8pPr>
            <a:lvl9pPr lvl="8"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9pPr>
          </a:lstStyle>
          <a:p/>
        </p:txBody>
      </p:sp>
      <p:grpSp>
        <p:nvGrpSpPr>
          <p:cNvPr id="362" name="Google Shape;362;p19"/>
          <p:cNvGrpSpPr/>
          <p:nvPr/>
        </p:nvGrpSpPr>
        <p:grpSpPr>
          <a:xfrm>
            <a:off x="6830459" y="-1383428"/>
            <a:ext cx="2835607" cy="3243698"/>
            <a:chOff x="6830459" y="-1383428"/>
            <a:chExt cx="2835607" cy="3243698"/>
          </a:xfrm>
        </p:grpSpPr>
        <p:grpSp>
          <p:nvGrpSpPr>
            <p:cNvPr id="363" name="Google Shape;363;p19"/>
            <p:cNvGrpSpPr/>
            <p:nvPr/>
          </p:nvGrpSpPr>
          <p:grpSpPr>
            <a:xfrm flipH="1" rot="10800000">
              <a:off x="8202827" y="-259533"/>
              <a:ext cx="1463239" cy="2119802"/>
              <a:chOff x="8768880" y="3550680"/>
              <a:chExt cx="805216" cy="1166457"/>
            </a:xfrm>
          </p:grpSpPr>
          <p:sp>
            <p:nvSpPr>
              <p:cNvPr id="364" name="Google Shape;364;p19"/>
              <p:cNvSpPr/>
              <p:nvPr/>
            </p:nvSpPr>
            <p:spPr>
              <a:xfrm>
                <a:off x="8993880" y="3772800"/>
                <a:ext cx="580216" cy="944337"/>
              </a:xfrm>
              <a:custGeom>
                <a:rect b="b" l="l" r="r" t="t"/>
                <a:pathLst>
                  <a:path extrusionOk="0" h="944337" w="580216">
                    <a:moveTo>
                      <a:pt x="579632" y="213444"/>
                    </a:moveTo>
                    <a:lnTo>
                      <a:pt x="579632" y="225702"/>
                    </a:lnTo>
                    <a:cubicBezTo>
                      <a:pt x="575155" y="223312"/>
                      <a:pt x="570622" y="221026"/>
                      <a:pt x="566030" y="218806"/>
                    </a:cubicBezTo>
                    <a:cubicBezTo>
                      <a:pt x="565401" y="218492"/>
                      <a:pt x="564745" y="218178"/>
                      <a:pt x="564116" y="217863"/>
                    </a:cubicBezTo>
                    <a:cubicBezTo>
                      <a:pt x="563316" y="217463"/>
                      <a:pt x="562487" y="217092"/>
                      <a:pt x="561696" y="216720"/>
                    </a:cubicBezTo>
                    <a:cubicBezTo>
                      <a:pt x="558705" y="215320"/>
                      <a:pt x="555677" y="213958"/>
                      <a:pt x="552657" y="212615"/>
                    </a:cubicBezTo>
                    <a:cubicBezTo>
                      <a:pt x="547837" y="210482"/>
                      <a:pt x="542989" y="208367"/>
                      <a:pt x="538122" y="206348"/>
                    </a:cubicBezTo>
                    <a:cubicBezTo>
                      <a:pt x="532045" y="203757"/>
                      <a:pt x="525949" y="201242"/>
                      <a:pt x="519853" y="198766"/>
                    </a:cubicBezTo>
                    <a:cubicBezTo>
                      <a:pt x="508994" y="194346"/>
                      <a:pt x="498127" y="189984"/>
                      <a:pt x="487325" y="185536"/>
                    </a:cubicBezTo>
                    <a:cubicBezTo>
                      <a:pt x="472047" y="179240"/>
                      <a:pt x="456940" y="172705"/>
                      <a:pt x="442253" y="165438"/>
                    </a:cubicBezTo>
                    <a:cubicBezTo>
                      <a:pt x="432585" y="160647"/>
                      <a:pt x="423098" y="155541"/>
                      <a:pt x="413916" y="149960"/>
                    </a:cubicBezTo>
                    <a:cubicBezTo>
                      <a:pt x="377483" y="126585"/>
                      <a:pt x="347860" y="96820"/>
                      <a:pt x="316304" y="69140"/>
                    </a:cubicBezTo>
                    <a:cubicBezTo>
                      <a:pt x="294149" y="50043"/>
                      <a:pt x="270774" y="29773"/>
                      <a:pt x="239761" y="21248"/>
                    </a:cubicBezTo>
                    <a:cubicBezTo>
                      <a:pt x="209376" y="13181"/>
                      <a:pt x="178153" y="9018"/>
                      <a:pt x="146425" y="8275"/>
                    </a:cubicBezTo>
                    <a:cubicBezTo>
                      <a:pt x="136224" y="8047"/>
                      <a:pt x="125956" y="8333"/>
                      <a:pt x="115898" y="9904"/>
                    </a:cubicBezTo>
                    <a:cubicBezTo>
                      <a:pt x="110250" y="10990"/>
                      <a:pt x="103925" y="13438"/>
                      <a:pt x="101868" y="18286"/>
                    </a:cubicBezTo>
                    <a:cubicBezTo>
                      <a:pt x="99562" y="24411"/>
                      <a:pt x="102553" y="30802"/>
                      <a:pt x="104515" y="36698"/>
                    </a:cubicBezTo>
                    <a:cubicBezTo>
                      <a:pt x="110078" y="49614"/>
                      <a:pt x="116831" y="62158"/>
                      <a:pt x="121994" y="75208"/>
                    </a:cubicBezTo>
                    <a:cubicBezTo>
                      <a:pt x="132795" y="100868"/>
                      <a:pt x="143063" y="127147"/>
                      <a:pt x="161075" y="150007"/>
                    </a:cubicBezTo>
                    <a:cubicBezTo>
                      <a:pt x="199299" y="198270"/>
                      <a:pt x="268860" y="217282"/>
                      <a:pt x="319828" y="253858"/>
                    </a:cubicBezTo>
                    <a:cubicBezTo>
                      <a:pt x="328982" y="260126"/>
                      <a:pt x="337306" y="267260"/>
                      <a:pt x="344660" y="274985"/>
                    </a:cubicBezTo>
                    <a:cubicBezTo>
                      <a:pt x="350308" y="281110"/>
                      <a:pt x="354613" y="288015"/>
                      <a:pt x="358433" y="295026"/>
                    </a:cubicBezTo>
                    <a:cubicBezTo>
                      <a:pt x="369577" y="315523"/>
                      <a:pt x="373482" y="337955"/>
                      <a:pt x="378416" y="359910"/>
                    </a:cubicBezTo>
                    <a:cubicBezTo>
                      <a:pt x="384798" y="385627"/>
                      <a:pt x="388398" y="411907"/>
                      <a:pt x="385484" y="438167"/>
                    </a:cubicBezTo>
                    <a:cubicBezTo>
                      <a:pt x="384655" y="447006"/>
                      <a:pt x="382950" y="455788"/>
                      <a:pt x="380607" y="464447"/>
                    </a:cubicBezTo>
                    <a:cubicBezTo>
                      <a:pt x="375816" y="481582"/>
                      <a:pt x="366862" y="497660"/>
                      <a:pt x="357318" y="513253"/>
                    </a:cubicBezTo>
                    <a:cubicBezTo>
                      <a:pt x="347117" y="530217"/>
                      <a:pt x="333744" y="545723"/>
                      <a:pt x="319342" y="560373"/>
                    </a:cubicBezTo>
                    <a:cubicBezTo>
                      <a:pt x="289748" y="590786"/>
                      <a:pt x="254458" y="616732"/>
                      <a:pt x="219939" y="643126"/>
                    </a:cubicBezTo>
                    <a:cubicBezTo>
                      <a:pt x="200727" y="658518"/>
                      <a:pt x="183135" y="675025"/>
                      <a:pt x="166885" y="692447"/>
                    </a:cubicBezTo>
                    <a:cubicBezTo>
                      <a:pt x="148759" y="711659"/>
                      <a:pt x="134014" y="732985"/>
                      <a:pt x="115460" y="751911"/>
                    </a:cubicBezTo>
                    <a:cubicBezTo>
                      <a:pt x="108421" y="758750"/>
                      <a:pt x="101210" y="765484"/>
                      <a:pt x="93142" y="771494"/>
                    </a:cubicBezTo>
                    <a:cubicBezTo>
                      <a:pt x="80655" y="780991"/>
                      <a:pt x="66749" y="789059"/>
                      <a:pt x="53919" y="798203"/>
                    </a:cubicBezTo>
                    <a:cubicBezTo>
                      <a:pt x="44022" y="805527"/>
                      <a:pt x="34850" y="813481"/>
                      <a:pt x="26724" y="822177"/>
                    </a:cubicBezTo>
                    <a:cubicBezTo>
                      <a:pt x="22705" y="826368"/>
                      <a:pt x="18914" y="830759"/>
                      <a:pt x="16123" y="835607"/>
                    </a:cubicBezTo>
                    <a:cubicBezTo>
                      <a:pt x="9656" y="847237"/>
                      <a:pt x="3693" y="861801"/>
                      <a:pt x="8970" y="874260"/>
                    </a:cubicBezTo>
                    <a:cubicBezTo>
                      <a:pt x="12132" y="882099"/>
                      <a:pt x="17295" y="889252"/>
                      <a:pt x="22686" y="896158"/>
                    </a:cubicBezTo>
                    <a:cubicBezTo>
                      <a:pt x="29439" y="905140"/>
                      <a:pt x="37135" y="913436"/>
                      <a:pt x="45403" y="921332"/>
                    </a:cubicBezTo>
                    <a:cubicBezTo>
                      <a:pt x="53385" y="928943"/>
                      <a:pt x="61910" y="936182"/>
                      <a:pt x="70635" y="943259"/>
                    </a:cubicBezTo>
                    <a:lnTo>
                      <a:pt x="60710" y="943259"/>
                    </a:lnTo>
                    <a:cubicBezTo>
                      <a:pt x="53042" y="937049"/>
                      <a:pt x="45574" y="930600"/>
                      <a:pt x="38583" y="923904"/>
                    </a:cubicBezTo>
                    <a:cubicBezTo>
                      <a:pt x="23791" y="909712"/>
                      <a:pt x="11104" y="894196"/>
                      <a:pt x="2750" y="876327"/>
                    </a:cubicBezTo>
                    <a:cubicBezTo>
                      <a:pt x="-469" y="869402"/>
                      <a:pt x="-584" y="861792"/>
                      <a:pt x="978" y="854543"/>
                    </a:cubicBezTo>
                    <a:cubicBezTo>
                      <a:pt x="2922" y="845304"/>
                      <a:pt x="6655" y="836331"/>
                      <a:pt x="12037" y="828121"/>
                    </a:cubicBezTo>
                    <a:cubicBezTo>
                      <a:pt x="15828" y="822501"/>
                      <a:pt x="20877" y="817577"/>
                      <a:pt x="25953" y="812757"/>
                    </a:cubicBezTo>
                    <a:cubicBezTo>
                      <a:pt x="36612" y="802641"/>
                      <a:pt x="48499" y="793431"/>
                      <a:pt x="61272" y="785192"/>
                    </a:cubicBezTo>
                    <a:cubicBezTo>
                      <a:pt x="73445" y="777095"/>
                      <a:pt x="85132" y="769656"/>
                      <a:pt x="95733" y="760531"/>
                    </a:cubicBezTo>
                    <a:cubicBezTo>
                      <a:pt x="102830" y="754321"/>
                      <a:pt x="109649" y="747873"/>
                      <a:pt x="115803" y="741005"/>
                    </a:cubicBezTo>
                    <a:cubicBezTo>
                      <a:pt x="133367" y="721107"/>
                      <a:pt x="149130" y="700124"/>
                      <a:pt x="167600" y="680797"/>
                    </a:cubicBezTo>
                    <a:cubicBezTo>
                      <a:pt x="187469" y="659328"/>
                      <a:pt x="210271" y="639945"/>
                      <a:pt x="234217" y="621704"/>
                    </a:cubicBezTo>
                    <a:cubicBezTo>
                      <a:pt x="269593" y="593853"/>
                      <a:pt x="304969" y="565259"/>
                      <a:pt x="332144" y="531417"/>
                    </a:cubicBezTo>
                    <a:cubicBezTo>
                      <a:pt x="346307" y="513624"/>
                      <a:pt x="357433" y="494155"/>
                      <a:pt x="366129" y="474057"/>
                    </a:cubicBezTo>
                    <a:cubicBezTo>
                      <a:pt x="375425" y="451426"/>
                      <a:pt x="376759" y="427166"/>
                      <a:pt x="375397" y="403420"/>
                    </a:cubicBezTo>
                    <a:cubicBezTo>
                      <a:pt x="374139" y="386799"/>
                      <a:pt x="370320" y="370378"/>
                      <a:pt x="366729" y="354014"/>
                    </a:cubicBezTo>
                    <a:cubicBezTo>
                      <a:pt x="362309" y="334116"/>
                      <a:pt x="357633" y="313933"/>
                      <a:pt x="346831" y="295635"/>
                    </a:cubicBezTo>
                    <a:cubicBezTo>
                      <a:pt x="340336" y="283691"/>
                      <a:pt x="329982" y="273604"/>
                      <a:pt x="318294" y="264965"/>
                    </a:cubicBezTo>
                    <a:cubicBezTo>
                      <a:pt x="267155" y="226845"/>
                      <a:pt x="197394" y="207148"/>
                      <a:pt x="156712" y="159485"/>
                    </a:cubicBezTo>
                    <a:cubicBezTo>
                      <a:pt x="134110" y="132748"/>
                      <a:pt x="123699" y="100706"/>
                      <a:pt x="109535" y="70569"/>
                    </a:cubicBezTo>
                    <a:cubicBezTo>
                      <a:pt x="103944" y="58224"/>
                      <a:pt x="97733" y="45994"/>
                      <a:pt x="93971" y="33107"/>
                    </a:cubicBezTo>
                    <a:cubicBezTo>
                      <a:pt x="91780" y="25982"/>
                      <a:pt x="91152" y="17886"/>
                      <a:pt x="96362" y="11552"/>
                    </a:cubicBezTo>
                    <a:cubicBezTo>
                      <a:pt x="103515" y="3399"/>
                      <a:pt x="116431" y="1541"/>
                      <a:pt x="127747" y="636"/>
                    </a:cubicBezTo>
                    <a:cubicBezTo>
                      <a:pt x="151521" y="-1078"/>
                      <a:pt x="175467" y="893"/>
                      <a:pt x="199013" y="3913"/>
                    </a:cubicBezTo>
                    <a:cubicBezTo>
                      <a:pt x="226607" y="7618"/>
                      <a:pt x="255372" y="12266"/>
                      <a:pt x="278232" y="26544"/>
                    </a:cubicBezTo>
                    <a:cubicBezTo>
                      <a:pt x="326867" y="56986"/>
                      <a:pt x="360785" y="100325"/>
                      <a:pt x="406658" y="133329"/>
                    </a:cubicBezTo>
                    <a:cubicBezTo>
                      <a:pt x="418717" y="142025"/>
                      <a:pt x="431804" y="149464"/>
                      <a:pt x="445482" y="156132"/>
                    </a:cubicBezTo>
                    <a:cubicBezTo>
                      <a:pt x="460103" y="163285"/>
                      <a:pt x="475362" y="169591"/>
                      <a:pt x="490697" y="175687"/>
                    </a:cubicBezTo>
                    <a:cubicBezTo>
                      <a:pt x="498079" y="178592"/>
                      <a:pt x="505461" y="181478"/>
                      <a:pt x="512785" y="184383"/>
                    </a:cubicBezTo>
                    <a:cubicBezTo>
                      <a:pt x="515862" y="185583"/>
                      <a:pt x="518910" y="186774"/>
                      <a:pt x="521996" y="188002"/>
                    </a:cubicBezTo>
                    <a:cubicBezTo>
                      <a:pt x="527816" y="190308"/>
                      <a:pt x="533598" y="192651"/>
                      <a:pt x="539360" y="195042"/>
                    </a:cubicBezTo>
                    <a:cubicBezTo>
                      <a:pt x="539989" y="195299"/>
                      <a:pt x="540589" y="195556"/>
                      <a:pt x="541217" y="195813"/>
                    </a:cubicBezTo>
                    <a:cubicBezTo>
                      <a:pt x="548114" y="198690"/>
                      <a:pt x="554934" y="201661"/>
                      <a:pt x="561687" y="204767"/>
                    </a:cubicBezTo>
                    <a:cubicBezTo>
                      <a:pt x="563116" y="205424"/>
                      <a:pt x="564506" y="206052"/>
                      <a:pt x="565906" y="206729"/>
                    </a:cubicBezTo>
                    <a:cubicBezTo>
                      <a:pt x="570526" y="208862"/>
                      <a:pt x="575117" y="211120"/>
                      <a:pt x="579622" y="213425"/>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9"/>
              <p:cNvSpPr/>
              <p:nvPr/>
            </p:nvSpPr>
            <p:spPr>
              <a:xfrm>
                <a:off x="8959680" y="3733560"/>
                <a:ext cx="613432" cy="982732"/>
              </a:xfrm>
              <a:custGeom>
                <a:rect b="b" l="l" r="r" t="t"/>
                <a:pathLst>
                  <a:path extrusionOk="0" h="982732" w="616515">
                    <a:moveTo>
                      <a:pt x="613547" y="88157"/>
                    </a:moveTo>
                    <a:lnTo>
                      <a:pt x="613547" y="97311"/>
                    </a:lnTo>
                    <a:cubicBezTo>
                      <a:pt x="608527" y="97025"/>
                      <a:pt x="603564" y="96625"/>
                      <a:pt x="598612" y="96082"/>
                    </a:cubicBezTo>
                    <a:cubicBezTo>
                      <a:pt x="597611" y="95996"/>
                      <a:pt x="596621" y="95882"/>
                      <a:pt x="595621" y="95768"/>
                    </a:cubicBezTo>
                    <a:cubicBezTo>
                      <a:pt x="591716" y="95339"/>
                      <a:pt x="587810" y="94825"/>
                      <a:pt x="583934" y="94282"/>
                    </a:cubicBezTo>
                    <a:cubicBezTo>
                      <a:pt x="579943" y="93739"/>
                      <a:pt x="575951" y="93139"/>
                      <a:pt x="571989" y="92539"/>
                    </a:cubicBezTo>
                    <a:cubicBezTo>
                      <a:pt x="570474" y="92310"/>
                      <a:pt x="568970" y="92053"/>
                      <a:pt x="567455" y="91825"/>
                    </a:cubicBezTo>
                    <a:cubicBezTo>
                      <a:pt x="562978" y="91110"/>
                      <a:pt x="558502" y="90367"/>
                      <a:pt x="554025" y="89577"/>
                    </a:cubicBezTo>
                    <a:cubicBezTo>
                      <a:pt x="541538" y="87472"/>
                      <a:pt x="529108" y="85157"/>
                      <a:pt x="516706" y="82709"/>
                    </a:cubicBezTo>
                    <a:cubicBezTo>
                      <a:pt x="502904" y="80004"/>
                      <a:pt x="489140" y="77118"/>
                      <a:pt x="475424" y="74070"/>
                    </a:cubicBezTo>
                    <a:cubicBezTo>
                      <a:pt x="458461" y="70336"/>
                      <a:pt x="441554" y="66374"/>
                      <a:pt x="424714" y="62297"/>
                    </a:cubicBezTo>
                    <a:cubicBezTo>
                      <a:pt x="391928" y="54344"/>
                      <a:pt x="359315" y="45876"/>
                      <a:pt x="326730" y="37408"/>
                    </a:cubicBezTo>
                    <a:cubicBezTo>
                      <a:pt x="293488" y="28998"/>
                      <a:pt x="259741" y="21587"/>
                      <a:pt x="225241" y="17768"/>
                    </a:cubicBezTo>
                    <a:cubicBezTo>
                      <a:pt x="196418" y="14948"/>
                      <a:pt x="131105" y="8328"/>
                      <a:pt x="107188" y="20816"/>
                    </a:cubicBezTo>
                    <a:cubicBezTo>
                      <a:pt x="95101" y="27169"/>
                      <a:pt x="98035" y="39170"/>
                      <a:pt x="103483" y="48295"/>
                    </a:cubicBezTo>
                    <a:cubicBezTo>
                      <a:pt x="112408" y="62240"/>
                      <a:pt x="120533" y="76518"/>
                      <a:pt x="126771" y="91482"/>
                    </a:cubicBezTo>
                    <a:cubicBezTo>
                      <a:pt x="144955" y="134268"/>
                      <a:pt x="162691" y="178140"/>
                      <a:pt x="195275" y="215087"/>
                    </a:cubicBezTo>
                    <a:cubicBezTo>
                      <a:pt x="212239" y="234128"/>
                      <a:pt x="234328" y="249435"/>
                      <a:pt x="253654" y="266713"/>
                    </a:cubicBezTo>
                    <a:cubicBezTo>
                      <a:pt x="271047" y="281762"/>
                      <a:pt x="286925" y="298012"/>
                      <a:pt x="301803" y="314862"/>
                    </a:cubicBezTo>
                    <a:cubicBezTo>
                      <a:pt x="317910" y="333045"/>
                      <a:pt x="332445" y="352495"/>
                      <a:pt x="341398" y="373955"/>
                    </a:cubicBezTo>
                    <a:cubicBezTo>
                      <a:pt x="346047" y="385442"/>
                      <a:pt x="349209" y="397301"/>
                      <a:pt x="351323" y="409274"/>
                    </a:cubicBezTo>
                    <a:cubicBezTo>
                      <a:pt x="354543" y="432877"/>
                      <a:pt x="352066" y="456994"/>
                      <a:pt x="343856" y="479740"/>
                    </a:cubicBezTo>
                    <a:cubicBezTo>
                      <a:pt x="337274" y="499580"/>
                      <a:pt x="328006" y="518764"/>
                      <a:pt x="316919" y="537156"/>
                    </a:cubicBezTo>
                    <a:cubicBezTo>
                      <a:pt x="291430" y="581943"/>
                      <a:pt x="257941" y="623053"/>
                      <a:pt x="220307" y="661277"/>
                    </a:cubicBezTo>
                    <a:cubicBezTo>
                      <a:pt x="205743" y="676755"/>
                      <a:pt x="192142" y="692919"/>
                      <a:pt x="180912" y="710254"/>
                    </a:cubicBezTo>
                    <a:cubicBezTo>
                      <a:pt x="170930" y="725818"/>
                      <a:pt x="161842" y="741810"/>
                      <a:pt x="150813" y="756889"/>
                    </a:cubicBezTo>
                    <a:cubicBezTo>
                      <a:pt x="134792" y="778186"/>
                      <a:pt x="115408" y="797627"/>
                      <a:pt x="93624" y="814962"/>
                    </a:cubicBezTo>
                    <a:cubicBezTo>
                      <a:pt x="73555" y="832041"/>
                      <a:pt x="51943" y="848233"/>
                      <a:pt x="35522" y="867959"/>
                    </a:cubicBezTo>
                    <a:cubicBezTo>
                      <a:pt x="22978" y="883695"/>
                      <a:pt x="15396" y="900830"/>
                      <a:pt x="20016" y="920014"/>
                    </a:cubicBezTo>
                    <a:cubicBezTo>
                      <a:pt x="24950" y="938883"/>
                      <a:pt x="34036" y="956676"/>
                      <a:pt x="44247" y="973982"/>
                    </a:cubicBezTo>
                    <a:cubicBezTo>
                      <a:pt x="45904" y="976802"/>
                      <a:pt x="47581" y="979602"/>
                      <a:pt x="49295" y="982364"/>
                    </a:cubicBezTo>
                    <a:lnTo>
                      <a:pt x="28340" y="982364"/>
                    </a:lnTo>
                    <a:cubicBezTo>
                      <a:pt x="28083" y="981993"/>
                      <a:pt x="27855" y="981593"/>
                      <a:pt x="27626" y="981193"/>
                    </a:cubicBezTo>
                    <a:cubicBezTo>
                      <a:pt x="16796" y="962867"/>
                      <a:pt x="7157" y="943988"/>
                      <a:pt x="1937" y="924005"/>
                    </a:cubicBezTo>
                    <a:cubicBezTo>
                      <a:pt x="-2968" y="905421"/>
                      <a:pt x="1709" y="885914"/>
                      <a:pt x="12967" y="869531"/>
                    </a:cubicBezTo>
                    <a:cubicBezTo>
                      <a:pt x="36027" y="835432"/>
                      <a:pt x="75422" y="812457"/>
                      <a:pt x="106074" y="783578"/>
                    </a:cubicBezTo>
                    <a:cubicBezTo>
                      <a:pt x="118790" y="771319"/>
                      <a:pt x="130105" y="758032"/>
                      <a:pt x="139973" y="744068"/>
                    </a:cubicBezTo>
                    <a:cubicBezTo>
                      <a:pt x="153546" y="724542"/>
                      <a:pt x="164377" y="703730"/>
                      <a:pt x="179340" y="684918"/>
                    </a:cubicBezTo>
                    <a:cubicBezTo>
                      <a:pt x="201828" y="655266"/>
                      <a:pt x="231280" y="629873"/>
                      <a:pt x="254511" y="600650"/>
                    </a:cubicBezTo>
                    <a:cubicBezTo>
                      <a:pt x="274866" y="575447"/>
                      <a:pt x="291259" y="548253"/>
                      <a:pt x="305994" y="520516"/>
                    </a:cubicBezTo>
                    <a:cubicBezTo>
                      <a:pt x="316624" y="500904"/>
                      <a:pt x="325120" y="480464"/>
                      <a:pt x="330654" y="459423"/>
                    </a:cubicBezTo>
                    <a:cubicBezTo>
                      <a:pt x="334074" y="444116"/>
                      <a:pt x="334817" y="427952"/>
                      <a:pt x="332988" y="412903"/>
                    </a:cubicBezTo>
                    <a:cubicBezTo>
                      <a:pt x="330197" y="394967"/>
                      <a:pt x="324463" y="377270"/>
                      <a:pt x="314719" y="361077"/>
                    </a:cubicBezTo>
                    <a:cubicBezTo>
                      <a:pt x="304794" y="344113"/>
                      <a:pt x="291830" y="328578"/>
                      <a:pt x="277971" y="313728"/>
                    </a:cubicBezTo>
                    <a:cubicBezTo>
                      <a:pt x="263379" y="297765"/>
                      <a:pt x="247473" y="282686"/>
                      <a:pt x="230594" y="268370"/>
                    </a:cubicBezTo>
                    <a:cubicBezTo>
                      <a:pt x="214259" y="254264"/>
                      <a:pt x="196694" y="240977"/>
                      <a:pt x="182474" y="225298"/>
                    </a:cubicBezTo>
                    <a:cubicBezTo>
                      <a:pt x="175606" y="217602"/>
                      <a:pt x="169415" y="209449"/>
                      <a:pt x="163519" y="201238"/>
                    </a:cubicBezTo>
                    <a:cubicBezTo>
                      <a:pt x="145107" y="175016"/>
                      <a:pt x="132020" y="146479"/>
                      <a:pt x="119818" y="117942"/>
                    </a:cubicBezTo>
                    <a:cubicBezTo>
                      <a:pt x="114256" y="104312"/>
                      <a:pt x="108617" y="90691"/>
                      <a:pt x="101911" y="77404"/>
                    </a:cubicBezTo>
                    <a:cubicBezTo>
                      <a:pt x="96463" y="65717"/>
                      <a:pt x="88110" y="54915"/>
                      <a:pt x="84747" y="42599"/>
                    </a:cubicBezTo>
                    <a:cubicBezTo>
                      <a:pt x="81071" y="29312"/>
                      <a:pt x="86290" y="15405"/>
                      <a:pt x="101426" y="8700"/>
                    </a:cubicBezTo>
                    <a:cubicBezTo>
                      <a:pt x="117189" y="1518"/>
                      <a:pt x="135744" y="975"/>
                      <a:pt x="153308" y="175"/>
                    </a:cubicBezTo>
                    <a:cubicBezTo>
                      <a:pt x="171072" y="-368"/>
                      <a:pt x="188884" y="432"/>
                      <a:pt x="206591" y="1489"/>
                    </a:cubicBezTo>
                    <a:cubicBezTo>
                      <a:pt x="247158" y="3461"/>
                      <a:pt x="286982" y="10957"/>
                      <a:pt x="325577" y="21244"/>
                    </a:cubicBezTo>
                    <a:cubicBezTo>
                      <a:pt x="357876" y="29541"/>
                      <a:pt x="390090" y="38037"/>
                      <a:pt x="422389" y="46390"/>
                    </a:cubicBezTo>
                    <a:cubicBezTo>
                      <a:pt x="435334" y="49724"/>
                      <a:pt x="448307" y="53058"/>
                      <a:pt x="461242" y="56315"/>
                    </a:cubicBezTo>
                    <a:cubicBezTo>
                      <a:pt x="480768" y="61249"/>
                      <a:pt x="500351" y="66040"/>
                      <a:pt x="519992" y="70593"/>
                    </a:cubicBezTo>
                    <a:cubicBezTo>
                      <a:pt x="531136" y="73184"/>
                      <a:pt x="542281" y="75727"/>
                      <a:pt x="553492" y="78147"/>
                    </a:cubicBezTo>
                    <a:cubicBezTo>
                      <a:pt x="554035" y="78261"/>
                      <a:pt x="554577" y="78347"/>
                      <a:pt x="555120" y="78461"/>
                    </a:cubicBezTo>
                    <a:cubicBezTo>
                      <a:pt x="560797" y="79575"/>
                      <a:pt x="566465" y="80652"/>
                      <a:pt x="572170" y="81680"/>
                    </a:cubicBezTo>
                    <a:cubicBezTo>
                      <a:pt x="576104" y="82395"/>
                      <a:pt x="580038" y="83109"/>
                      <a:pt x="584000" y="83757"/>
                    </a:cubicBezTo>
                    <a:cubicBezTo>
                      <a:pt x="587877" y="84414"/>
                      <a:pt x="591725" y="85043"/>
                      <a:pt x="595601" y="85643"/>
                    </a:cubicBezTo>
                    <a:cubicBezTo>
                      <a:pt x="596573" y="85786"/>
                      <a:pt x="597535" y="85928"/>
                      <a:pt x="598506" y="86071"/>
                    </a:cubicBezTo>
                    <a:cubicBezTo>
                      <a:pt x="603498" y="86843"/>
                      <a:pt x="608518" y="87529"/>
                      <a:pt x="613528" y="88157"/>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9"/>
              <p:cNvSpPr/>
              <p:nvPr/>
            </p:nvSpPr>
            <p:spPr>
              <a:xfrm>
                <a:off x="8907480" y="3700080"/>
                <a:ext cx="665910" cy="1017038"/>
              </a:xfrm>
              <a:custGeom>
                <a:rect b="b" l="l" r="r" t="t"/>
                <a:pathLst>
                  <a:path extrusionOk="0" h="1045797" w="670942">
                    <a:moveTo>
                      <a:pt x="665745" y="1824"/>
                    </a:moveTo>
                    <a:lnTo>
                      <a:pt x="665745" y="11263"/>
                    </a:lnTo>
                    <a:cubicBezTo>
                      <a:pt x="659782" y="13168"/>
                      <a:pt x="653800" y="15025"/>
                      <a:pt x="647809" y="16826"/>
                    </a:cubicBezTo>
                    <a:cubicBezTo>
                      <a:pt x="647409" y="16940"/>
                      <a:pt x="647008" y="17054"/>
                      <a:pt x="646608" y="17168"/>
                    </a:cubicBezTo>
                    <a:cubicBezTo>
                      <a:pt x="641246" y="18768"/>
                      <a:pt x="635893" y="20302"/>
                      <a:pt x="630502" y="21759"/>
                    </a:cubicBezTo>
                    <a:cubicBezTo>
                      <a:pt x="629673" y="21988"/>
                      <a:pt x="628844" y="22217"/>
                      <a:pt x="628025" y="22445"/>
                    </a:cubicBezTo>
                    <a:cubicBezTo>
                      <a:pt x="625577" y="23103"/>
                      <a:pt x="623149" y="23760"/>
                      <a:pt x="620701" y="24388"/>
                    </a:cubicBezTo>
                    <a:cubicBezTo>
                      <a:pt x="619643" y="24617"/>
                      <a:pt x="618567" y="24874"/>
                      <a:pt x="617510" y="25103"/>
                    </a:cubicBezTo>
                    <a:cubicBezTo>
                      <a:pt x="613605" y="25960"/>
                      <a:pt x="609699" y="26789"/>
                      <a:pt x="605766" y="27522"/>
                    </a:cubicBezTo>
                    <a:cubicBezTo>
                      <a:pt x="598955" y="28836"/>
                      <a:pt x="592107" y="29999"/>
                      <a:pt x="585239" y="31027"/>
                    </a:cubicBezTo>
                    <a:cubicBezTo>
                      <a:pt x="566113" y="33904"/>
                      <a:pt x="546758" y="35761"/>
                      <a:pt x="527337" y="36904"/>
                    </a:cubicBezTo>
                    <a:cubicBezTo>
                      <a:pt x="515907" y="37590"/>
                      <a:pt x="504419" y="38047"/>
                      <a:pt x="492961" y="38333"/>
                    </a:cubicBezTo>
                    <a:cubicBezTo>
                      <a:pt x="492732" y="38333"/>
                      <a:pt x="492504" y="38333"/>
                      <a:pt x="492275" y="38361"/>
                    </a:cubicBezTo>
                    <a:cubicBezTo>
                      <a:pt x="485265" y="38561"/>
                      <a:pt x="478273" y="38647"/>
                      <a:pt x="471263" y="38561"/>
                    </a:cubicBezTo>
                    <a:cubicBezTo>
                      <a:pt x="415732" y="38161"/>
                      <a:pt x="360687" y="29894"/>
                      <a:pt x="306033" y="22083"/>
                    </a:cubicBezTo>
                    <a:cubicBezTo>
                      <a:pt x="263618" y="17149"/>
                      <a:pt x="94197" y="-19398"/>
                      <a:pt x="102579" y="44095"/>
                    </a:cubicBezTo>
                    <a:cubicBezTo>
                      <a:pt x="107627" y="59202"/>
                      <a:pt x="117686" y="72775"/>
                      <a:pt x="124591" y="87339"/>
                    </a:cubicBezTo>
                    <a:cubicBezTo>
                      <a:pt x="132830" y="103303"/>
                      <a:pt x="138678" y="120095"/>
                      <a:pt x="141926" y="137260"/>
                    </a:cubicBezTo>
                    <a:cubicBezTo>
                      <a:pt x="147147" y="160462"/>
                      <a:pt x="140812" y="183923"/>
                      <a:pt x="140069" y="207164"/>
                    </a:cubicBezTo>
                    <a:cubicBezTo>
                      <a:pt x="137735" y="249436"/>
                      <a:pt x="169578" y="286954"/>
                      <a:pt x="200762" y="317682"/>
                    </a:cubicBezTo>
                    <a:cubicBezTo>
                      <a:pt x="231147" y="345676"/>
                      <a:pt x="272971" y="362240"/>
                      <a:pt x="305414" y="388234"/>
                    </a:cubicBezTo>
                    <a:cubicBezTo>
                      <a:pt x="389881" y="457681"/>
                      <a:pt x="353248" y="528432"/>
                      <a:pt x="298717" y="601070"/>
                    </a:cubicBezTo>
                    <a:cubicBezTo>
                      <a:pt x="283954" y="621968"/>
                      <a:pt x="267790" y="642751"/>
                      <a:pt x="252198" y="663078"/>
                    </a:cubicBezTo>
                    <a:cubicBezTo>
                      <a:pt x="230443" y="691643"/>
                      <a:pt x="214964" y="722999"/>
                      <a:pt x="197038" y="753194"/>
                    </a:cubicBezTo>
                    <a:cubicBezTo>
                      <a:pt x="174436" y="787684"/>
                      <a:pt x="135659" y="811353"/>
                      <a:pt x="98769" y="834528"/>
                    </a:cubicBezTo>
                    <a:cubicBezTo>
                      <a:pt x="52392" y="861636"/>
                      <a:pt x="19035" y="880571"/>
                      <a:pt x="9996" y="931054"/>
                    </a:cubicBezTo>
                    <a:cubicBezTo>
                      <a:pt x="4776" y="959934"/>
                      <a:pt x="12158" y="988842"/>
                      <a:pt x="24388" y="1015836"/>
                    </a:cubicBezTo>
                    <a:lnTo>
                      <a:pt x="14130" y="1015836"/>
                    </a:lnTo>
                    <a:cubicBezTo>
                      <a:pt x="-3863" y="978517"/>
                      <a:pt x="-5197" y="935159"/>
                      <a:pt x="13158" y="897812"/>
                    </a:cubicBezTo>
                    <a:cubicBezTo>
                      <a:pt x="28836" y="862093"/>
                      <a:pt x="71880" y="844815"/>
                      <a:pt x="105408" y="822298"/>
                    </a:cubicBezTo>
                    <a:cubicBezTo>
                      <a:pt x="135621" y="802571"/>
                      <a:pt x="167073" y="782816"/>
                      <a:pt x="186885" y="754794"/>
                    </a:cubicBezTo>
                    <a:cubicBezTo>
                      <a:pt x="202620" y="732077"/>
                      <a:pt x="214193" y="707474"/>
                      <a:pt x="229157" y="684385"/>
                    </a:cubicBezTo>
                    <a:cubicBezTo>
                      <a:pt x="263056" y="632188"/>
                      <a:pt x="305614" y="583696"/>
                      <a:pt x="333550" y="528880"/>
                    </a:cubicBezTo>
                    <a:cubicBezTo>
                      <a:pt x="356011" y="482446"/>
                      <a:pt x="346466" y="436173"/>
                      <a:pt x="305271" y="399569"/>
                    </a:cubicBezTo>
                    <a:cubicBezTo>
                      <a:pt x="275276" y="372861"/>
                      <a:pt x="235224" y="355982"/>
                      <a:pt x="204410" y="330036"/>
                    </a:cubicBezTo>
                    <a:cubicBezTo>
                      <a:pt x="170511" y="299823"/>
                      <a:pt x="135535" y="259342"/>
                      <a:pt x="133116" y="216746"/>
                    </a:cubicBezTo>
                    <a:cubicBezTo>
                      <a:pt x="131715" y="193657"/>
                      <a:pt x="138878" y="170759"/>
                      <a:pt x="136221" y="147699"/>
                    </a:cubicBezTo>
                    <a:cubicBezTo>
                      <a:pt x="133744" y="130135"/>
                      <a:pt x="127982" y="112266"/>
                      <a:pt x="120657" y="95902"/>
                    </a:cubicBezTo>
                    <a:cubicBezTo>
                      <a:pt x="113275" y="77633"/>
                      <a:pt x="98902" y="61298"/>
                      <a:pt x="95083" y="42105"/>
                    </a:cubicBezTo>
                    <a:cubicBezTo>
                      <a:pt x="95483" y="-29961"/>
                      <a:pt x="275305" y="11120"/>
                      <a:pt x="327216" y="16644"/>
                    </a:cubicBezTo>
                    <a:cubicBezTo>
                      <a:pt x="374794" y="23969"/>
                      <a:pt x="422942" y="29075"/>
                      <a:pt x="471206" y="29532"/>
                    </a:cubicBezTo>
                    <a:cubicBezTo>
                      <a:pt x="477902" y="29589"/>
                      <a:pt x="484579" y="29560"/>
                      <a:pt x="491275" y="29446"/>
                    </a:cubicBezTo>
                    <a:cubicBezTo>
                      <a:pt x="501476" y="29246"/>
                      <a:pt x="511687" y="28846"/>
                      <a:pt x="521888" y="28189"/>
                    </a:cubicBezTo>
                    <a:cubicBezTo>
                      <a:pt x="528156" y="27789"/>
                      <a:pt x="534433" y="27303"/>
                      <a:pt x="540700" y="26703"/>
                    </a:cubicBezTo>
                    <a:cubicBezTo>
                      <a:pt x="555807" y="25646"/>
                      <a:pt x="570666" y="23684"/>
                      <a:pt x="585287" y="21083"/>
                    </a:cubicBezTo>
                    <a:cubicBezTo>
                      <a:pt x="591640" y="19940"/>
                      <a:pt x="598003" y="18721"/>
                      <a:pt x="604299" y="17349"/>
                    </a:cubicBezTo>
                    <a:cubicBezTo>
                      <a:pt x="607232" y="16721"/>
                      <a:pt x="610176" y="16092"/>
                      <a:pt x="613109" y="15406"/>
                    </a:cubicBezTo>
                    <a:cubicBezTo>
                      <a:pt x="613995" y="15206"/>
                      <a:pt x="614852" y="15035"/>
                      <a:pt x="615700" y="14835"/>
                    </a:cubicBezTo>
                    <a:cubicBezTo>
                      <a:pt x="620177" y="13778"/>
                      <a:pt x="624625" y="12701"/>
                      <a:pt x="629073" y="11615"/>
                    </a:cubicBezTo>
                    <a:cubicBezTo>
                      <a:pt x="634664" y="10215"/>
                      <a:pt x="640189" y="8767"/>
                      <a:pt x="645752" y="7281"/>
                    </a:cubicBezTo>
                    <a:cubicBezTo>
                      <a:pt x="646437" y="7110"/>
                      <a:pt x="647123" y="6910"/>
                      <a:pt x="647809" y="6738"/>
                    </a:cubicBezTo>
                    <a:cubicBezTo>
                      <a:pt x="653791" y="5138"/>
                      <a:pt x="659782" y="3490"/>
                      <a:pt x="665745" y="1833"/>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9"/>
              <p:cNvSpPr/>
              <p:nvPr/>
            </p:nvSpPr>
            <p:spPr>
              <a:xfrm>
                <a:off x="8852040" y="3665880"/>
                <a:ext cx="721881" cy="1049988"/>
              </a:xfrm>
              <a:custGeom>
                <a:rect b="b" l="l" r="r" t="t"/>
                <a:pathLst>
                  <a:path extrusionOk="0" h="1049988" w="721881">
                    <a:moveTo>
                      <a:pt x="721300" y="38"/>
                    </a:moveTo>
                    <a:lnTo>
                      <a:pt x="721300" y="6163"/>
                    </a:lnTo>
                    <a:cubicBezTo>
                      <a:pt x="715308" y="6991"/>
                      <a:pt x="709355" y="7849"/>
                      <a:pt x="703364" y="8696"/>
                    </a:cubicBezTo>
                    <a:cubicBezTo>
                      <a:pt x="701278" y="9010"/>
                      <a:pt x="699230" y="9296"/>
                      <a:pt x="697153" y="9611"/>
                    </a:cubicBezTo>
                    <a:cubicBezTo>
                      <a:pt x="690972" y="10525"/>
                      <a:pt x="684781" y="11439"/>
                      <a:pt x="678599" y="12316"/>
                    </a:cubicBezTo>
                    <a:cubicBezTo>
                      <a:pt x="673922" y="13002"/>
                      <a:pt x="669245" y="13688"/>
                      <a:pt x="664569" y="14335"/>
                    </a:cubicBezTo>
                    <a:cubicBezTo>
                      <a:pt x="660835" y="14878"/>
                      <a:pt x="657072" y="15421"/>
                      <a:pt x="653310" y="15935"/>
                    </a:cubicBezTo>
                    <a:cubicBezTo>
                      <a:pt x="647976" y="16678"/>
                      <a:pt x="642651" y="17393"/>
                      <a:pt x="637289" y="18040"/>
                    </a:cubicBezTo>
                    <a:cubicBezTo>
                      <a:pt x="631440" y="18812"/>
                      <a:pt x="625573" y="19526"/>
                      <a:pt x="619696" y="20174"/>
                    </a:cubicBezTo>
                    <a:cubicBezTo>
                      <a:pt x="601142" y="22308"/>
                      <a:pt x="582577" y="23936"/>
                      <a:pt x="563937" y="24708"/>
                    </a:cubicBezTo>
                    <a:cubicBezTo>
                      <a:pt x="558403" y="24994"/>
                      <a:pt x="552878" y="25137"/>
                      <a:pt x="547316" y="25222"/>
                    </a:cubicBezTo>
                    <a:cubicBezTo>
                      <a:pt x="540705" y="25308"/>
                      <a:pt x="534057" y="25279"/>
                      <a:pt x="527418" y="25108"/>
                    </a:cubicBezTo>
                    <a:cubicBezTo>
                      <a:pt x="521408" y="24965"/>
                      <a:pt x="515388" y="24708"/>
                      <a:pt x="509349" y="24336"/>
                    </a:cubicBezTo>
                    <a:cubicBezTo>
                      <a:pt x="432835" y="20345"/>
                      <a:pt x="356378" y="12678"/>
                      <a:pt x="279635" y="13278"/>
                    </a:cubicBezTo>
                    <a:cubicBezTo>
                      <a:pt x="247621" y="14164"/>
                      <a:pt x="214093" y="14478"/>
                      <a:pt x="185528" y="27813"/>
                    </a:cubicBezTo>
                    <a:cubicBezTo>
                      <a:pt x="170021" y="34995"/>
                      <a:pt x="153085" y="43891"/>
                      <a:pt x="148609" y="59226"/>
                    </a:cubicBezTo>
                    <a:cubicBezTo>
                      <a:pt x="138408" y="104985"/>
                      <a:pt x="159381" y="149990"/>
                      <a:pt x="169764" y="194377"/>
                    </a:cubicBezTo>
                    <a:cubicBezTo>
                      <a:pt x="178774" y="247145"/>
                      <a:pt x="170792" y="304705"/>
                      <a:pt x="212750" y="349196"/>
                    </a:cubicBezTo>
                    <a:cubicBezTo>
                      <a:pt x="239773" y="380181"/>
                      <a:pt x="269853" y="409261"/>
                      <a:pt x="295875" y="440874"/>
                    </a:cubicBezTo>
                    <a:cubicBezTo>
                      <a:pt x="325612" y="474688"/>
                      <a:pt x="343452" y="515169"/>
                      <a:pt x="330136" y="557041"/>
                    </a:cubicBezTo>
                    <a:cubicBezTo>
                      <a:pt x="316592" y="606247"/>
                      <a:pt x="287997" y="651234"/>
                      <a:pt x="264480" y="697411"/>
                    </a:cubicBezTo>
                    <a:cubicBezTo>
                      <a:pt x="238849" y="746303"/>
                      <a:pt x="221151" y="802119"/>
                      <a:pt x="168554" y="836324"/>
                    </a:cubicBezTo>
                    <a:cubicBezTo>
                      <a:pt x="107404" y="879453"/>
                      <a:pt x="12135" y="942318"/>
                      <a:pt x="11420" y="1014441"/>
                    </a:cubicBezTo>
                    <a:cubicBezTo>
                      <a:pt x="11077" y="1026300"/>
                      <a:pt x="11192" y="1038130"/>
                      <a:pt x="11592" y="1049988"/>
                    </a:cubicBezTo>
                    <a:lnTo>
                      <a:pt x="476" y="1049988"/>
                    </a:lnTo>
                    <a:cubicBezTo>
                      <a:pt x="-581" y="1030176"/>
                      <a:pt x="-38" y="1010307"/>
                      <a:pt x="3753" y="990838"/>
                    </a:cubicBezTo>
                    <a:cubicBezTo>
                      <a:pt x="20860" y="932145"/>
                      <a:pt x="91068" y="880624"/>
                      <a:pt x="143323" y="841229"/>
                    </a:cubicBezTo>
                    <a:cubicBezTo>
                      <a:pt x="163506" y="826951"/>
                      <a:pt x="184404" y="812721"/>
                      <a:pt x="198253" y="793537"/>
                    </a:cubicBezTo>
                    <a:cubicBezTo>
                      <a:pt x="228666" y="751179"/>
                      <a:pt x="243868" y="703793"/>
                      <a:pt x="269434" y="659578"/>
                    </a:cubicBezTo>
                    <a:cubicBezTo>
                      <a:pt x="339023" y="528676"/>
                      <a:pt x="348253" y="508235"/>
                      <a:pt x="237677" y="394259"/>
                    </a:cubicBezTo>
                    <a:cubicBezTo>
                      <a:pt x="161448" y="317202"/>
                      <a:pt x="168516" y="301380"/>
                      <a:pt x="160534" y="206712"/>
                    </a:cubicBezTo>
                    <a:cubicBezTo>
                      <a:pt x="154181" y="157163"/>
                      <a:pt x="126749" y="108356"/>
                      <a:pt x="138950" y="57903"/>
                    </a:cubicBezTo>
                    <a:cubicBezTo>
                      <a:pt x="142999" y="42881"/>
                      <a:pt x="156743" y="32071"/>
                      <a:pt x="172050" y="24432"/>
                    </a:cubicBezTo>
                    <a:cubicBezTo>
                      <a:pt x="215465" y="1457"/>
                      <a:pt x="269805" y="6810"/>
                      <a:pt x="318944" y="6334"/>
                    </a:cubicBezTo>
                    <a:cubicBezTo>
                      <a:pt x="388563" y="7934"/>
                      <a:pt x="457828" y="14602"/>
                      <a:pt x="527361" y="17736"/>
                    </a:cubicBezTo>
                    <a:cubicBezTo>
                      <a:pt x="530552" y="17907"/>
                      <a:pt x="533771" y="18021"/>
                      <a:pt x="537000" y="18164"/>
                    </a:cubicBezTo>
                    <a:cubicBezTo>
                      <a:pt x="540648" y="18221"/>
                      <a:pt x="544296" y="18221"/>
                      <a:pt x="547944" y="18164"/>
                    </a:cubicBezTo>
                    <a:cubicBezTo>
                      <a:pt x="552964" y="18107"/>
                      <a:pt x="557955" y="17993"/>
                      <a:pt x="562937" y="17793"/>
                    </a:cubicBezTo>
                    <a:cubicBezTo>
                      <a:pt x="579501" y="17193"/>
                      <a:pt x="595979" y="15888"/>
                      <a:pt x="612429" y="14173"/>
                    </a:cubicBezTo>
                    <a:cubicBezTo>
                      <a:pt x="620325" y="13345"/>
                      <a:pt x="628221" y="12402"/>
                      <a:pt x="636118" y="11411"/>
                    </a:cubicBezTo>
                    <a:cubicBezTo>
                      <a:pt x="641394" y="10782"/>
                      <a:pt x="646633" y="10096"/>
                      <a:pt x="651881" y="9382"/>
                    </a:cubicBezTo>
                    <a:cubicBezTo>
                      <a:pt x="655672" y="8896"/>
                      <a:pt x="659463" y="8382"/>
                      <a:pt x="663226" y="7868"/>
                    </a:cubicBezTo>
                    <a:cubicBezTo>
                      <a:pt x="667902" y="7210"/>
                      <a:pt x="672579" y="6553"/>
                      <a:pt x="677256" y="5925"/>
                    </a:cubicBezTo>
                    <a:cubicBezTo>
                      <a:pt x="683580" y="5039"/>
                      <a:pt x="689915" y="4153"/>
                      <a:pt x="696239" y="3305"/>
                    </a:cubicBezTo>
                    <a:cubicBezTo>
                      <a:pt x="698602" y="2962"/>
                      <a:pt x="700973" y="2648"/>
                      <a:pt x="703336" y="2334"/>
                    </a:cubicBezTo>
                    <a:cubicBezTo>
                      <a:pt x="709289" y="1534"/>
                      <a:pt x="715280" y="733"/>
                      <a:pt x="72127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9"/>
              <p:cNvSpPr/>
              <p:nvPr/>
            </p:nvSpPr>
            <p:spPr>
              <a:xfrm>
                <a:off x="8801640" y="3619800"/>
                <a:ext cx="772183" cy="1096365"/>
              </a:xfrm>
              <a:custGeom>
                <a:rect b="b" l="l" r="r" t="t"/>
                <a:pathLst>
                  <a:path extrusionOk="0" h="1096365" w="772183">
                    <a:moveTo>
                      <a:pt x="771825" y="0"/>
                    </a:moveTo>
                    <a:lnTo>
                      <a:pt x="771825" y="12259"/>
                    </a:lnTo>
                    <a:cubicBezTo>
                      <a:pt x="765920" y="14344"/>
                      <a:pt x="759938" y="16278"/>
                      <a:pt x="753889" y="18136"/>
                    </a:cubicBezTo>
                    <a:cubicBezTo>
                      <a:pt x="750098" y="19278"/>
                      <a:pt x="746307" y="20383"/>
                      <a:pt x="742488" y="21441"/>
                    </a:cubicBezTo>
                    <a:cubicBezTo>
                      <a:pt x="735820" y="23326"/>
                      <a:pt x="729058" y="25032"/>
                      <a:pt x="722276" y="26632"/>
                    </a:cubicBezTo>
                    <a:cubicBezTo>
                      <a:pt x="717771" y="27717"/>
                      <a:pt x="713237" y="28737"/>
                      <a:pt x="708674" y="29680"/>
                    </a:cubicBezTo>
                    <a:cubicBezTo>
                      <a:pt x="704826" y="30508"/>
                      <a:pt x="700949" y="31280"/>
                      <a:pt x="697073" y="32013"/>
                    </a:cubicBezTo>
                    <a:cubicBezTo>
                      <a:pt x="691996" y="32985"/>
                      <a:pt x="686919" y="33899"/>
                      <a:pt x="681823" y="34747"/>
                    </a:cubicBezTo>
                    <a:cubicBezTo>
                      <a:pt x="669764" y="36738"/>
                      <a:pt x="657591" y="38395"/>
                      <a:pt x="645419" y="39795"/>
                    </a:cubicBezTo>
                    <a:cubicBezTo>
                      <a:pt x="634703" y="41024"/>
                      <a:pt x="623978" y="42015"/>
                      <a:pt x="613262" y="42786"/>
                    </a:cubicBezTo>
                    <a:cubicBezTo>
                      <a:pt x="609129" y="43101"/>
                      <a:pt x="604994" y="43386"/>
                      <a:pt x="600860" y="43615"/>
                    </a:cubicBezTo>
                    <a:cubicBezTo>
                      <a:pt x="595812" y="43929"/>
                      <a:pt x="590764" y="44186"/>
                      <a:pt x="585754" y="44415"/>
                    </a:cubicBezTo>
                    <a:cubicBezTo>
                      <a:pt x="583077" y="44587"/>
                      <a:pt x="580391" y="44729"/>
                      <a:pt x="577715" y="44843"/>
                    </a:cubicBezTo>
                    <a:cubicBezTo>
                      <a:pt x="494533" y="48635"/>
                      <a:pt x="412113" y="30813"/>
                      <a:pt x="329046" y="34242"/>
                    </a:cubicBezTo>
                    <a:cubicBezTo>
                      <a:pt x="256637" y="40710"/>
                      <a:pt x="171740" y="72247"/>
                      <a:pt x="168264" y="141456"/>
                    </a:cubicBezTo>
                    <a:cubicBezTo>
                      <a:pt x="168893" y="165344"/>
                      <a:pt x="168778" y="189233"/>
                      <a:pt x="169206" y="213122"/>
                    </a:cubicBezTo>
                    <a:cubicBezTo>
                      <a:pt x="171540" y="248298"/>
                      <a:pt x="177960" y="283226"/>
                      <a:pt x="181866" y="318287"/>
                    </a:cubicBezTo>
                    <a:cubicBezTo>
                      <a:pt x="183970" y="344567"/>
                      <a:pt x="194896" y="369627"/>
                      <a:pt x="212964" y="391182"/>
                    </a:cubicBezTo>
                    <a:cubicBezTo>
                      <a:pt x="223794" y="404041"/>
                      <a:pt x="238196" y="414299"/>
                      <a:pt x="251874" y="424939"/>
                    </a:cubicBezTo>
                    <a:cubicBezTo>
                      <a:pt x="299851" y="457581"/>
                      <a:pt x="313596" y="498891"/>
                      <a:pt x="316330" y="548716"/>
                    </a:cubicBezTo>
                    <a:cubicBezTo>
                      <a:pt x="324969" y="622268"/>
                      <a:pt x="311910" y="657301"/>
                      <a:pt x="282516" y="725262"/>
                    </a:cubicBezTo>
                    <a:cubicBezTo>
                      <a:pt x="267181" y="759838"/>
                      <a:pt x="261247" y="797385"/>
                      <a:pt x="241578" y="830542"/>
                    </a:cubicBezTo>
                    <a:cubicBezTo>
                      <a:pt x="224814" y="856316"/>
                      <a:pt x="197934" y="875814"/>
                      <a:pt x="172760" y="895712"/>
                    </a:cubicBezTo>
                    <a:cubicBezTo>
                      <a:pt x="142375" y="919601"/>
                      <a:pt x="112895" y="944318"/>
                      <a:pt x="85215" y="970397"/>
                    </a:cubicBezTo>
                    <a:cubicBezTo>
                      <a:pt x="64889" y="990495"/>
                      <a:pt x="42934" y="1010164"/>
                      <a:pt x="29199" y="1034082"/>
                    </a:cubicBezTo>
                    <a:cubicBezTo>
                      <a:pt x="18940" y="1053608"/>
                      <a:pt x="17797" y="1075163"/>
                      <a:pt x="19083" y="1096365"/>
                    </a:cubicBezTo>
                    <a:lnTo>
                      <a:pt x="271" y="1096365"/>
                    </a:lnTo>
                    <a:cubicBezTo>
                      <a:pt x="-358" y="1083450"/>
                      <a:pt x="71" y="1070477"/>
                      <a:pt x="1928" y="1057656"/>
                    </a:cubicBezTo>
                    <a:cubicBezTo>
                      <a:pt x="9625" y="1011583"/>
                      <a:pt x="53268" y="978237"/>
                      <a:pt x="87968" y="944594"/>
                    </a:cubicBezTo>
                    <a:cubicBezTo>
                      <a:pt x="118667" y="916514"/>
                      <a:pt x="152052" y="890626"/>
                      <a:pt x="185037" y="864432"/>
                    </a:cubicBezTo>
                    <a:cubicBezTo>
                      <a:pt x="204678" y="848553"/>
                      <a:pt x="223328" y="830789"/>
                      <a:pt x="232786" y="809015"/>
                    </a:cubicBezTo>
                    <a:cubicBezTo>
                      <a:pt x="242740" y="784784"/>
                      <a:pt x="249493" y="759723"/>
                      <a:pt x="258951" y="735378"/>
                    </a:cubicBezTo>
                    <a:cubicBezTo>
                      <a:pt x="272267" y="699602"/>
                      <a:pt x="290193" y="664826"/>
                      <a:pt x="297575" y="627707"/>
                    </a:cubicBezTo>
                    <a:cubicBezTo>
                      <a:pt x="302509" y="595608"/>
                      <a:pt x="298947" y="563051"/>
                      <a:pt x="295718" y="530923"/>
                    </a:cubicBezTo>
                    <a:cubicBezTo>
                      <a:pt x="287164" y="440293"/>
                      <a:pt x="221709" y="445256"/>
                      <a:pt x="181970" y="377838"/>
                    </a:cubicBezTo>
                    <a:cubicBezTo>
                      <a:pt x="168597" y="357254"/>
                      <a:pt x="164463" y="333994"/>
                      <a:pt x="162101" y="310962"/>
                    </a:cubicBezTo>
                    <a:cubicBezTo>
                      <a:pt x="156367" y="265090"/>
                      <a:pt x="148185" y="219342"/>
                      <a:pt x="150214" y="173069"/>
                    </a:cubicBezTo>
                    <a:cubicBezTo>
                      <a:pt x="148109" y="137779"/>
                      <a:pt x="149014" y="113547"/>
                      <a:pt x="172760" y="82420"/>
                    </a:cubicBezTo>
                    <a:cubicBezTo>
                      <a:pt x="210164" y="40538"/>
                      <a:pt x="275667" y="22184"/>
                      <a:pt x="336046" y="18278"/>
                    </a:cubicBezTo>
                    <a:cubicBezTo>
                      <a:pt x="395283" y="16678"/>
                      <a:pt x="453985" y="26175"/>
                      <a:pt x="512964" y="29165"/>
                    </a:cubicBezTo>
                    <a:cubicBezTo>
                      <a:pt x="534348" y="30251"/>
                      <a:pt x="555864" y="30594"/>
                      <a:pt x="577391" y="30137"/>
                    </a:cubicBezTo>
                    <a:cubicBezTo>
                      <a:pt x="585659" y="29966"/>
                      <a:pt x="593955" y="29651"/>
                      <a:pt x="602223" y="29251"/>
                    </a:cubicBezTo>
                    <a:cubicBezTo>
                      <a:pt x="606242" y="29023"/>
                      <a:pt x="610233" y="28794"/>
                      <a:pt x="614253" y="28537"/>
                    </a:cubicBezTo>
                    <a:cubicBezTo>
                      <a:pt x="622406" y="27994"/>
                      <a:pt x="630560" y="27337"/>
                      <a:pt x="638684" y="26546"/>
                    </a:cubicBezTo>
                    <a:cubicBezTo>
                      <a:pt x="652086" y="25232"/>
                      <a:pt x="665421" y="23555"/>
                      <a:pt x="678652" y="21526"/>
                    </a:cubicBezTo>
                    <a:cubicBezTo>
                      <a:pt x="683785" y="20726"/>
                      <a:pt x="688910" y="19869"/>
                      <a:pt x="694015" y="18964"/>
                    </a:cubicBezTo>
                    <a:cubicBezTo>
                      <a:pt x="698006" y="18278"/>
                      <a:pt x="701997" y="17507"/>
                      <a:pt x="705959" y="16745"/>
                    </a:cubicBezTo>
                    <a:cubicBezTo>
                      <a:pt x="710465" y="15859"/>
                      <a:pt x="714970" y="14916"/>
                      <a:pt x="719475" y="13954"/>
                    </a:cubicBezTo>
                    <a:cubicBezTo>
                      <a:pt x="726514" y="12411"/>
                      <a:pt x="733506" y="10763"/>
                      <a:pt x="740459" y="8963"/>
                    </a:cubicBezTo>
                    <a:cubicBezTo>
                      <a:pt x="744964" y="7820"/>
                      <a:pt x="749441" y="6629"/>
                      <a:pt x="753889" y="5372"/>
                    </a:cubicBezTo>
                    <a:cubicBezTo>
                      <a:pt x="759900" y="3686"/>
                      <a:pt x="765891" y="1895"/>
                      <a:pt x="771825" y="9"/>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9"/>
              <p:cNvSpPr/>
              <p:nvPr/>
            </p:nvSpPr>
            <p:spPr>
              <a:xfrm>
                <a:off x="8768880" y="3550680"/>
                <a:ext cx="804491" cy="1165232"/>
              </a:xfrm>
              <a:custGeom>
                <a:rect b="b" l="l" r="r" t="t"/>
                <a:pathLst>
                  <a:path extrusionOk="0" h="1165232" w="804491">
                    <a:moveTo>
                      <a:pt x="804491" y="0"/>
                    </a:moveTo>
                    <a:lnTo>
                      <a:pt x="804491" y="9668"/>
                    </a:lnTo>
                    <a:cubicBezTo>
                      <a:pt x="798500" y="12630"/>
                      <a:pt x="792546" y="15621"/>
                      <a:pt x="786556" y="18593"/>
                    </a:cubicBezTo>
                    <a:cubicBezTo>
                      <a:pt x="779602" y="22041"/>
                      <a:pt x="772611" y="25460"/>
                      <a:pt x="765600" y="28794"/>
                    </a:cubicBezTo>
                    <a:cubicBezTo>
                      <a:pt x="758304" y="32299"/>
                      <a:pt x="750979" y="35719"/>
                      <a:pt x="743559" y="39053"/>
                    </a:cubicBezTo>
                    <a:cubicBezTo>
                      <a:pt x="739254" y="40958"/>
                      <a:pt x="734892" y="42872"/>
                      <a:pt x="730529" y="44701"/>
                    </a:cubicBezTo>
                    <a:cubicBezTo>
                      <a:pt x="726538" y="46444"/>
                      <a:pt x="722547" y="48092"/>
                      <a:pt x="718499" y="49692"/>
                    </a:cubicBezTo>
                    <a:cubicBezTo>
                      <a:pt x="717928" y="49949"/>
                      <a:pt x="717328" y="50178"/>
                      <a:pt x="716756" y="50407"/>
                    </a:cubicBezTo>
                    <a:cubicBezTo>
                      <a:pt x="712108" y="52349"/>
                      <a:pt x="707460" y="54255"/>
                      <a:pt x="702754" y="56112"/>
                    </a:cubicBezTo>
                    <a:cubicBezTo>
                      <a:pt x="689810" y="61132"/>
                      <a:pt x="676589" y="65637"/>
                      <a:pt x="662959" y="69028"/>
                    </a:cubicBezTo>
                    <a:cubicBezTo>
                      <a:pt x="656997" y="70542"/>
                      <a:pt x="650957" y="71790"/>
                      <a:pt x="644861" y="72819"/>
                    </a:cubicBezTo>
                    <a:cubicBezTo>
                      <a:pt x="643547" y="73047"/>
                      <a:pt x="642214" y="73247"/>
                      <a:pt x="640899" y="73448"/>
                    </a:cubicBezTo>
                    <a:cubicBezTo>
                      <a:pt x="638737" y="73819"/>
                      <a:pt x="636565" y="74105"/>
                      <a:pt x="634375" y="74391"/>
                    </a:cubicBezTo>
                    <a:cubicBezTo>
                      <a:pt x="626221" y="75390"/>
                      <a:pt x="618011" y="75762"/>
                      <a:pt x="609800" y="75762"/>
                    </a:cubicBezTo>
                    <a:cubicBezTo>
                      <a:pt x="598455" y="75762"/>
                      <a:pt x="587111" y="74990"/>
                      <a:pt x="575815" y="74076"/>
                    </a:cubicBezTo>
                    <a:cubicBezTo>
                      <a:pt x="531828" y="70828"/>
                      <a:pt x="487813" y="67694"/>
                      <a:pt x="443655" y="66580"/>
                    </a:cubicBezTo>
                    <a:cubicBezTo>
                      <a:pt x="420310" y="66094"/>
                      <a:pt x="396821" y="66323"/>
                      <a:pt x="373752" y="69742"/>
                    </a:cubicBezTo>
                    <a:cubicBezTo>
                      <a:pt x="334670" y="75810"/>
                      <a:pt x="297380" y="86963"/>
                      <a:pt x="262204" y="102213"/>
                    </a:cubicBezTo>
                    <a:cubicBezTo>
                      <a:pt x="247526" y="108709"/>
                      <a:pt x="233524" y="116215"/>
                      <a:pt x="219932" y="124168"/>
                    </a:cubicBezTo>
                    <a:cubicBezTo>
                      <a:pt x="208816" y="130893"/>
                      <a:pt x="197758" y="137770"/>
                      <a:pt x="188176" y="146009"/>
                    </a:cubicBezTo>
                    <a:cubicBezTo>
                      <a:pt x="174088" y="158496"/>
                      <a:pt x="163230" y="173260"/>
                      <a:pt x="154619" y="188767"/>
                    </a:cubicBezTo>
                    <a:cubicBezTo>
                      <a:pt x="136912" y="223085"/>
                      <a:pt x="123034" y="259042"/>
                      <a:pt x="114967" y="295808"/>
                    </a:cubicBezTo>
                    <a:cubicBezTo>
                      <a:pt x="111490" y="314249"/>
                      <a:pt x="110433" y="332956"/>
                      <a:pt x="110861" y="351597"/>
                    </a:cubicBezTo>
                    <a:cubicBezTo>
                      <a:pt x="111776" y="372294"/>
                      <a:pt x="114024" y="393821"/>
                      <a:pt x="126082" y="412318"/>
                    </a:cubicBezTo>
                    <a:cubicBezTo>
                      <a:pt x="134264" y="424777"/>
                      <a:pt x="145723" y="435378"/>
                      <a:pt x="157096" y="445846"/>
                    </a:cubicBezTo>
                    <a:cubicBezTo>
                      <a:pt x="176822" y="463858"/>
                      <a:pt x="198348" y="480422"/>
                      <a:pt x="219189" y="497558"/>
                    </a:cubicBezTo>
                    <a:cubicBezTo>
                      <a:pt x="243735" y="518427"/>
                      <a:pt x="265538" y="541544"/>
                      <a:pt x="282645" y="567119"/>
                    </a:cubicBezTo>
                    <a:cubicBezTo>
                      <a:pt x="295790" y="585988"/>
                      <a:pt x="304962" y="606828"/>
                      <a:pt x="308248" y="628526"/>
                    </a:cubicBezTo>
                    <a:cubicBezTo>
                      <a:pt x="310553" y="645862"/>
                      <a:pt x="308305" y="663417"/>
                      <a:pt x="305886" y="680666"/>
                    </a:cubicBezTo>
                    <a:cubicBezTo>
                      <a:pt x="299275" y="716471"/>
                      <a:pt x="290950" y="752047"/>
                      <a:pt x="280797" y="787251"/>
                    </a:cubicBezTo>
                    <a:cubicBezTo>
                      <a:pt x="270786" y="821655"/>
                      <a:pt x="259470" y="856183"/>
                      <a:pt x="240859" y="888111"/>
                    </a:cubicBezTo>
                    <a:cubicBezTo>
                      <a:pt x="227171" y="910095"/>
                      <a:pt x="209388" y="930221"/>
                      <a:pt x="188804" y="948004"/>
                    </a:cubicBezTo>
                    <a:cubicBezTo>
                      <a:pt x="158391" y="975055"/>
                      <a:pt x="123034" y="998125"/>
                      <a:pt x="91964" y="1024433"/>
                    </a:cubicBezTo>
                    <a:cubicBezTo>
                      <a:pt x="78305" y="1036006"/>
                      <a:pt x="65484" y="1048265"/>
                      <a:pt x="53930" y="1061352"/>
                    </a:cubicBezTo>
                    <a:cubicBezTo>
                      <a:pt x="44691" y="1071639"/>
                      <a:pt x="36138" y="1082421"/>
                      <a:pt x="29670" y="1094108"/>
                    </a:cubicBezTo>
                    <a:cubicBezTo>
                      <a:pt x="22803" y="1106653"/>
                      <a:pt x="18526" y="1120026"/>
                      <a:pt x="14878" y="1133447"/>
                    </a:cubicBezTo>
                    <a:cubicBezTo>
                      <a:pt x="11916" y="1144076"/>
                      <a:pt x="9658" y="1154544"/>
                      <a:pt x="8211" y="1165232"/>
                    </a:cubicBezTo>
                    <a:lnTo>
                      <a:pt x="0" y="1165232"/>
                    </a:lnTo>
                    <a:cubicBezTo>
                      <a:pt x="828" y="1157592"/>
                      <a:pt x="2076" y="1149953"/>
                      <a:pt x="3820" y="1142429"/>
                    </a:cubicBezTo>
                    <a:cubicBezTo>
                      <a:pt x="7296" y="1126808"/>
                      <a:pt x="11916" y="1111301"/>
                      <a:pt x="19212" y="1096585"/>
                    </a:cubicBezTo>
                    <a:cubicBezTo>
                      <a:pt x="26108" y="1082612"/>
                      <a:pt x="35976" y="1069877"/>
                      <a:pt x="46806" y="1057847"/>
                    </a:cubicBezTo>
                    <a:cubicBezTo>
                      <a:pt x="59064" y="1044016"/>
                      <a:pt x="72609" y="1030996"/>
                      <a:pt x="87173" y="1018823"/>
                    </a:cubicBezTo>
                    <a:cubicBezTo>
                      <a:pt x="132273" y="981732"/>
                      <a:pt x="185014" y="949405"/>
                      <a:pt x="219218" y="904285"/>
                    </a:cubicBezTo>
                    <a:cubicBezTo>
                      <a:pt x="236896" y="881425"/>
                      <a:pt x="247298" y="855393"/>
                      <a:pt x="257023" y="829599"/>
                    </a:cubicBezTo>
                    <a:cubicBezTo>
                      <a:pt x="269167" y="795500"/>
                      <a:pt x="278463" y="760752"/>
                      <a:pt x="286159" y="725805"/>
                    </a:cubicBezTo>
                    <a:cubicBezTo>
                      <a:pt x="291722" y="701088"/>
                      <a:pt x="297361" y="676256"/>
                      <a:pt x="297875" y="651034"/>
                    </a:cubicBezTo>
                    <a:cubicBezTo>
                      <a:pt x="298561" y="638575"/>
                      <a:pt x="297075" y="626145"/>
                      <a:pt x="293513" y="614029"/>
                    </a:cubicBezTo>
                    <a:cubicBezTo>
                      <a:pt x="290093" y="602028"/>
                      <a:pt x="284359" y="590541"/>
                      <a:pt x="277549" y="579596"/>
                    </a:cubicBezTo>
                    <a:cubicBezTo>
                      <a:pt x="263071" y="556879"/>
                      <a:pt x="244878" y="535896"/>
                      <a:pt x="223780" y="517112"/>
                    </a:cubicBezTo>
                    <a:cubicBezTo>
                      <a:pt x="204311" y="499348"/>
                      <a:pt x="182185" y="483784"/>
                      <a:pt x="162230" y="466430"/>
                    </a:cubicBezTo>
                    <a:cubicBezTo>
                      <a:pt x="145580" y="451838"/>
                      <a:pt x="128388" y="437236"/>
                      <a:pt x="116024" y="419796"/>
                    </a:cubicBezTo>
                    <a:cubicBezTo>
                      <a:pt x="100089" y="397164"/>
                      <a:pt x="97974" y="370075"/>
                      <a:pt x="98231" y="344367"/>
                    </a:cubicBezTo>
                    <a:cubicBezTo>
                      <a:pt x="98546" y="328260"/>
                      <a:pt x="99603" y="312125"/>
                      <a:pt x="102622" y="296189"/>
                    </a:cubicBezTo>
                    <a:cubicBezTo>
                      <a:pt x="106213" y="277606"/>
                      <a:pt x="112262" y="259414"/>
                      <a:pt x="118786" y="241430"/>
                    </a:cubicBezTo>
                    <a:cubicBezTo>
                      <a:pt x="126997" y="219618"/>
                      <a:pt x="135493" y="197730"/>
                      <a:pt x="147751" y="177232"/>
                    </a:cubicBezTo>
                    <a:cubicBezTo>
                      <a:pt x="156077" y="164087"/>
                      <a:pt x="166049" y="151629"/>
                      <a:pt x="178165" y="140713"/>
                    </a:cubicBezTo>
                    <a:cubicBezTo>
                      <a:pt x="188480" y="131588"/>
                      <a:pt x="200653" y="124063"/>
                      <a:pt x="212912" y="116882"/>
                    </a:cubicBezTo>
                    <a:cubicBezTo>
                      <a:pt x="275425" y="80563"/>
                      <a:pt x="350634" y="56617"/>
                      <a:pt x="427377" y="57131"/>
                    </a:cubicBezTo>
                    <a:cubicBezTo>
                      <a:pt x="463896" y="57360"/>
                      <a:pt x="500329" y="59608"/>
                      <a:pt x="536705" y="61922"/>
                    </a:cubicBezTo>
                    <a:cubicBezTo>
                      <a:pt x="561080" y="63294"/>
                      <a:pt x="585425" y="66256"/>
                      <a:pt x="609885" y="66456"/>
                    </a:cubicBezTo>
                    <a:cubicBezTo>
                      <a:pt x="612362" y="66456"/>
                      <a:pt x="614877" y="66456"/>
                      <a:pt x="617353" y="66399"/>
                    </a:cubicBezTo>
                    <a:cubicBezTo>
                      <a:pt x="622659" y="66256"/>
                      <a:pt x="627926" y="65885"/>
                      <a:pt x="633174" y="65313"/>
                    </a:cubicBezTo>
                    <a:cubicBezTo>
                      <a:pt x="636394" y="64970"/>
                      <a:pt x="639613" y="64541"/>
                      <a:pt x="642814" y="64056"/>
                    </a:cubicBezTo>
                    <a:lnTo>
                      <a:pt x="642814" y="64027"/>
                    </a:lnTo>
                    <a:cubicBezTo>
                      <a:pt x="648919" y="63084"/>
                      <a:pt x="654958" y="61894"/>
                      <a:pt x="660940" y="60465"/>
                    </a:cubicBezTo>
                    <a:cubicBezTo>
                      <a:pt x="672084" y="57788"/>
                      <a:pt x="682952" y="54359"/>
                      <a:pt x="693468" y="50368"/>
                    </a:cubicBezTo>
                    <a:cubicBezTo>
                      <a:pt x="695887" y="49454"/>
                      <a:pt x="698345" y="48511"/>
                      <a:pt x="700735" y="47578"/>
                    </a:cubicBezTo>
                    <a:cubicBezTo>
                      <a:pt x="706184" y="45444"/>
                      <a:pt x="711536" y="43272"/>
                      <a:pt x="716899" y="41053"/>
                    </a:cubicBezTo>
                    <a:cubicBezTo>
                      <a:pt x="720947" y="39367"/>
                      <a:pt x="724995" y="37690"/>
                      <a:pt x="729015" y="35919"/>
                    </a:cubicBezTo>
                    <a:cubicBezTo>
                      <a:pt x="733406" y="34062"/>
                      <a:pt x="737768" y="32128"/>
                      <a:pt x="742131" y="30214"/>
                    </a:cubicBezTo>
                    <a:cubicBezTo>
                      <a:pt x="747579" y="27765"/>
                      <a:pt x="752960" y="25308"/>
                      <a:pt x="758352" y="22831"/>
                    </a:cubicBezTo>
                    <a:cubicBezTo>
                      <a:pt x="760352" y="21888"/>
                      <a:pt x="762343" y="20946"/>
                      <a:pt x="764334" y="19984"/>
                    </a:cubicBezTo>
                    <a:cubicBezTo>
                      <a:pt x="771801" y="16450"/>
                      <a:pt x="779183" y="12773"/>
                      <a:pt x="786546" y="9068"/>
                    </a:cubicBezTo>
                    <a:cubicBezTo>
                      <a:pt x="792527" y="6048"/>
                      <a:pt x="798490" y="3029"/>
                      <a:pt x="804481" y="57"/>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0" name="Google Shape;370;p19"/>
            <p:cNvGrpSpPr/>
            <p:nvPr/>
          </p:nvGrpSpPr>
          <p:grpSpPr>
            <a:xfrm rot="-6604158">
              <a:off x="7345458" y="-1392440"/>
              <a:ext cx="1463276" cy="2119849"/>
              <a:chOff x="8768880" y="3550680"/>
              <a:chExt cx="805216" cy="1166457"/>
            </a:xfrm>
          </p:grpSpPr>
          <p:sp>
            <p:nvSpPr>
              <p:cNvPr id="371" name="Google Shape;371;p19"/>
              <p:cNvSpPr/>
              <p:nvPr/>
            </p:nvSpPr>
            <p:spPr>
              <a:xfrm>
                <a:off x="8993880" y="3772800"/>
                <a:ext cx="580216" cy="944337"/>
              </a:xfrm>
              <a:custGeom>
                <a:rect b="b" l="l" r="r" t="t"/>
                <a:pathLst>
                  <a:path extrusionOk="0" h="944337" w="580216">
                    <a:moveTo>
                      <a:pt x="579632" y="213444"/>
                    </a:moveTo>
                    <a:lnTo>
                      <a:pt x="579632" y="225702"/>
                    </a:lnTo>
                    <a:cubicBezTo>
                      <a:pt x="575155" y="223312"/>
                      <a:pt x="570622" y="221026"/>
                      <a:pt x="566030" y="218806"/>
                    </a:cubicBezTo>
                    <a:cubicBezTo>
                      <a:pt x="565401" y="218492"/>
                      <a:pt x="564745" y="218178"/>
                      <a:pt x="564116" y="217863"/>
                    </a:cubicBezTo>
                    <a:cubicBezTo>
                      <a:pt x="563316" y="217463"/>
                      <a:pt x="562487" y="217092"/>
                      <a:pt x="561696" y="216720"/>
                    </a:cubicBezTo>
                    <a:cubicBezTo>
                      <a:pt x="558705" y="215320"/>
                      <a:pt x="555677" y="213958"/>
                      <a:pt x="552657" y="212615"/>
                    </a:cubicBezTo>
                    <a:cubicBezTo>
                      <a:pt x="547837" y="210482"/>
                      <a:pt x="542989" y="208367"/>
                      <a:pt x="538122" y="206348"/>
                    </a:cubicBezTo>
                    <a:cubicBezTo>
                      <a:pt x="532045" y="203757"/>
                      <a:pt x="525949" y="201242"/>
                      <a:pt x="519853" y="198766"/>
                    </a:cubicBezTo>
                    <a:cubicBezTo>
                      <a:pt x="508994" y="194346"/>
                      <a:pt x="498127" y="189984"/>
                      <a:pt x="487325" y="185536"/>
                    </a:cubicBezTo>
                    <a:cubicBezTo>
                      <a:pt x="472047" y="179240"/>
                      <a:pt x="456940" y="172705"/>
                      <a:pt x="442253" y="165438"/>
                    </a:cubicBezTo>
                    <a:cubicBezTo>
                      <a:pt x="432585" y="160647"/>
                      <a:pt x="423098" y="155541"/>
                      <a:pt x="413916" y="149960"/>
                    </a:cubicBezTo>
                    <a:cubicBezTo>
                      <a:pt x="377483" y="126585"/>
                      <a:pt x="347860" y="96820"/>
                      <a:pt x="316304" y="69140"/>
                    </a:cubicBezTo>
                    <a:cubicBezTo>
                      <a:pt x="294149" y="50043"/>
                      <a:pt x="270774" y="29773"/>
                      <a:pt x="239761" y="21248"/>
                    </a:cubicBezTo>
                    <a:cubicBezTo>
                      <a:pt x="209376" y="13181"/>
                      <a:pt x="178153" y="9018"/>
                      <a:pt x="146425" y="8275"/>
                    </a:cubicBezTo>
                    <a:cubicBezTo>
                      <a:pt x="136224" y="8047"/>
                      <a:pt x="125956" y="8333"/>
                      <a:pt x="115898" y="9904"/>
                    </a:cubicBezTo>
                    <a:cubicBezTo>
                      <a:pt x="110250" y="10990"/>
                      <a:pt x="103925" y="13438"/>
                      <a:pt x="101868" y="18286"/>
                    </a:cubicBezTo>
                    <a:cubicBezTo>
                      <a:pt x="99562" y="24411"/>
                      <a:pt x="102553" y="30802"/>
                      <a:pt x="104515" y="36698"/>
                    </a:cubicBezTo>
                    <a:cubicBezTo>
                      <a:pt x="110078" y="49614"/>
                      <a:pt x="116831" y="62158"/>
                      <a:pt x="121994" y="75208"/>
                    </a:cubicBezTo>
                    <a:cubicBezTo>
                      <a:pt x="132795" y="100868"/>
                      <a:pt x="143063" y="127147"/>
                      <a:pt x="161075" y="150007"/>
                    </a:cubicBezTo>
                    <a:cubicBezTo>
                      <a:pt x="199299" y="198270"/>
                      <a:pt x="268860" y="217282"/>
                      <a:pt x="319828" y="253858"/>
                    </a:cubicBezTo>
                    <a:cubicBezTo>
                      <a:pt x="328982" y="260126"/>
                      <a:pt x="337306" y="267260"/>
                      <a:pt x="344660" y="274985"/>
                    </a:cubicBezTo>
                    <a:cubicBezTo>
                      <a:pt x="350308" y="281110"/>
                      <a:pt x="354613" y="288015"/>
                      <a:pt x="358433" y="295026"/>
                    </a:cubicBezTo>
                    <a:cubicBezTo>
                      <a:pt x="369577" y="315523"/>
                      <a:pt x="373482" y="337955"/>
                      <a:pt x="378416" y="359910"/>
                    </a:cubicBezTo>
                    <a:cubicBezTo>
                      <a:pt x="384798" y="385627"/>
                      <a:pt x="388398" y="411907"/>
                      <a:pt x="385484" y="438167"/>
                    </a:cubicBezTo>
                    <a:cubicBezTo>
                      <a:pt x="384655" y="447006"/>
                      <a:pt x="382950" y="455788"/>
                      <a:pt x="380607" y="464447"/>
                    </a:cubicBezTo>
                    <a:cubicBezTo>
                      <a:pt x="375816" y="481582"/>
                      <a:pt x="366862" y="497660"/>
                      <a:pt x="357318" y="513253"/>
                    </a:cubicBezTo>
                    <a:cubicBezTo>
                      <a:pt x="347117" y="530217"/>
                      <a:pt x="333744" y="545723"/>
                      <a:pt x="319342" y="560373"/>
                    </a:cubicBezTo>
                    <a:cubicBezTo>
                      <a:pt x="289748" y="590786"/>
                      <a:pt x="254458" y="616732"/>
                      <a:pt x="219939" y="643126"/>
                    </a:cubicBezTo>
                    <a:cubicBezTo>
                      <a:pt x="200727" y="658518"/>
                      <a:pt x="183135" y="675025"/>
                      <a:pt x="166885" y="692447"/>
                    </a:cubicBezTo>
                    <a:cubicBezTo>
                      <a:pt x="148759" y="711659"/>
                      <a:pt x="134014" y="732985"/>
                      <a:pt x="115460" y="751911"/>
                    </a:cubicBezTo>
                    <a:cubicBezTo>
                      <a:pt x="108421" y="758750"/>
                      <a:pt x="101210" y="765484"/>
                      <a:pt x="93142" y="771494"/>
                    </a:cubicBezTo>
                    <a:cubicBezTo>
                      <a:pt x="80655" y="780991"/>
                      <a:pt x="66749" y="789059"/>
                      <a:pt x="53919" y="798203"/>
                    </a:cubicBezTo>
                    <a:cubicBezTo>
                      <a:pt x="44022" y="805527"/>
                      <a:pt x="34850" y="813481"/>
                      <a:pt x="26724" y="822177"/>
                    </a:cubicBezTo>
                    <a:cubicBezTo>
                      <a:pt x="22705" y="826368"/>
                      <a:pt x="18914" y="830759"/>
                      <a:pt x="16123" y="835607"/>
                    </a:cubicBezTo>
                    <a:cubicBezTo>
                      <a:pt x="9656" y="847237"/>
                      <a:pt x="3693" y="861801"/>
                      <a:pt x="8970" y="874260"/>
                    </a:cubicBezTo>
                    <a:cubicBezTo>
                      <a:pt x="12132" y="882099"/>
                      <a:pt x="17295" y="889252"/>
                      <a:pt x="22686" y="896158"/>
                    </a:cubicBezTo>
                    <a:cubicBezTo>
                      <a:pt x="29439" y="905140"/>
                      <a:pt x="37135" y="913436"/>
                      <a:pt x="45403" y="921332"/>
                    </a:cubicBezTo>
                    <a:cubicBezTo>
                      <a:pt x="53385" y="928943"/>
                      <a:pt x="61910" y="936182"/>
                      <a:pt x="70635" y="943259"/>
                    </a:cubicBezTo>
                    <a:lnTo>
                      <a:pt x="60710" y="943259"/>
                    </a:lnTo>
                    <a:cubicBezTo>
                      <a:pt x="53042" y="937049"/>
                      <a:pt x="45574" y="930600"/>
                      <a:pt x="38583" y="923904"/>
                    </a:cubicBezTo>
                    <a:cubicBezTo>
                      <a:pt x="23791" y="909712"/>
                      <a:pt x="11104" y="894196"/>
                      <a:pt x="2750" y="876327"/>
                    </a:cubicBezTo>
                    <a:cubicBezTo>
                      <a:pt x="-469" y="869402"/>
                      <a:pt x="-584" y="861792"/>
                      <a:pt x="978" y="854543"/>
                    </a:cubicBezTo>
                    <a:cubicBezTo>
                      <a:pt x="2922" y="845304"/>
                      <a:pt x="6655" y="836331"/>
                      <a:pt x="12037" y="828121"/>
                    </a:cubicBezTo>
                    <a:cubicBezTo>
                      <a:pt x="15828" y="822501"/>
                      <a:pt x="20877" y="817577"/>
                      <a:pt x="25953" y="812757"/>
                    </a:cubicBezTo>
                    <a:cubicBezTo>
                      <a:pt x="36612" y="802641"/>
                      <a:pt x="48499" y="793431"/>
                      <a:pt x="61272" y="785192"/>
                    </a:cubicBezTo>
                    <a:cubicBezTo>
                      <a:pt x="73445" y="777095"/>
                      <a:pt x="85132" y="769656"/>
                      <a:pt x="95733" y="760531"/>
                    </a:cubicBezTo>
                    <a:cubicBezTo>
                      <a:pt x="102830" y="754321"/>
                      <a:pt x="109649" y="747873"/>
                      <a:pt x="115803" y="741005"/>
                    </a:cubicBezTo>
                    <a:cubicBezTo>
                      <a:pt x="133367" y="721107"/>
                      <a:pt x="149130" y="700124"/>
                      <a:pt x="167600" y="680797"/>
                    </a:cubicBezTo>
                    <a:cubicBezTo>
                      <a:pt x="187469" y="659328"/>
                      <a:pt x="210271" y="639945"/>
                      <a:pt x="234217" y="621704"/>
                    </a:cubicBezTo>
                    <a:cubicBezTo>
                      <a:pt x="269593" y="593853"/>
                      <a:pt x="304969" y="565259"/>
                      <a:pt x="332144" y="531417"/>
                    </a:cubicBezTo>
                    <a:cubicBezTo>
                      <a:pt x="346307" y="513624"/>
                      <a:pt x="357433" y="494155"/>
                      <a:pt x="366129" y="474057"/>
                    </a:cubicBezTo>
                    <a:cubicBezTo>
                      <a:pt x="375425" y="451426"/>
                      <a:pt x="376759" y="427166"/>
                      <a:pt x="375397" y="403420"/>
                    </a:cubicBezTo>
                    <a:cubicBezTo>
                      <a:pt x="374139" y="386799"/>
                      <a:pt x="370320" y="370378"/>
                      <a:pt x="366729" y="354014"/>
                    </a:cubicBezTo>
                    <a:cubicBezTo>
                      <a:pt x="362309" y="334116"/>
                      <a:pt x="357633" y="313933"/>
                      <a:pt x="346831" y="295635"/>
                    </a:cubicBezTo>
                    <a:cubicBezTo>
                      <a:pt x="340336" y="283691"/>
                      <a:pt x="329982" y="273604"/>
                      <a:pt x="318294" y="264965"/>
                    </a:cubicBezTo>
                    <a:cubicBezTo>
                      <a:pt x="267155" y="226845"/>
                      <a:pt x="197394" y="207148"/>
                      <a:pt x="156712" y="159485"/>
                    </a:cubicBezTo>
                    <a:cubicBezTo>
                      <a:pt x="134110" y="132748"/>
                      <a:pt x="123699" y="100706"/>
                      <a:pt x="109535" y="70569"/>
                    </a:cubicBezTo>
                    <a:cubicBezTo>
                      <a:pt x="103944" y="58224"/>
                      <a:pt x="97733" y="45994"/>
                      <a:pt x="93971" y="33107"/>
                    </a:cubicBezTo>
                    <a:cubicBezTo>
                      <a:pt x="91780" y="25982"/>
                      <a:pt x="91152" y="17886"/>
                      <a:pt x="96362" y="11552"/>
                    </a:cubicBezTo>
                    <a:cubicBezTo>
                      <a:pt x="103515" y="3399"/>
                      <a:pt x="116431" y="1541"/>
                      <a:pt x="127747" y="636"/>
                    </a:cubicBezTo>
                    <a:cubicBezTo>
                      <a:pt x="151521" y="-1078"/>
                      <a:pt x="175467" y="893"/>
                      <a:pt x="199013" y="3913"/>
                    </a:cubicBezTo>
                    <a:cubicBezTo>
                      <a:pt x="226607" y="7618"/>
                      <a:pt x="255372" y="12266"/>
                      <a:pt x="278232" y="26544"/>
                    </a:cubicBezTo>
                    <a:cubicBezTo>
                      <a:pt x="326867" y="56986"/>
                      <a:pt x="360785" y="100325"/>
                      <a:pt x="406658" y="133329"/>
                    </a:cubicBezTo>
                    <a:cubicBezTo>
                      <a:pt x="418717" y="142025"/>
                      <a:pt x="431804" y="149464"/>
                      <a:pt x="445482" y="156132"/>
                    </a:cubicBezTo>
                    <a:cubicBezTo>
                      <a:pt x="460103" y="163285"/>
                      <a:pt x="475362" y="169591"/>
                      <a:pt x="490697" y="175687"/>
                    </a:cubicBezTo>
                    <a:cubicBezTo>
                      <a:pt x="498079" y="178592"/>
                      <a:pt x="505461" y="181478"/>
                      <a:pt x="512785" y="184383"/>
                    </a:cubicBezTo>
                    <a:cubicBezTo>
                      <a:pt x="515862" y="185583"/>
                      <a:pt x="518910" y="186774"/>
                      <a:pt x="521996" y="188002"/>
                    </a:cubicBezTo>
                    <a:cubicBezTo>
                      <a:pt x="527816" y="190308"/>
                      <a:pt x="533598" y="192651"/>
                      <a:pt x="539360" y="195042"/>
                    </a:cubicBezTo>
                    <a:cubicBezTo>
                      <a:pt x="539989" y="195299"/>
                      <a:pt x="540589" y="195556"/>
                      <a:pt x="541217" y="195813"/>
                    </a:cubicBezTo>
                    <a:cubicBezTo>
                      <a:pt x="548114" y="198690"/>
                      <a:pt x="554934" y="201661"/>
                      <a:pt x="561687" y="204767"/>
                    </a:cubicBezTo>
                    <a:cubicBezTo>
                      <a:pt x="563116" y="205424"/>
                      <a:pt x="564506" y="206052"/>
                      <a:pt x="565906" y="206729"/>
                    </a:cubicBezTo>
                    <a:cubicBezTo>
                      <a:pt x="570526" y="208862"/>
                      <a:pt x="575117" y="211120"/>
                      <a:pt x="579622" y="213425"/>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9"/>
              <p:cNvSpPr/>
              <p:nvPr/>
            </p:nvSpPr>
            <p:spPr>
              <a:xfrm>
                <a:off x="8959680" y="3733560"/>
                <a:ext cx="613432" cy="982732"/>
              </a:xfrm>
              <a:custGeom>
                <a:rect b="b" l="l" r="r" t="t"/>
                <a:pathLst>
                  <a:path extrusionOk="0" h="982732" w="616515">
                    <a:moveTo>
                      <a:pt x="613547" y="88157"/>
                    </a:moveTo>
                    <a:lnTo>
                      <a:pt x="613547" y="97311"/>
                    </a:lnTo>
                    <a:cubicBezTo>
                      <a:pt x="608527" y="97025"/>
                      <a:pt x="603564" y="96625"/>
                      <a:pt x="598612" y="96082"/>
                    </a:cubicBezTo>
                    <a:cubicBezTo>
                      <a:pt x="597611" y="95996"/>
                      <a:pt x="596621" y="95882"/>
                      <a:pt x="595621" y="95768"/>
                    </a:cubicBezTo>
                    <a:cubicBezTo>
                      <a:pt x="591716" y="95339"/>
                      <a:pt x="587810" y="94825"/>
                      <a:pt x="583934" y="94282"/>
                    </a:cubicBezTo>
                    <a:cubicBezTo>
                      <a:pt x="579943" y="93739"/>
                      <a:pt x="575951" y="93139"/>
                      <a:pt x="571989" y="92539"/>
                    </a:cubicBezTo>
                    <a:cubicBezTo>
                      <a:pt x="570474" y="92310"/>
                      <a:pt x="568970" y="92053"/>
                      <a:pt x="567455" y="91825"/>
                    </a:cubicBezTo>
                    <a:cubicBezTo>
                      <a:pt x="562978" y="91110"/>
                      <a:pt x="558502" y="90367"/>
                      <a:pt x="554025" y="89577"/>
                    </a:cubicBezTo>
                    <a:cubicBezTo>
                      <a:pt x="541538" y="87472"/>
                      <a:pt x="529108" y="85157"/>
                      <a:pt x="516706" y="82709"/>
                    </a:cubicBezTo>
                    <a:cubicBezTo>
                      <a:pt x="502904" y="80004"/>
                      <a:pt x="489140" y="77118"/>
                      <a:pt x="475424" y="74070"/>
                    </a:cubicBezTo>
                    <a:cubicBezTo>
                      <a:pt x="458461" y="70336"/>
                      <a:pt x="441554" y="66374"/>
                      <a:pt x="424714" y="62297"/>
                    </a:cubicBezTo>
                    <a:cubicBezTo>
                      <a:pt x="391928" y="54344"/>
                      <a:pt x="359315" y="45876"/>
                      <a:pt x="326730" y="37408"/>
                    </a:cubicBezTo>
                    <a:cubicBezTo>
                      <a:pt x="293488" y="28998"/>
                      <a:pt x="259741" y="21587"/>
                      <a:pt x="225241" y="17768"/>
                    </a:cubicBezTo>
                    <a:cubicBezTo>
                      <a:pt x="196418" y="14948"/>
                      <a:pt x="131105" y="8328"/>
                      <a:pt x="107188" y="20816"/>
                    </a:cubicBezTo>
                    <a:cubicBezTo>
                      <a:pt x="95101" y="27169"/>
                      <a:pt x="98035" y="39170"/>
                      <a:pt x="103483" y="48295"/>
                    </a:cubicBezTo>
                    <a:cubicBezTo>
                      <a:pt x="112408" y="62240"/>
                      <a:pt x="120533" y="76518"/>
                      <a:pt x="126771" y="91482"/>
                    </a:cubicBezTo>
                    <a:cubicBezTo>
                      <a:pt x="144955" y="134268"/>
                      <a:pt x="162691" y="178140"/>
                      <a:pt x="195275" y="215087"/>
                    </a:cubicBezTo>
                    <a:cubicBezTo>
                      <a:pt x="212239" y="234128"/>
                      <a:pt x="234328" y="249435"/>
                      <a:pt x="253654" y="266713"/>
                    </a:cubicBezTo>
                    <a:cubicBezTo>
                      <a:pt x="271047" y="281762"/>
                      <a:pt x="286925" y="298012"/>
                      <a:pt x="301803" y="314862"/>
                    </a:cubicBezTo>
                    <a:cubicBezTo>
                      <a:pt x="317910" y="333045"/>
                      <a:pt x="332445" y="352495"/>
                      <a:pt x="341398" y="373955"/>
                    </a:cubicBezTo>
                    <a:cubicBezTo>
                      <a:pt x="346047" y="385442"/>
                      <a:pt x="349209" y="397301"/>
                      <a:pt x="351323" y="409274"/>
                    </a:cubicBezTo>
                    <a:cubicBezTo>
                      <a:pt x="354543" y="432877"/>
                      <a:pt x="352066" y="456994"/>
                      <a:pt x="343856" y="479740"/>
                    </a:cubicBezTo>
                    <a:cubicBezTo>
                      <a:pt x="337274" y="499580"/>
                      <a:pt x="328006" y="518764"/>
                      <a:pt x="316919" y="537156"/>
                    </a:cubicBezTo>
                    <a:cubicBezTo>
                      <a:pt x="291430" y="581943"/>
                      <a:pt x="257941" y="623053"/>
                      <a:pt x="220307" y="661277"/>
                    </a:cubicBezTo>
                    <a:cubicBezTo>
                      <a:pt x="205743" y="676755"/>
                      <a:pt x="192142" y="692919"/>
                      <a:pt x="180912" y="710254"/>
                    </a:cubicBezTo>
                    <a:cubicBezTo>
                      <a:pt x="170930" y="725818"/>
                      <a:pt x="161842" y="741810"/>
                      <a:pt x="150813" y="756889"/>
                    </a:cubicBezTo>
                    <a:cubicBezTo>
                      <a:pt x="134792" y="778186"/>
                      <a:pt x="115408" y="797627"/>
                      <a:pt x="93624" y="814962"/>
                    </a:cubicBezTo>
                    <a:cubicBezTo>
                      <a:pt x="73555" y="832041"/>
                      <a:pt x="51943" y="848233"/>
                      <a:pt x="35522" y="867959"/>
                    </a:cubicBezTo>
                    <a:cubicBezTo>
                      <a:pt x="22978" y="883695"/>
                      <a:pt x="15396" y="900830"/>
                      <a:pt x="20016" y="920014"/>
                    </a:cubicBezTo>
                    <a:cubicBezTo>
                      <a:pt x="24950" y="938883"/>
                      <a:pt x="34036" y="956676"/>
                      <a:pt x="44247" y="973982"/>
                    </a:cubicBezTo>
                    <a:cubicBezTo>
                      <a:pt x="45904" y="976802"/>
                      <a:pt x="47581" y="979602"/>
                      <a:pt x="49295" y="982364"/>
                    </a:cubicBezTo>
                    <a:lnTo>
                      <a:pt x="28340" y="982364"/>
                    </a:lnTo>
                    <a:cubicBezTo>
                      <a:pt x="28083" y="981993"/>
                      <a:pt x="27855" y="981593"/>
                      <a:pt x="27626" y="981193"/>
                    </a:cubicBezTo>
                    <a:cubicBezTo>
                      <a:pt x="16796" y="962867"/>
                      <a:pt x="7157" y="943988"/>
                      <a:pt x="1937" y="924005"/>
                    </a:cubicBezTo>
                    <a:cubicBezTo>
                      <a:pt x="-2968" y="905421"/>
                      <a:pt x="1709" y="885914"/>
                      <a:pt x="12967" y="869531"/>
                    </a:cubicBezTo>
                    <a:cubicBezTo>
                      <a:pt x="36027" y="835432"/>
                      <a:pt x="75422" y="812457"/>
                      <a:pt x="106074" y="783578"/>
                    </a:cubicBezTo>
                    <a:cubicBezTo>
                      <a:pt x="118790" y="771319"/>
                      <a:pt x="130105" y="758032"/>
                      <a:pt x="139973" y="744068"/>
                    </a:cubicBezTo>
                    <a:cubicBezTo>
                      <a:pt x="153546" y="724542"/>
                      <a:pt x="164377" y="703730"/>
                      <a:pt x="179340" y="684918"/>
                    </a:cubicBezTo>
                    <a:cubicBezTo>
                      <a:pt x="201828" y="655266"/>
                      <a:pt x="231280" y="629873"/>
                      <a:pt x="254511" y="600650"/>
                    </a:cubicBezTo>
                    <a:cubicBezTo>
                      <a:pt x="274866" y="575447"/>
                      <a:pt x="291259" y="548253"/>
                      <a:pt x="305994" y="520516"/>
                    </a:cubicBezTo>
                    <a:cubicBezTo>
                      <a:pt x="316624" y="500904"/>
                      <a:pt x="325120" y="480464"/>
                      <a:pt x="330654" y="459423"/>
                    </a:cubicBezTo>
                    <a:cubicBezTo>
                      <a:pt x="334074" y="444116"/>
                      <a:pt x="334817" y="427952"/>
                      <a:pt x="332988" y="412903"/>
                    </a:cubicBezTo>
                    <a:cubicBezTo>
                      <a:pt x="330197" y="394967"/>
                      <a:pt x="324463" y="377270"/>
                      <a:pt x="314719" y="361077"/>
                    </a:cubicBezTo>
                    <a:cubicBezTo>
                      <a:pt x="304794" y="344113"/>
                      <a:pt x="291830" y="328578"/>
                      <a:pt x="277971" y="313728"/>
                    </a:cubicBezTo>
                    <a:cubicBezTo>
                      <a:pt x="263379" y="297765"/>
                      <a:pt x="247473" y="282686"/>
                      <a:pt x="230594" y="268370"/>
                    </a:cubicBezTo>
                    <a:cubicBezTo>
                      <a:pt x="214259" y="254264"/>
                      <a:pt x="196694" y="240977"/>
                      <a:pt x="182474" y="225298"/>
                    </a:cubicBezTo>
                    <a:cubicBezTo>
                      <a:pt x="175606" y="217602"/>
                      <a:pt x="169415" y="209449"/>
                      <a:pt x="163519" y="201238"/>
                    </a:cubicBezTo>
                    <a:cubicBezTo>
                      <a:pt x="145107" y="175016"/>
                      <a:pt x="132020" y="146479"/>
                      <a:pt x="119818" y="117942"/>
                    </a:cubicBezTo>
                    <a:cubicBezTo>
                      <a:pt x="114256" y="104312"/>
                      <a:pt x="108617" y="90691"/>
                      <a:pt x="101911" y="77404"/>
                    </a:cubicBezTo>
                    <a:cubicBezTo>
                      <a:pt x="96463" y="65717"/>
                      <a:pt x="88110" y="54915"/>
                      <a:pt x="84747" y="42599"/>
                    </a:cubicBezTo>
                    <a:cubicBezTo>
                      <a:pt x="81071" y="29312"/>
                      <a:pt x="86290" y="15405"/>
                      <a:pt x="101426" y="8700"/>
                    </a:cubicBezTo>
                    <a:cubicBezTo>
                      <a:pt x="117189" y="1518"/>
                      <a:pt x="135744" y="975"/>
                      <a:pt x="153308" y="175"/>
                    </a:cubicBezTo>
                    <a:cubicBezTo>
                      <a:pt x="171072" y="-368"/>
                      <a:pt x="188884" y="432"/>
                      <a:pt x="206591" y="1489"/>
                    </a:cubicBezTo>
                    <a:cubicBezTo>
                      <a:pt x="247158" y="3461"/>
                      <a:pt x="286982" y="10957"/>
                      <a:pt x="325577" y="21244"/>
                    </a:cubicBezTo>
                    <a:cubicBezTo>
                      <a:pt x="357876" y="29541"/>
                      <a:pt x="390090" y="38037"/>
                      <a:pt x="422389" y="46390"/>
                    </a:cubicBezTo>
                    <a:cubicBezTo>
                      <a:pt x="435334" y="49724"/>
                      <a:pt x="448307" y="53058"/>
                      <a:pt x="461242" y="56315"/>
                    </a:cubicBezTo>
                    <a:cubicBezTo>
                      <a:pt x="480768" y="61249"/>
                      <a:pt x="500351" y="66040"/>
                      <a:pt x="519992" y="70593"/>
                    </a:cubicBezTo>
                    <a:cubicBezTo>
                      <a:pt x="531136" y="73184"/>
                      <a:pt x="542281" y="75727"/>
                      <a:pt x="553492" y="78147"/>
                    </a:cubicBezTo>
                    <a:cubicBezTo>
                      <a:pt x="554035" y="78261"/>
                      <a:pt x="554577" y="78347"/>
                      <a:pt x="555120" y="78461"/>
                    </a:cubicBezTo>
                    <a:cubicBezTo>
                      <a:pt x="560797" y="79575"/>
                      <a:pt x="566465" y="80652"/>
                      <a:pt x="572170" y="81680"/>
                    </a:cubicBezTo>
                    <a:cubicBezTo>
                      <a:pt x="576104" y="82395"/>
                      <a:pt x="580038" y="83109"/>
                      <a:pt x="584000" y="83757"/>
                    </a:cubicBezTo>
                    <a:cubicBezTo>
                      <a:pt x="587877" y="84414"/>
                      <a:pt x="591725" y="85043"/>
                      <a:pt x="595601" y="85643"/>
                    </a:cubicBezTo>
                    <a:cubicBezTo>
                      <a:pt x="596573" y="85786"/>
                      <a:pt x="597535" y="85928"/>
                      <a:pt x="598506" y="86071"/>
                    </a:cubicBezTo>
                    <a:cubicBezTo>
                      <a:pt x="603498" y="86843"/>
                      <a:pt x="608518" y="87529"/>
                      <a:pt x="613528" y="88157"/>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9"/>
              <p:cNvSpPr/>
              <p:nvPr/>
            </p:nvSpPr>
            <p:spPr>
              <a:xfrm>
                <a:off x="8907480" y="3700080"/>
                <a:ext cx="665910" cy="1017038"/>
              </a:xfrm>
              <a:custGeom>
                <a:rect b="b" l="l" r="r" t="t"/>
                <a:pathLst>
                  <a:path extrusionOk="0" h="1045797" w="670942">
                    <a:moveTo>
                      <a:pt x="665745" y="1824"/>
                    </a:moveTo>
                    <a:lnTo>
                      <a:pt x="665745" y="11263"/>
                    </a:lnTo>
                    <a:cubicBezTo>
                      <a:pt x="659782" y="13168"/>
                      <a:pt x="653800" y="15025"/>
                      <a:pt x="647809" y="16826"/>
                    </a:cubicBezTo>
                    <a:cubicBezTo>
                      <a:pt x="647409" y="16940"/>
                      <a:pt x="647008" y="17054"/>
                      <a:pt x="646608" y="17168"/>
                    </a:cubicBezTo>
                    <a:cubicBezTo>
                      <a:pt x="641246" y="18768"/>
                      <a:pt x="635893" y="20302"/>
                      <a:pt x="630502" y="21759"/>
                    </a:cubicBezTo>
                    <a:cubicBezTo>
                      <a:pt x="629673" y="21988"/>
                      <a:pt x="628844" y="22217"/>
                      <a:pt x="628025" y="22445"/>
                    </a:cubicBezTo>
                    <a:cubicBezTo>
                      <a:pt x="625577" y="23103"/>
                      <a:pt x="623149" y="23760"/>
                      <a:pt x="620701" y="24388"/>
                    </a:cubicBezTo>
                    <a:cubicBezTo>
                      <a:pt x="619643" y="24617"/>
                      <a:pt x="618567" y="24874"/>
                      <a:pt x="617510" y="25103"/>
                    </a:cubicBezTo>
                    <a:cubicBezTo>
                      <a:pt x="613605" y="25960"/>
                      <a:pt x="609699" y="26789"/>
                      <a:pt x="605766" y="27522"/>
                    </a:cubicBezTo>
                    <a:cubicBezTo>
                      <a:pt x="598955" y="28836"/>
                      <a:pt x="592107" y="29999"/>
                      <a:pt x="585239" y="31027"/>
                    </a:cubicBezTo>
                    <a:cubicBezTo>
                      <a:pt x="566113" y="33904"/>
                      <a:pt x="546758" y="35761"/>
                      <a:pt x="527337" y="36904"/>
                    </a:cubicBezTo>
                    <a:cubicBezTo>
                      <a:pt x="515907" y="37590"/>
                      <a:pt x="504419" y="38047"/>
                      <a:pt x="492961" y="38333"/>
                    </a:cubicBezTo>
                    <a:cubicBezTo>
                      <a:pt x="492732" y="38333"/>
                      <a:pt x="492504" y="38333"/>
                      <a:pt x="492275" y="38361"/>
                    </a:cubicBezTo>
                    <a:cubicBezTo>
                      <a:pt x="485265" y="38561"/>
                      <a:pt x="478273" y="38647"/>
                      <a:pt x="471263" y="38561"/>
                    </a:cubicBezTo>
                    <a:cubicBezTo>
                      <a:pt x="415732" y="38161"/>
                      <a:pt x="360687" y="29894"/>
                      <a:pt x="306033" y="22083"/>
                    </a:cubicBezTo>
                    <a:cubicBezTo>
                      <a:pt x="263618" y="17149"/>
                      <a:pt x="94197" y="-19398"/>
                      <a:pt x="102579" y="44095"/>
                    </a:cubicBezTo>
                    <a:cubicBezTo>
                      <a:pt x="107627" y="59202"/>
                      <a:pt x="117686" y="72775"/>
                      <a:pt x="124591" y="87339"/>
                    </a:cubicBezTo>
                    <a:cubicBezTo>
                      <a:pt x="132830" y="103303"/>
                      <a:pt x="138678" y="120095"/>
                      <a:pt x="141926" y="137260"/>
                    </a:cubicBezTo>
                    <a:cubicBezTo>
                      <a:pt x="147147" y="160462"/>
                      <a:pt x="140812" y="183923"/>
                      <a:pt x="140069" y="207164"/>
                    </a:cubicBezTo>
                    <a:cubicBezTo>
                      <a:pt x="137735" y="249436"/>
                      <a:pt x="169578" y="286954"/>
                      <a:pt x="200762" y="317682"/>
                    </a:cubicBezTo>
                    <a:cubicBezTo>
                      <a:pt x="231147" y="345676"/>
                      <a:pt x="272971" y="362240"/>
                      <a:pt x="305414" y="388234"/>
                    </a:cubicBezTo>
                    <a:cubicBezTo>
                      <a:pt x="389881" y="457681"/>
                      <a:pt x="353248" y="528432"/>
                      <a:pt x="298717" y="601070"/>
                    </a:cubicBezTo>
                    <a:cubicBezTo>
                      <a:pt x="283954" y="621968"/>
                      <a:pt x="267790" y="642751"/>
                      <a:pt x="252198" y="663078"/>
                    </a:cubicBezTo>
                    <a:cubicBezTo>
                      <a:pt x="230443" y="691643"/>
                      <a:pt x="214964" y="722999"/>
                      <a:pt x="197038" y="753194"/>
                    </a:cubicBezTo>
                    <a:cubicBezTo>
                      <a:pt x="174436" y="787684"/>
                      <a:pt x="135659" y="811353"/>
                      <a:pt x="98769" y="834528"/>
                    </a:cubicBezTo>
                    <a:cubicBezTo>
                      <a:pt x="52392" y="861636"/>
                      <a:pt x="19035" y="880571"/>
                      <a:pt x="9996" y="931054"/>
                    </a:cubicBezTo>
                    <a:cubicBezTo>
                      <a:pt x="4776" y="959934"/>
                      <a:pt x="12158" y="988842"/>
                      <a:pt x="24388" y="1015836"/>
                    </a:cubicBezTo>
                    <a:lnTo>
                      <a:pt x="14130" y="1015836"/>
                    </a:lnTo>
                    <a:cubicBezTo>
                      <a:pt x="-3863" y="978517"/>
                      <a:pt x="-5197" y="935159"/>
                      <a:pt x="13158" y="897812"/>
                    </a:cubicBezTo>
                    <a:cubicBezTo>
                      <a:pt x="28836" y="862093"/>
                      <a:pt x="71880" y="844815"/>
                      <a:pt x="105408" y="822298"/>
                    </a:cubicBezTo>
                    <a:cubicBezTo>
                      <a:pt x="135621" y="802571"/>
                      <a:pt x="167073" y="782816"/>
                      <a:pt x="186885" y="754794"/>
                    </a:cubicBezTo>
                    <a:cubicBezTo>
                      <a:pt x="202620" y="732077"/>
                      <a:pt x="214193" y="707474"/>
                      <a:pt x="229157" y="684385"/>
                    </a:cubicBezTo>
                    <a:cubicBezTo>
                      <a:pt x="263056" y="632188"/>
                      <a:pt x="305614" y="583696"/>
                      <a:pt x="333550" y="528880"/>
                    </a:cubicBezTo>
                    <a:cubicBezTo>
                      <a:pt x="356011" y="482446"/>
                      <a:pt x="346466" y="436173"/>
                      <a:pt x="305271" y="399569"/>
                    </a:cubicBezTo>
                    <a:cubicBezTo>
                      <a:pt x="275276" y="372861"/>
                      <a:pt x="235224" y="355982"/>
                      <a:pt x="204410" y="330036"/>
                    </a:cubicBezTo>
                    <a:cubicBezTo>
                      <a:pt x="170511" y="299823"/>
                      <a:pt x="135535" y="259342"/>
                      <a:pt x="133116" y="216746"/>
                    </a:cubicBezTo>
                    <a:cubicBezTo>
                      <a:pt x="131715" y="193657"/>
                      <a:pt x="138878" y="170759"/>
                      <a:pt x="136221" y="147699"/>
                    </a:cubicBezTo>
                    <a:cubicBezTo>
                      <a:pt x="133744" y="130135"/>
                      <a:pt x="127982" y="112266"/>
                      <a:pt x="120657" y="95902"/>
                    </a:cubicBezTo>
                    <a:cubicBezTo>
                      <a:pt x="113275" y="77633"/>
                      <a:pt x="98902" y="61298"/>
                      <a:pt x="95083" y="42105"/>
                    </a:cubicBezTo>
                    <a:cubicBezTo>
                      <a:pt x="95483" y="-29961"/>
                      <a:pt x="275305" y="11120"/>
                      <a:pt x="327216" y="16644"/>
                    </a:cubicBezTo>
                    <a:cubicBezTo>
                      <a:pt x="374794" y="23969"/>
                      <a:pt x="422942" y="29075"/>
                      <a:pt x="471206" y="29532"/>
                    </a:cubicBezTo>
                    <a:cubicBezTo>
                      <a:pt x="477902" y="29589"/>
                      <a:pt x="484579" y="29560"/>
                      <a:pt x="491275" y="29446"/>
                    </a:cubicBezTo>
                    <a:cubicBezTo>
                      <a:pt x="501476" y="29246"/>
                      <a:pt x="511687" y="28846"/>
                      <a:pt x="521888" y="28189"/>
                    </a:cubicBezTo>
                    <a:cubicBezTo>
                      <a:pt x="528156" y="27789"/>
                      <a:pt x="534433" y="27303"/>
                      <a:pt x="540700" y="26703"/>
                    </a:cubicBezTo>
                    <a:cubicBezTo>
                      <a:pt x="555807" y="25646"/>
                      <a:pt x="570666" y="23684"/>
                      <a:pt x="585287" y="21083"/>
                    </a:cubicBezTo>
                    <a:cubicBezTo>
                      <a:pt x="591640" y="19940"/>
                      <a:pt x="598003" y="18721"/>
                      <a:pt x="604299" y="17349"/>
                    </a:cubicBezTo>
                    <a:cubicBezTo>
                      <a:pt x="607232" y="16721"/>
                      <a:pt x="610176" y="16092"/>
                      <a:pt x="613109" y="15406"/>
                    </a:cubicBezTo>
                    <a:cubicBezTo>
                      <a:pt x="613995" y="15206"/>
                      <a:pt x="614852" y="15035"/>
                      <a:pt x="615700" y="14835"/>
                    </a:cubicBezTo>
                    <a:cubicBezTo>
                      <a:pt x="620177" y="13778"/>
                      <a:pt x="624625" y="12701"/>
                      <a:pt x="629073" y="11615"/>
                    </a:cubicBezTo>
                    <a:cubicBezTo>
                      <a:pt x="634664" y="10215"/>
                      <a:pt x="640189" y="8767"/>
                      <a:pt x="645752" y="7281"/>
                    </a:cubicBezTo>
                    <a:cubicBezTo>
                      <a:pt x="646437" y="7110"/>
                      <a:pt x="647123" y="6910"/>
                      <a:pt x="647809" y="6738"/>
                    </a:cubicBezTo>
                    <a:cubicBezTo>
                      <a:pt x="653791" y="5138"/>
                      <a:pt x="659782" y="3490"/>
                      <a:pt x="665745" y="1833"/>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9"/>
              <p:cNvSpPr/>
              <p:nvPr/>
            </p:nvSpPr>
            <p:spPr>
              <a:xfrm>
                <a:off x="8852040" y="3665880"/>
                <a:ext cx="721881" cy="1049988"/>
              </a:xfrm>
              <a:custGeom>
                <a:rect b="b" l="l" r="r" t="t"/>
                <a:pathLst>
                  <a:path extrusionOk="0" h="1049988" w="721881">
                    <a:moveTo>
                      <a:pt x="721300" y="38"/>
                    </a:moveTo>
                    <a:lnTo>
                      <a:pt x="721300" y="6163"/>
                    </a:lnTo>
                    <a:cubicBezTo>
                      <a:pt x="715308" y="6991"/>
                      <a:pt x="709355" y="7849"/>
                      <a:pt x="703364" y="8696"/>
                    </a:cubicBezTo>
                    <a:cubicBezTo>
                      <a:pt x="701278" y="9010"/>
                      <a:pt x="699230" y="9296"/>
                      <a:pt x="697153" y="9611"/>
                    </a:cubicBezTo>
                    <a:cubicBezTo>
                      <a:pt x="690972" y="10525"/>
                      <a:pt x="684781" y="11439"/>
                      <a:pt x="678599" y="12316"/>
                    </a:cubicBezTo>
                    <a:cubicBezTo>
                      <a:pt x="673922" y="13002"/>
                      <a:pt x="669245" y="13688"/>
                      <a:pt x="664569" y="14335"/>
                    </a:cubicBezTo>
                    <a:cubicBezTo>
                      <a:pt x="660835" y="14878"/>
                      <a:pt x="657072" y="15421"/>
                      <a:pt x="653310" y="15935"/>
                    </a:cubicBezTo>
                    <a:cubicBezTo>
                      <a:pt x="647976" y="16678"/>
                      <a:pt x="642651" y="17393"/>
                      <a:pt x="637289" y="18040"/>
                    </a:cubicBezTo>
                    <a:cubicBezTo>
                      <a:pt x="631440" y="18812"/>
                      <a:pt x="625573" y="19526"/>
                      <a:pt x="619696" y="20174"/>
                    </a:cubicBezTo>
                    <a:cubicBezTo>
                      <a:pt x="601142" y="22308"/>
                      <a:pt x="582577" y="23936"/>
                      <a:pt x="563937" y="24708"/>
                    </a:cubicBezTo>
                    <a:cubicBezTo>
                      <a:pt x="558403" y="24994"/>
                      <a:pt x="552878" y="25137"/>
                      <a:pt x="547316" y="25222"/>
                    </a:cubicBezTo>
                    <a:cubicBezTo>
                      <a:pt x="540705" y="25308"/>
                      <a:pt x="534057" y="25279"/>
                      <a:pt x="527418" y="25108"/>
                    </a:cubicBezTo>
                    <a:cubicBezTo>
                      <a:pt x="521408" y="24965"/>
                      <a:pt x="515388" y="24708"/>
                      <a:pt x="509349" y="24336"/>
                    </a:cubicBezTo>
                    <a:cubicBezTo>
                      <a:pt x="432835" y="20345"/>
                      <a:pt x="356378" y="12678"/>
                      <a:pt x="279635" y="13278"/>
                    </a:cubicBezTo>
                    <a:cubicBezTo>
                      <a:pt x="247621" y="14164"/>
                      <a:pt x="214093" y="14478"/>
                      <a:pt x="185528" y="27813"/>
                    </a:cubicBezTo>
                    <a:cubicBezTo>
                      <a:pt x="170021" y="34995"/>
                      <a:pt x="153085" y="43891"/>
                      <a:pt x="148609" y="59226"/>
                    </a:cubicBezTo>
                    <a:cubicBezTo>
                      <a:pt x="138408" y="104985"/>
                      <a:pt x="159381" y="149990"/>
                      <a:pt x="169764" y="194377"/>
                    </a:cubicBezTo>
                    <a:cubicBezTo>
                      <a:pt x="178774" y="247145"/>
                      <a:pt x="170792" y="304705"/>
                      <a:pt x="212750" y="349196"/>
                    </a:cubicBezTo>
                    <a:cubicBezTo>
                      <a:pt x="239773" y="380181"/>
                      <a:pt x="269853" y="409261"/>
                      <a:pt x="295875" y="440874"/>
                    </a:cubicBezTo>
                    <a:cubicBezTo>
                      <a:pt x="325612" y="474688"/>
                      <a:pt x="343452" y="515169"/>
                      <a:pt x="330136" y="557041"/>
                    </a:cubicBezTo>
                    <a:cubicBezTo>
                      <a:pt x="316592" y="606247"/>
                      <a:pt x="287997" y="651234"/>
                      <a:pt x="264480" y="697411"/>
                    </a:cubicBezTo>
                    <a:cubicBezTo>
                      <a:pt x="238849" y="746303"/>
                      <a:pt x="221151" y="802119"/>
                      <a:pt x="168554" y="836324"/>
                    </a:cubicBezTo>
                    <a:cubicBezTo>
                      <a:pt x="107404" y="879453"/>
                      <a:pt x="12135" y="942318"/>
                      <a:pt x="11420" y="1014441"/>
                    </a:cubicBezTo>
                    <a:cubicBezTo>
                      <a:pt x="11077" y="1026300"/>
                      <a:pt x="11192" y="1038130"/>
                      <a:pt x="11592" y="1049988"/>
                    </a:cubicBezTo>
                    <a:lnTo>
                      <a:pt x="476" y="1049988"/>
                    </a:lnTo>
                    <a:cubicBezTo>
                      <a:pt x="-581" y="1030176"/>
                      <a:pt x="-38" y="1010307"/>
                      <a:pt x="3753" y="990838"/>
                    </a:cubicBezTo>
                    <a:cubicBezTo>
                      <a:pt x="20860" y="932145"/>
                      <a:pt x="91068" y="880624"/>
                      <a:pt x="143323" y="841229"/>
                    </a:cubicBezTo>
                    <a:cubicBezTo>
                      <a:pt x="163506" y="826951"/>
                      <a:pt x="184404" y="812721"/>
                      <a:pt x="198253" y="793537"/>
                    </a:cubicBezTo>
                    <a:cubicBezTo>
                      <a:pt x="228666" y="751179"/>
                      <a:pt x="243868" y="703793"/>
                      <a:pt x="269434" y="659578"/>
                    </a:cubicBezTo>
                    <a:cubicBezTo>
                      <a:pt x="339023" y="528676"/>
                      <a:pt x="348253" y="508235"/>
                      <a:pt x="237677" y="394259"/>
                    </a:cubicBezTo>
                    <a:cubicBezTo>
                      <a:pt x="161448" y="317202"/>
                      <a:pt x="168516" y="301380"/>
                      <a:pt x="160534" y="206712"/>
                    </a:cubicBezTo>
                    <a:cubicBezTo>
                      <a:pt x="154181" y="157163"/>
                      <a:pt x="126749" y="108356"/>
                      <a:pt x="138950" y="57903"/>
                    </a:cubicBezTo>
                    <a:cubicBezTo>
                      <a:pt x="142999" y="42881"/>
                      <a:pt x="156743" y="32071"/>
                      <a:pt x="172050" y="24432"/>
                    </a:cubicBezTo>
                    <a:cubicBezTo>
                      <a:pt x="215465" y="1457"/>
                      <a:pt x="269805" y="6810"/>
                      <a:pt x="318944" y="6334"/>
                    </a:cubicBezTo>
                    <a:cubicBezTo>
                      <a:pt x="388563" y="7934"/>
                      <a:pt x="457828" y="14602"/>
                      <a:pt x="527361" y="17736"/>
                    </a:cubicBezTo>
                    <a:cubicBezTo>
                      <a:pt x="530552" y="17907"/>
                      <a:pt x="533771" y="18021"/>
                      <a:pt x="537000" y="18164"/>
                    </a:cubicBezTo>
                    <a:cubicBezTo>
                      <a:pt x="540648" y="18221"/>
                      <a:pt x="544296" y="18221"/>
                      <a:pt x="547944" y="18164"/>
                    </a:cubicBezTo>
                    <a:cubicBezTo>
                      <a:pt x="552964" y="18107"/>
                      <a:pt x="557955" y="17993"/>
                      <a:pt x="562937" y="17793"/>
                    </a:cubicBezTo>
                    <a:cubicBezTo>
                      <a:pt x="579501" y="17193"/>
                      <a:pt x="595979" y="15888"/>
                      <a:pt x="612429" y="14173"/>
                    </a:cubicBezTo>
                    <a:cubicBezTo>
                      <a:pt x="620325" y="13345"/>
                      <a:pt x="628221" y="12402"/>
                      <a:pt x="636118" y="11411"/>
                    </a:cubicBezTo>
                    <a:cubicBezTo>
                      <a:pt x="641394" y="10782"/>
                      <a:pt x="646633" y="10096"/>
                      <a:pt x="651881" y="9382"/>
                    </a:cubicBezTo>
                    <a:cubicBezTo>
                      <a:pt x="655672" y="8896"/>
                      <a:pt x="659463" y="8382"/>
                      <a:pt x="663226" y="7868"/>
                    </a:cubicBezTo>
                    <a:cubicBezTo>
                      <a:pt x="667902" y="7210"/>
                      <a:pt x="672579" y="6553"/>
                      <a:pt x="677256" y="5925"/>
                    </a:cubicBezTo>
                    <a:cubicBezTo>
                      <a:pt x="683580" y="5039"/>
                      <a:pt x="689915" y="4153"/>
                      <a:pt x="696239" y="3305"/>
                    </a:cubicBezTo>
                    <a:cubicBezTo>
                      <a:pt x="698602" y="2962"/>
                      <a:pt x="700973" y="2648"/>
                      <a:pt x="703336" y="2334"/>
                    </a:cubicBezTo>
                    <a:cubicBezTo>
                      <a:pt x="709289" y="1534"/>
                      <a:pt x="715280" y="733"/>
                      <a:pt x="72127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9"/>
              <p:cNvSpPr/>
              <p:nvPr/>
            </p:nvSpPr>
            <p:spPr>
              <a:xfrm>
                <a:off x="8801640" y="3619800"/>
                <a:ext cx="772183" cy="1096365"/>
              </a:xfrm>
              <a:custGeom>
                <a:rect b="b" l="l" r="r" t="t"/>
                <a:pathLst>
                  <a:path extrusionOk="0" h="1096365" w="772183">
                    <a:moveTo>
                      <a:pt x="771825" y="0"/>
                    </a:moveTo>
                    <a:lnTo>
                      <a:pt x="771825" y="12259"/>
                    </a:lnTo>
                    <a:cubicBezTo>
                      <a:pt x="765920" y="14344"/>
                      <a:pt x="759938" y="16278"/>
                      <a:pt x="753889" y="18136"/>
                    </a:cubicBezTo>
                    <a:cubicBezTo>
                      <a:pt x="750098" y="19278"/>
                      <a:pt x="746307" y="20383"/>
                      <a:pt x="742488" y="21441"/>
                    </a:cubicBezTo>
                    <a:cubicBezTo>
                      <a:pt x="735820" y="23326"/>
                      <a:pt x="729058" y="25032"/>
                      <a:pt x="722276" y="26632"/>
                    </a:cubicBezTo>
                    <a:cubicBezTo>
                      <a:pt x="717771" y="27717"/>
                      <a:pt x="713237" y="28737"/>
                      <a:pt x="708674" y="29680"/>
                    </a:cubicBezTo>
                    <a:cubicBezTo>
                      <a:pt x="704826" y="30508"/>
                      <a:pt x="700949" y="31280"/>
                      <a:pt x="697073" y="32013"/>
                    </a:cubicBezTo>
                    <a:cubicBezTo>
                      <a:pt x="691996" y="32985"/>
                      <a:pt x="686919" y="33899"/>
                      <a:pt x="681823" y="34747"/>
                    </a:cubicBezTo>
                    <a:cubicBezTo>
                      <a:pt x="669764" y="36738"/>
                      <a:pt x="657591" y="38395"/>
                      <a:pt x="645419" y="39795"/>
                    </a:cubicBezTo>
                    <a:cubicBezTo>
                      <a:pt x="634703" y="41024"/>
                      <a:pt x="623978" y="42015"/>
                      <a:pt x="613262" y="42786"/>
                    </a:cubicBezTo>
                    <a:cubicBezTo>
                      <a:pt x="609129" y="43101"/>
                      <a:pt x="604994" y="43386"/>
                      <a:pt x="600860" y="43615"/>
                    </a:cubicBezTo>
                    <a:cubicBezTo>
                      <a:pt x="595812" y="43929"/>
                      <a:pt x="590764" y="44186"/>
                      <a:pt x="585754" y="44415"/>
                    </a:cubicBezTo>
                    <a:cubicBezTo>
                      <a:pt x="583077" y="44587"/>
                      <a:pt x="580391" y="44729"/>
                      <a:pt x="577715" y="44843"/>
                    </a:cubicBezTo>
                    <a:cubicBezTo>
                      <a:pt x="494533" y="48635"/>
                      <a:pt x="412113" y="30813"/>
                      <a:pt x="329046" y="34242"/>
                    </a:cubicBezTo>
                    <a:cubicBezTo>
                      <a:pt x="256637" y="40710"/>
                      <a:pt x="171740" y="72247"/>
                      <a:pt x="168264" y="141456"/>
                    </a:cubicBezTo>
                    <a:cubicBezTo>
                      <a:pt x="168893" y="165344"/>
                      <a:pt x="168778" y="189233"/>
                      <a:pt x="169206" y="213122"/>
                    </a:cubicBezTo>
                    <a:cubicBezTo>
                      <a:pt x="171540" y="248298"/>
                      <a:pt x="177960" y="283226"/>
                      <a:pt x="181866" y="318287"/>
                    </a:cubicBezTo>
                    <a:cubicBezTo>
                      <a:pt x="183970" y="344567"/>
                      <a:pt x="194896" y="369627"/>
                      <a:pt x="212964" y="391182"/>
                    </a:cubicBezTo>
                    <a:cubicBezTo>
                      <a:pt x="223794" y="404041"/>
                      <a:pt x="238196" y="414299"/>
                      <a:pt x="251874" y="424939"/>
                    </a:cubicBezTo>
                    <a:cubicBezTo>
                      <a:pt x="299851" y="457581"/>
                      <a:pt x="313596" y="498891"/>
                      <a:pt x="316330" y="548716"/>
                    </a:cubicBezTo>
                    <a:cubicBezTo>
                      <a:pt x="324969" y="622268"/>
                      <a:pt x="311910" y="657301"/>
                      <a:pt x="282516" y="725262"/>
                    </a:cubicBezTo>
                    <a:cubicBezTo>
                      <a:pt x="267181" y="759838"/>
                      <a:pt x="261247" y="797385"/>
                      <a:pt x="241578" y="830542"/>
                    </a:cubicBezTo>
                    <a:cubicBezTo>
                      <a:pt x="224814" y="856316"/>
                      <a:pt x="197934" y="875814"/>
                      <a:pt x="172760" y="895712"/>
                    </a:cubicBezTo>
                    <a:cubicBezTo>
                      <a:pt x="142375" y="919601"/>
                      <a:pt x="112895" y="944318"/>
                      <a:pt x="85215" y="970397"/>
                    </a:cubicBezTo>
                    <a:cubicBezTo>
                      <a:pt x="64889" y="990495"/>
                      <a:pt x="42934" y="1010164"/>
                      <a:pt x="29199" y="1034082"/>
                    </a:cubicBezTo>
                    <a:cubicBezTo>
                      <a:pt x="18940" y="1053608"/>
                      <a:pt x="17797" y="1075163"/>
                      <a:pt x="19083" y="1096365"/>
                    </a:cubicBezTo>
                    <a:lnTo>
                      <a:pt x="271" y="1096365"/>
                    </a:lnTo>
                    <a:cubicBezTo>
                      <a:pt x="-358" y="1083450"/>
                      <a:pt x="71" y="1070477"/>
                      <a:pt x="1928" y="1057656"/>
                    </a:cubicBezTo>
                    <a:cubicBezTo>
                      <a:pt x="9625" y="1011583"/>
                      <a:pt x="53268" y="978237"/>
                      <a:pt x="87968" y="944594"/>
                    </a:cubicBezTo>
                    <a:cubicBezTo>
                      <a:pt x="118667" y="916514"/>
                      <a:pt x="152052" y="890626"/>
                      <a:pt x="185037" y="864432"/>
                    </a:cubicBezTo>
                    <a:cubicBezTo>
                      <a:pt x="204678" y="848553"/>
                      <a:pt x="223328" y="830789"/>
                      <a:pt x="232786" y="809015"/>
                    </a:cubicBezTo>
                    <a:cubicBezTo>
                      <a:pt x="242740" y="784784"/>
                      <a:pt x="249493" y="759723"/>
                      <a:pt x="258951" y="735378"/>
                    </a:cubicBezTo>
                    <a:cubicBezTo>
                      <a:pt x="272267" y="699602"/>
                      <a:pt x="290193" y="664826"/>
                      <a:pt x="297575" y="627707"/>
                    </a:cubicBezTo>
                    <a:cubicBezTo>
                      <a:pt x="302509" y="595608"/>
                      <a:pt x="298947" y="563051"/>
                      <a:pt x="295718" y="530923"/>
                    </a:cubicBezTo>
                    <a:cubicBezTo>
                      <a:pt x="287164" y="440293"/>
                      <a:pt x="221709" y="445256"/>
                      <a:pt x="181970" y="377838"/>
                    </a:cubicBezTo>
                    <a:cubicBezTo>
                      <a:pt x="168597" y="357254"/>
                      <a:pt x="164463" y="333994"/>
                      <a:pt x="162101" y="310962"/>
                    </a:cubicBezTo>
                    <a:cubicBezTo>
                      <a:pt x="156367" y="265090"/>
                      <a:pt x="148185" y="219342"/>
                      <a:pt x="150214" y="173069"/>
                    </a:cubicBezTo>
                    <a:cubicBezTo>
                      <a:pt x="148109" y="137779"/>
                      <a:pt x="149014" y="113547"/>
                      <a:pt x="172760" y="82420"/>
                    </a:cubicBezTo>
                    <a:cubicBezTo>
                      <a:pt x="210164" y="40538"/>
                      <a:pt x="275667" y="22184"/>
                      <a:pt x="336046" y="18278"/>
                    </a:cubicBezTo>
                    <a:cubicBezTo>
                      <a:pt x="395283" y="16678"/>
                      <a:pt x="453985" y="26175"/>
                      <a:pt x="512964" y="29165"/>
                    </a:cubicBezTo>
                    <a:cubicBezTo>
                      <a:pt x="534348" y="30251"/>
                      <a:pt x="555864" y="30594"/>
                      <a:pt x="577391" y="30137"/>
                    </a:cubicBezTo>
                    <a:cubicBezTo>
                      <a:pt x="585659" y="29966"/>
                      <a:pt x="593955" y="29651"/>
                      <a:pt x="602223" y="29251"/>
                    </a:cubicBezTo>
                    <a:cubicBezTo>
                      <a:pt x="606242" y="29023"/>
                      <a:pt x="610233" y="28794"/>
                      <a:pt x="614253" y="28537"/>
                    </a:cubicBezTo>
                    <a:cubicBezTo>
                      <a:pt x="622406" y="27994"/>
                      <a:pt x="630560" y="27337"/>
                      <a:pt x="638684" y="26546"/>
                    </a:cubicBezTo>
                    <a:cubicBezTo>
                      <a:pt x="652086" y="25232"/>
                      <a:pt x="665421" y="23555"/>
                      <a:pt x="678652" y="21526"/>
                    </a:cubicBezTo>
                    <a:cubicBezTo>
                      <a:pt x="683785" y="20726"/>
                      <a:pt x="688910" y="19869"/>
                      <a:pt x="694015" y="18964"/>
                    </a:cubicBezTo>
                    <a:cubicBezTo>
                      <a:pt x="698006" y="18278"/>
                      <a:pt x="701997" y="17507"/>
                      <a:pt x="705959" y="16745"/>
                    </a:cubicBezTo>
                    <a:cubicBezTo>
                      <a:pt x="710465" y="15859"/>
                      <a:pt x="714970" y="14916"/>
                      <a:pt x="719475" y="13954"/>
                    </a:cubicBezTo>
                    <a:cubicBezTo>
                      <a:pt x="726514" y="12411"/>
                      <a:pt x="733506" y="10763"/>
                      <a:pt x="740459" y="8963"/>
                    </a:cubicBezTo>
                    <a:cubicBezTo>
                      <a:pt x="744964" y="7820"/>
                      <a:pt x="749441" y="6629"/>
                      <a:pt x="753889" y="5372"/>
                    </a:cubicBezTo>
                    <a:cubicBezTo>
                      <a:pt x="759900" y="3686"/>
                      <a:pt x="765891" y="1895"/>
                      <a:pt x="771825" y="9"/>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9"/>
              <p:cNvSpPr/>
              <p:nvPr/>
            </p:nvSpPr>
            <p:spPr>
              <a:xfrm>
                <a:off x="8768880" y="3550680"/>
                <a:ext cx="804491" cy="1165232"/>
              </a:xfrm>
              <a:custGeom>
                <a:rect b="b" l="l" r="r" t="t"/>
                <a:pathLst>
                  <a:path extrusionOk="0" h="1165232" w="804491">
                    <a:moveTo>
                      <a:pt x="804491" y="0"/>
                    </a:moveTo>
                    <a:lnTo>
                      <a:pt x="804491" y="9668"/>
                    </a:lnTo>
                    <a:cubicBezTo>
                      <a:pt x="798500" y="12630"/>
                      <a:pt x="792546" y="15621"/>
                      <a:pt x="786556" y="18593"/>
                    </a:cubicBezTo>
                    <a:cubicBezTo>
                      <a:pt x="779602" y="22041"/>
                      <a:pt x="772611" y="25460"/>
                      <a:pt x="765600" y="28794"/>
                    </a:cubicBezTo>
                    <a:cubicBezTo>
                      <a:pt x="758304" y="32299"/>
                      <a:pt x="750979" y="35719"/>
                      <a:pt x="743559" y="39053"/>
                    </a:cubicBezTo>
                    <a:cubicBezTo>
                      <a:pt x="739254" y="40958"/>
                      <a:pt x="734892" y="42872"/>
                      <a:pt x="730529" y="44701"/>
                    </a:cubicBezTo>
                    <a:cubicBezTo>
                      <a:pt x="726538" y="46444"/>
                      <a:pt x="722547" y="48092"/>
                      <a:pt x="718499" y="49692"/>
                    </a:cubicBezTo>
                    <a:cubicBezTo>
                      <a:pt x="717928" y="49949"/>
                      <a:pt x="717328" y="50178"/>
                      <a:pt x="716756" y="50407"/>
                    </a:cubicBezTo>
                    <a:cubicBezTo>
                      <a:pt x="712108" y="52349"/>
                      <a:pt x="707460" y="54255"/>
                      <a:pt x="702754" y="56112"/>
                    </a:cubicBezTo>
                    <a:cubicBezTo>
                      <a:pt x="689810" y="61132"/>
                      <a:pt x="676589" y="65637"/>
                      <a:pt x="662959" y="69028"/>
                    </a:cubicBezTo>
                    <a:cubicBezTo>
                      <a:pt x="656997" y="70542"/>
                      <a:pt x="650957" y="71790"/>
                      <a:pt x="644861" y="72819"/>
                    </a:cubicBezTo>
                    <a:cubicBezTo>
                      <a:pt x="643547" y="73047"/>
                      <a:pt x="642214" y="73247"/>
                      <a:pt x="640899" y="73448"/>
                    </a:cubicBezTo>
                    <a:cubicBezTo>
                      <a:pt x="638737" y="73819"/>
                      <a:pt x="636565" y="74105"/>
                      <a:pt x="634375" y="74391"/>
                    </a:cubicBezTo>
                    <a:cubicBezTo>
                      <a:pt x="626221" y="75390"/>
                      <a:pt x="618011" y="75762"/>
                      <a:pt x="609800" y="75762"/>
                    </a:cubicBezTo>
                    <a:cubicBezTo>
                      <a:pt x="598455" y="75762"/>
                      <a:pt x="587111" y="74990"/>
                      <a:pt x="575815" y="74076"/>
                    </a:cubicBezTo>
                    <a:cubicBezTo>
                      <a:pt x="531828" y="70828"/>
                      <a:pt x="487813" y="67694"/>
                      <a:pt x="443655" y="66580"/>
                    </a:cubicBezTo>
                    <a:cubicBezTo>
                      <a:pt x="420310" y="66094"/>
                      <a:pt x="396821" y="66323"/>
                      <a:pt x="373752" y="69742"/>
                    </a:cubicBezTo>
                    <a:cubicBezTo>
                      <a:pt x="334670" y="75810"/>
                      <a:pt x="297380" y="86963"/>
                      <a:pt x="262204" y="102213"/>
                    </a:cubicBezTo>
                    <a:cubicBezTo>
                      <a:pt x="247526" y="108709"/>
                      <a:pt x="233524" y="116215"/>
                      <a:pt x="219932" y="124168"/>
                    </a:cubicBezTo>
                    <a:cubicBezTo>
                      <a:pt x="208816" y="130893"/>
                      <a:pt x="197758" y="137770"/>
                      <a:pt x="188176" y="146009"/>
                    </a:cubicBezTo>
                    <a:cubicBezTo>
                      <a:pt x="174088" y="158496"/>
                      <a:pt x="163230" y="173260"/>
                      <a:pt x="154619" y="188767"/>
                    </a:cubicBezTo>
                    <a:cubicBezTo>
                      <a:pt x="136912" y="223085"/>
                      <a:pt x="123034" y="259042"/>
                      <a:pt x="114967" y="295808"/>
                    </a:cubicBezTo>
                    <a:cubicBezTo>
                      <a:pt x="111490" y="314249"/>
                      <a:pt x="110433" y="332956"/>
                      <a:pt x="110861" y="351597"/>
                    </a:cubicBezTo>
                    <a:cubicBezTo>
                      <a:pt x="111776" y="372294"/>
                      <a:pt x="114024" y="393821"/>
                      <a:pt x="126082" y="412318"/>
                    </a:cubicBezTo>
                    <a:cubicBezTo>
                      <a:pt x="134264" y="424777"/>
                      <a:pt x="145723" y="435378"/>
                      <a:pt x="157096" y="445846"/>
                    </a:cubicBezTo>
                    <a:cubicBezTo>
                      <a:pt x="176822" y="463858"/>
                      <a:pt x="198348" y="480422"/>
                      <a:pt x="219189" y="497558"/>
                    </a:cubicBezTo>
                    <a:cubicBezTo>
                      <a:pt x="243735" y="518427"/>
                      <a:pt x="265538" y="541544"/>
                      <a:pt x="282645" y="567119"/>
                    </a:cubicBezTo>
                    <a:cubicBezTo>
                      <a:pt x="295790" y="585988"/>
                      <a:pt x="304962" y="606828"/>
                      <a:pt x="308248" y="628526"/>
                    </a:cubicBezTo>
                    <a:cubicBezTo>
                      <a:pt x="310553" y="645862"/>
                      <a:pt x="308305" y="663417"/>
                      <a:pt x="305886" y="680666"/>
                    </a:cubicBezTo>
                    <a:cubicBezTo>
                      <a:pt x="299275" y="716471"/>
                      <a:pt x="290950" y="752047"/>
                      <a:pt x="280797" y="787251"/>
                    </a:cubicBezTo>
                    <a:cubicBezTo>
                      <a:pt x="270786" y="821655"/>
                      <a:pt x="259470" y="856183"/>
                      <a:pt x="240859" y="888111"/>
                    </a:cubicBezTo>
                    <a:cubicBezTo>
                      <a:pt x="227171" y="910095"/>
                      <a:pt x="209388" y="930221"/>
                      <a:pt x="188804" y="948004"/>
                    </a:cubicBezTo>
                    <a:cubicBezTo>
                      <a:pt x="158391" y="975055"/>
                      <a:pt x="123034" y="998125"/>
                      <a:pt x="91964" y="1024433"/>
                    </a:cubicBezTo>
                    <a:cubicBezTo>
                      <a:pt x="78305" y="1036006"/>
                      <a:pt x="65484" y="1048265"/>
                      <a:pt x="53930" y="1061352"/>
                    </a:cubicBezTo>
                    <a:cubicBezTo>
                      <a:pt x="44691" y="1071639"/>
                      <a:pt x="36138" y="1082421"/>
                      <a:pt x="29670" y="1094108"/>
                    </a:cubicBezTo>
                    <a:cubicBezTo>
                      <a:pt x="22803" y="1106653"/>
                      <a:pt x="18526" y="1120026"/>
                      <a:pt x="14878" y="1133447"/>
                    </a:cubicBezTo>
                    <a:cubicBezTo>
                      <a:pt x="11916" y="1144076"/>
                      <a:pt x="9658" y="1154544"/>
                      <a:pt x="8211" y="1165232"/>
                    </a:cubicBezTo>
                    <a:lnTo>
                      <a:pt x="0" y="1165232"/>
                    </a:lnTo>
                    <a:cubicBezTo>
                      <a:pt x="828" y="1157592"/>
                      <a:pt x="2076" y="1149953"/>
                      <a:pt x="3820" y="1142429"/>
                    </a:cubicBezTo>
                    <a:cubicBezTo>
                      <a:pt x="7296" y="1126808"/>
                      <a:pt x="11916" y="1111301"/>
                      <a:pt x="19212" y="1096585"/>
                    </a:cubicBezTo>
                    <a:cubicBezTo>
                      <a:pt x="26108" y="1082612"/>
                      <a:pt x="35976" y="1069877"/>
                      <a:pt x="46806" y="1057847"/>
                    </a:cubicBezTo>
                    <a:cubicBezTo>
                      <a:pt x="59064" y="1044016"/>
                      <a:pt x="72609" y="1030996"/>
                      <a:pt x="87173" y="1018823"/>
                    </a:cubicBezTo>
                    <a:cubicBezTo>
                      <a:pt x="132273" y="981732"/>
                      <a:pt x="185014" y="949405"/>
                      <a:pt x="219218" y="904285"/>
                    </a:cubicBezTo>
                    <a:cubicBezTo>
                      <a:pt x="236896" y="881425"/>
                      <a:pt x="247298" y="855393"/>
                      <a:pt x="257023" y="829599"/>
                    </a:cubicBezTo>
                    <a:cubicBezTo>
                      <a:pt x="269167" y="795500"/>
                      <a:pt x="278463" y="760752"/>
                      <a:pt x="286159" y="725805"/>
                    </a:cubicBezTo>
                    <a:cubicBezTo>
                      <a:pt x="291722" y="701088"/>
                      <a:pt x="297361" y="676256"/>
                      <a:pt x="297875" y="651034"/>
                    </a:cubicBezTo>
                    <a:cubicBezTo>
                      <a:pt x="298561" y="638575"/>
                      <a:pt x="297075" y="626145"/>
                      <a:pt x="293513" y="614029"/>
                    </a:cubicBezTo>
                    <a:cubicBezTo>
                      <a:pt x="290093" y="602028"/>
                      <a:pt x="284359" y="590541"/>
                      <a:pt x="277549" y="579596"/>
                    </a:cubicBezTo>
                    <a:cubicBezTo>
                      <a:pt x="263071" y="556879"/>
                      <a:pt x="244878" y="535896"/>
                      <a:pt x="223780" y="517112"/>
                    </a:cubicBezTo>
                    <a:cubicBezTo>
                      <a:pt x="204311" y="499348"/>
                      <a:pt x="182185" y="483784"/>
                      <a:pt x="162230" y="466430"/>
                    </a:cubicBezTo>
                    <a:cubicBezTo>
                      <a:pt x="145580" y="451838"/>
                      <a:pt x="128388" y="437236"/>
                      <a:pt x="116024" y="419796"/>
                    </a:cubicBezTo>
                    <a:cubicBezTo>
                      <a:pt x="100089" y="397164"/>
                      <a:pt x="97974" y="370075"/>
                      <a:pt x="98231" y="344367"/>
                    </a:cubicBezTo>
                    <a:cubicBezTo>
                      <a:pt x="98546" y="328260"/>
                      <a:pt x="99603" y="312125"/>
                      <a:pt x="102622" y="296189"/>
                    </a:cubicBezTo>
                    <a:cubicBezTo>
                      <a:pt x="106213" y="277606"/>
                      <a:pt x="112262" y="259414"/>
                      <a:pt x="118786" y="241430"/>
                    </a:cubicBezTo>
                    <a:cubicBezTo>
                      <a:pt x="126997" y="219618"/>
                      <a:pt x="135493" y="197730"/>
                      <a:pt x="147751" y="177232"/>
                    </a:cubicBezTo>
                    <a:cubicBezTo>
                      <a:pt x="156077" y="164087"/>
                      <a:pt x="166049" y="151629"/>
                      <a:pt x="178165" y="140713"/>
                    </a:cubicBezTo>
                    <a:cubicBezTo>
                      <a:pt x="188480" y="131588"/>
                      <a:pt x="200653" y="124063"/>
                      <a:pt x="212912" y="116882"/>
                    </a:cubicBezTo>
                    <a:cubicBezTo>
                      <a:pt x="275425" y="80563"/>
                      <a:pt x="350634" y="56617"/>
                      <a:pt x="427377" y="57131"/>
                    </a:cubicBezTo>
                    <a:cubicBezTo>
                      <a:pt x="463896" y="57360"/>
                      <a:pt x="500329" y="59608"/>
                      <a:pt x="536705" y="61922"/>
                    </a:cubicBezTo>
                    <a:cubicBezTo>
                      <a:pt x="561080" y="63294"/>
                      <a:pt x="585425" y="66256"/>
                      <a:pt x="609885" y="66456"/>
                    </a:cubicBezTo>
                    <a:cubicBezTo>
                      <a:pt x="612362" y="66456"/>
                      <a:pt x="614877" y="66456"/>
                      <a:pt x="617353" y="66399"/>
                    </a:cubicBezTo>
                    <a:cubicBezTo>
                      <a:pt x="622659" y="66256"/>
                      <a:pt x="627926" y="65885"/>
                      <a:pt x="633174" y="65313"/>
                    </a:cubicBezTo>
                    <a:cubicBezTo>
                      <a:pt x="636394" y="64970"/>
                      <a:pt x="639613" y="64541"/>
                      <a:pt x="642814" y="64056"/>
                    </a:cubicBezTo>
                    <a:lnTo>
                      <a:pt x="642814" y="64027"/>
                    </a:lnTo>
                    <a:cubicBezTo>
                      <a:pt x="648919" y="63084"/>
                      <a:pt x="654958" y="61894"/>
                      <a:pt x="660940" y="60465"/>
                    </a:cubicBezTo>
                    <a:cubicBezTo>
                      <a:pt x="672084" y="57788"/>
                      <a:pt x="682952" y="54359"/>
                      <a:pt x="693468" y="50368"/>
                    </a:cubicBezTo>
                    <a:cubicBezTo>
                      <a:pt x="695887" y="49454"/>
                      <a:pt x="698345" y="48511"/>
                      <a:pt x="700735" y="47578"/>
                    </a:cubicBezTo>
                    <a:cubicBezTo>
                      <a:pt x="706184" y="45444"/>
                      <a:pt x="711536" y="43272"/>
                      <a:pt x="716899" y="41053"/>
                    </a:cubicBezTo>
                    <a:cubicBezTo>
                      <a:pt x="720947" y="39367"/>
                      <a:pt x="724995" y="37690"/>
                      <a:pt x="729015" y="35919"/>
                    </a:cubicBezTo>
                    <a:cubicBezTo>
                      <a:pt x="733406" y="34062"/>
                      <a:pt x="737768" y="32128"/>
                      <a:pt x="742131" y="30214"/>
                    </a:cubicBezTo>
                    <a:cubicBezTo>
                      <a:pt x="747579" y="27765"/>
                      <a:pt x="752960" y="25308"/>
                      <a:pt x="758352" y="22831"/>
                    </a:cubicBezTo>
                    <a:cubicBezTo>
                      <a:pt x="760352" y="21888"/>
                      <a:pt x="762343" y="20946"/>
                      <a:pt x="764334" y="19984"/>
                    </a:cubicBezTo>
                    <a:cubicBezTo>
                      <a:pt x="771801" y="16450"/>
                      <a:pt x="779183" y="12773"/>
                      <a:pt x="786546" y="9068"/>
                    </a:cubicBezTo>
                    <a:cubicBezTo>
                      <a:pt x="792527" y="6048"/>
                      <a:pt x="798490" y="3029"/>
                      <a:pt x="804481" y="57"/>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77" name="Google Shape;377;p19"/>
          <p:cNvGrpSpPr/>
          <p:nvPr/>
        </p:nvGrpSpPr>
        <p:grpSpPr>
          <a:xfrm>
            <a:off x="-389987" y="-3366608"/>
            <a:ext cx="3606274" cy="9502734"/>
            <a:chOff x="-389987" y="-3366608"/>
            <a:chExt cx="3606274" cy="9502734"/>
          </a:xfrm>
        </p:grpSpPr>
        <p:grpSp>
          <p:nvGrpSpPr>
            <p:cNvPr id="378" name="Google Shape;378;p19"/>
            <p:cNvGrpSpPr/>
            <p:nvPr/>
          </p:nvGrpSpPr>
          <p:grpSpPr>
            <a:xfrm rot="-5400000">
              <a:off x="-1605341" y="3542851"/>
              <a:ext cx="4046209" cy="1140341"/>
              <a:chOff x="5835960" y="3928680"/>
              <a:chExt cx="2018462" cy="568862"/>
            </a:xfrm>
          </p:grpSpPr>
          <p:sp>
            <p:nvSpPr>
              <p:cNvPr id="379" name="Google Shape;379;p19"/>
              <p:cNvSpPr/>
              <p:nvPr/>
            </p:nvSpPr>
            <p:spPr>
              <a:xfrm>
                <a:off x="5835960" y="3928680"/>
                <a:ext cx="2018462" cy="568862"/>
              </a:xfrm>
              <a:custGeom>
                <a:rect b="b" l="l" r="r" t="t"/>
                <a:pathLst>
                  <a:path extrusionOk="0" h="568862" w="2018462">
                    <a:moveTo>
                      <a:pt x="2018462" y="19"/>
                    </a:moveTo>
                    <a:cubicBezTo>
                      <a:pt x="1997354" y="20917"/>
                      <a:pt x="1975866" y="41472"/>
                      <a:pt x="1954397" y="62046"/>
                    </a:cubicBezTo>
                    <a:cubicBezTo>
                      <a:pt x="1922412" y="90792"/>
                      <a:pt x="1891513" y="121473"/>
                      <a:pt x="1856584" y="146638"/>
                    </a:cubicBezTo>
                    <a:cubicBezTo>
                      <a:pt x="1831753" y="163421"/>
                      <a:pt x="1801330" y="168364"/>
                      <a:pt x="1771879" y="168355"/>
                    </a:cubicBezTo>
                    <a:cubicBezTo>
                      <a:pt x="1746838" y="168755"/>
                      <a:pt x="1722939" y="160096"/>
                      <a:pt x="1698260" y="157153"/>
                    </a:cubicBezTo>
                    <a:cubicBezTo>
                      <a:pt x="1622870" y="150591"/>
                      <a:pt x="1543736" y="158668"/>
                      <a:pt x="1477299" y="197301"/>
                    </a:cubicBezTo>
                    <a:cubicBezTo>
                      <a:pt x="1425873" y="225123"/>
                      <a:pt x="1383573" y="266233"/>
                      <a:pt x="1336377" y="300285"/>
                    </a:cubicBezTo>
                    <a:cubicBezTo>
                      <a:pt x="1306011" y="322755"/>
                      <a:pt x="1278551" y="349701"/>
                      <a:pt x="1244756" y="367141"/>
                    </a:cubicBezTo>
                    <a:cubicBezTo>
                      <a:pt x="1208142" y="385448"/>
                      <a:pt x="1167384" y="393392"/>
                      <a:pt x="1126808" y="396297"/>
                    </a:cubicBezTo>
                    <a:cubicBezTo>
                      <a:pt x="1072315" y="403174"/>
                      <a:pt x="1017299" y="403784"/>
                      <a:pt x="962863" y="396517"/>
                    </a:cubicBezTo>
                    <a:cubicBezTo>
                      <a:pt x="958996" y="396002"/>
                      <a:pt x="955120" y="395440"/>
                      <a:pt x="951252" y="394849"/>
                    </a:cubicBezTo>
                    <a:cubicBezTo>
                      <a:pt x="915810" y="389954"/>
                      <a:pt x="880377" y="384077"/>
                      <a:pt x="845868" y="374504"/>
                    </a:cubicBezTo>
                    <a:cubicBezTo>
                      <a:pt x="808959" y="364350"/>
                      <a:pt x="772230" y="350939"/>
                      <a:pt x="733540" y="350168"/>
                    </a:cubicBezTo>
                    <a:cubicBezTo>
                      <a:pt x="722157" y="350425"/>
                      <a:pt x="711289" y="352797"/>
                      <a:pt x="700926" y="356673"/>
                    </a:cubicBezTo>
                    <a:cubicBezTo>
                      <a:pt x="676323" y="365855"/>
                      <a:pt x="654520" y="383458"/>
                      <a:pt x="635232" y="401146"/>
                    </a:cubicBezTo>
                    <a:cubicBezTo>
                      <a:pt x="633698" y="402536"/>
                      <a:pt x="632184" y="403936"/>
                      <a:pt x="630689" y="405337"/>
                    </a:cubicBezTo>
                    <a:cubicBezTo>
                      <a:pt x="617963" y="416919"/>
                      <a:pt x="608219" y="430959"/>
                      <a:pt x="600666" y="446189"/>
                    </a:cubicBezTo>
                    <a:cubicBezTo>
                      <a:pt x="596151" y="455286"/>
                      <a:pt x="592417" y="464811"/>
                      <a:pt x="589302" y="474479"/>
                    </a:cubicBezTo>
                    <a:cubicBezTo>
                      <a:pt x="584007" y="489052"/>
                      <a:pt x="577748" y="503806"/>
                      <a:pt x="569748" y="517408"/>
                    </a:cubicBezTo>
                    <a:cubicBezTo>
                      <a:pt x="565128" y="525275"/>
                      <a:pt x="559918" y="532772"/>
                      <a:pt x="553974" y="539592"/>
                    </a:cubicBezTo>
                    <a:cubicBezTo>
                      <a:pt x="549164" y="545135"/>
                      <a:pt x="543878" y="550240"/>
                      <a:pt x="538029" y="554784"/>
                    </a:cubicBezTo>
                    <a:cubicBezTo>
                      <a:pt x="536353" y="556089"/>
                      <a:pt x="534619" y="557346"/>
                      <a:pt x="532848" y="558556"/>
                    </a:cubicBezTo>
                    <a:cubicBezTo>
                      <a:pt x="527714" y="561347"/>
                      <a:pt x="522266" y="563461"/>
                      <a:pt x="516646" y="565014"/>
                    </a:cubicBezTo>
                    <a:cubicBezTo>
                      <a:pt x="512321" y="566204"/>
                      <a:pt x="507892" y="567071"/>
                      <a:pt x="503406" y="567614"/>
                    </a:cubicBezTo>
                    <a:cubicBezTo>
                      <a:pt x="493452" y="568862"/>
                      <a:pt x="483261" y="568652"/>
                      <a:pt x="473440" y="567462"/>
                    </a:cubicBezTo>
                    <a:cubicBezTo>
                      <a:pt x="472612" y="567357"/>
                      <a:pt x="471792" y="567252"/>
                      <a:pt x="470973" y="567138"/>
                    </a:cubicBezTo>
                    <a:cubicBezTo>
                      <a:pt x="453705" y="563785"/>
                      <a:pt x="436855" y="558708"/>
                      <a:pt x="420100" y="553269"/>
                    </a:cubicBezTo>
                    <a:cubicBezTo>
                      <a:pt x="407308" y="549117"/>
                      <a:pt x="394583" y="544754"/>
                      <a:pt x="381753" y="540763"/>
                    </a:cubicBezTo>
                    <a:cubicBezTo>
                      <a:pt x="362674" y="534829"/>
                      <a:pt x="343395" y="529733"/>
                      <a:pt x="323422" y="527409"/>
                    </a:cubicBezTo>
                    <a:cubicBezTo>
                      <a:pt x="319373" y="526875"/>
                      <a:pt x="315325" y="526485"/>
                      <a:pt x="311268" y="526209"/>
                    </a:cubicBezTo>
                    <a:cubicBezTo>
                      <a:pt x="289627" y="524742"/>
                      <a:pt x="267919" y="526533"/>
                      <a:pt x="246212" y="527885"/>
                    </a:cubicBezTo>
                    <a:cubicBezTo>
                      <a:pt x="222809" y="529342"/>
                      <a:pt x="199415" y="530285"/>
                      <a:pt x="176127" y="526094"/>
                    </a:cubicBezTo>
                    <a:cubicBezTo>
                      <a:pt x="174527" y="525961"/>
                      <a:pt x="172955" y="525790"/>
                      <a:pt x="171393" y="525580"/>
                    </a:cubicBezTo>
                    <a:cubicBezTo>
                      <a:pt x="166640" y="524961"/>
                      <a:pt x="162020" y="523990"/>
                      <a:pt x="157534" y="522742"/>
                    </a:cubicBezTo>
                    <a:cubicBezTo>
                      <a:pt x="122254" y="512941"/>
                      <a:pt x="94793" y="485375"/>
                      <a:pt x="68447" y="460525"/>
                    </a:cubicBezTo>
                    <a:cubicBezTo>
                      <a:pt x="45501" y="438179"/>
                      <a:pt x="21536" y="415776"/>
                      <a:pt x="0" y="391525"/>
                    </a:cubicBezTo>
                    <a:lnTo>
                      <a:pt x="0" y="0"/>
                    </a:lnTo>
                    <a:lnTo>
                      <a:pt x="2018462" y="0"/>
                    </a:lnTo>
                    <a:close/>
                  </a:path>
                </a:pathLst>
              </a:custGeom>
              <a:solidFill>
                <a:srgbClr val="C2B594">
                  <a:alpha val="156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9"/>
              <p:cNvSpPr/>
              <p:nvPr/>
            </p:nvSpPr>
            <p:spPr>
              <a:xfrm>
                <a:off x="5835960" y="3928680"/>
                <a:ext cx="1850860" cy="498167"/>
              </a:xfrm>
              <a:custGeom>
                <a:rect b="b" l="l" r="r" t="t"/>
                <a:pathLst>
                  <a:path extrusionOk="0" h="498167" w="1850860">
                    <a:moveTo>
                      <a:pt x="1850860" y="19"/>
                    </a:moveTo>
                    <a:cubicBezTo>
                      <a:pt x="1834610" y="22555"/>
                      <a:pt x="1819456" y="45968"/>
                      <a:pt x="1800206" y="66104"/>
                    </a:cubicBezTo>
                    <a:cubicBezTo>
                      <a:pt x="1787500" y="79058"/>
                      <a:pt x="1772869" y="90021"/>
                      <a:pt x="1757667" y="99889"/>
                    </a:cubicBezTo>
                    <a:cubicBezTo>
                      <a:pt x="1748399" y="105909"/>
                      <a:pt x="1738722" y="111490"/>
                      <a:pt x="1728311" y="115300"/>
                    </a:cubicBezTo>
                    <a:cubicBezTo>
                      <a:pt x="1714166" y="120234"/>
                      <a:pt x="1699327" y="122797"/>
                      <a:pt x="1684630" y="125530"/>
                    </a:cubicBezTo>
                    <a:cubicBezTo>
                      <a:pt x="1672066" y="127911"/>
                      <a:pt x="1659474" y="130235"/>
                      <a:pt x="1646777" y="131893"/>
                    </a:cubicBezTo>
                    <a:cubicBezTo>
                      <a:pt x="1626822" y="134703"/>
                      <a:pt x="1606725" y="136246"/>
                      <a:pt x="1586713" y="138465"/>
                    </a:cubicBezTo>
                    <a:cubicBezTo>
                      <a:pt x="1547898" y="142932"/>
                      <a:pt x="1509627" y="150714"/>
                      <a:pt x="1471184" y="157572"/>
                    </a:cubicBezTo>
                    <a:cubicBezTo>
                      <a:pt x="1446800" y="161382"/>
                      <a:pt x="1422082" y="164164"/>
                      <a:pt x="1398489" y="171755"/>
                    </a:cubicBezTo>
                    <a:cubicBezTo>
                      <a:pt x="1378039" y="178841"/>
                      <a:pt x="1360723" y="192224"/>
                      <a:pt x="1344216" y="205855"/>
                    </a:cubicBezTo>
                    <a:cubicBezTo>
                      <a:pt x="1329937" y="217475"/>
                      <a:pt x="1315993" y="229543"/>
                      <a:pt x="1302744" y="242335"/>
                    </a:cubicBezTo>
                    <a:cubicBezTo>
                      <a:pt x="1281960" y="262481"/>
                      <a:pt x="1262510" y="284102"/>
                      <a:pt x="1240164" y="302581"/>
                    </a:cubicBezTo>
                    <a:cubicBezTo>
                      <a:pt x="1195283" y="337776"/>
                      <a:pt x="1140162" y="356368"/>
                      <a:pt x="1085831" y="371466"/>
                    </a:cubicBezTo>
                    <a:cubicBezTo>
                      <a:pt x="1035891" y="385106"/>
                      <a:pt x="998048" y="385067"/>
                      <a:pt x="948490" y="369456"/>
                    </a:cubicBezTo>
                    <a:cubicBezTo>
                      <a:pt x="937241" y="366008"/>
                      <a:pt x="926068" y="362236"/>
                      <a:pt x="914962" y="358273"/>
                    </a:cubicBezTo>
                    <a:cubicBezTo>
                      <a:pt x="873414" y="343491"/>
                      <a:pt x="832571" y="326127"/>
                      <a:pt x="790404" y="313677"/>
                    </a:cubicBezTo>
                    <a:cubicBezTo>
                      <a:pt x="769468" y="307486"/>
                      <a:pt x="748189" y="302505"/>
                      <a:pt x="726348" y="299647"/>
                    </a:cubicBezTo>
                    <a:cubicBezTo>
                      <a:pt x="706898" y="297075"/>
                      <a:pt x="687038" y="296151"/>
                      <a:pt x="667617" y="299428"/>
                    </a:cubicBezTo>
                    <a:cubicBezTo>
                      <a:pt x="662978" y="300371"/>
                      <a:pt x="658587" y="301800"/>
                      <a:pt x="654387" y="303609"/>
                    </a:cubicBezTo>
                    <a:cubicBezTo>
                      <a:pt x="635946" y="311591"/>
                      <a:pt x="621354" y="326984"/>
                      <a:pt x="607162" y="341224"/>
                    </a:cubicBezTo>
                    <a:cubicBezTo>
                      <a:pt x="605980" y="342395"/>
                      <a:pt x="604818" y="343567"/>
                      <a:pt x="603637" y="344729"/>
                    </a:cubicBezTo>
                    <a:cubicBezTo>
                      <a:pt x="591998" y="356892"/>
                      <a:pt x="579663" y="368303"/>
                      <a:pt x="567052" y="379409"/>
                    </a:cubicBezTo>
                    <a:cubicBezTo>
                      <a:pt x="556374" y="388830"/>
                      <a:pt x="545487" y="398031"/>
                      <a:pt x="534667" y="407270"/>
                    </a:cubicBezTo>
                    <a:cubicBezTo>
                      <a:pt x="534057" y="407823"/>
                      <a:pt x="533467" y="408375"/>
                      <a:pt x="532867" y="408927"/>
                    </a:cubicBezTo>
                    <a:cubicBezTo>
                      <a:pt x="526361" y="414966"/>
                      <a:pt x="520170" y="421377"/>
                      <a:pt x="515312" y="428844"/>
                    </a:cubicBezTo>
                    <a:cubicBezTo>
                      <a:pt x="512350" y="433588"/>
                      <a:pt x="509940" y="438645"/>
                      <a:pt x="507292" y="443560"/>
                    </a:cubicBezTo>
                    <a:cubicBezTo>
                      <a:pt x="506358" y="445341"/>
                      <a:pt x="505377" y="447094"/>
                      <a:pt x="504339" y="448818"/>
                    </a:cubicBezTo>
                    <a:cubicBezTo>
                      <a:pt x="499177" y="457476"/>
                      <a:pt x="492833" y="465430"/>
                      <a:pt x="485413" y="472212"/>
                    </a:cubicBezTo>
                    <a:cubicBezTo>
                      <a:pt x="482870" y="474555"/>
                      <a:pt x="480212" y="476745"/>
                      <a:pt x="477421" y="478774"/>
                    </a:cubicBezTo>
                    <a:cubicBezTo>
                      <a:pt x="467382" y="485947"/>
                      <a:pt x="456524" y="490614"/>
                      <a:pt x="445170" y="493548"/>
                    </a:cubicBezTo>
                    <a:cubicBezTo>
                      <a:pt x="432340" y="496881"/>
                      <a:pt x="418881" y="498005"/>
                      <a:pt x="405279" y="498072"/>
                    </a:cubicBezTo>
                    <a:cubicBezTo>
                      <a:pt x="386877" y="498167"/>
                      <a:pt x="368198" y="496300"/>
                      <a:pt x="350491" y="495319"/>
                    </a:cubicBezTo>
                    <a:cubicBezTo>
                      <a:pt x="343348" y="494824"/>
                      <a:pt x="336232" y="494357"/>
                      <a:pt x="329127" y="493976"/>
                    </a:cubicBezTo>
                    <a:cubicBezTo>
                      <a:pt x="312068" y="493081"/>
                      <a:pt x="295094" y="492738"/>
                      <a:pt x="277939" y="493843"/>
                    </a:cubicBezTo>
                    <a:cubicBezTo>
                      <a:pt x="271624" y="494119"/>
                      <a:pt x="265309" y="494672"/>
                      <a:pt x="259004" y="495233"/>
                    </a:cubicBezTo>
                    <a:cubicBezTo>
                      <a:pt x="248383" y="496196"/>
                      <a:pt x="237763" y="497234"/>
                      <a:pt x="227104" y="497157"/>
                    </a:cubicBezTo>
                    <a:cubicBezTo>
                      <a:pt x="218570" y="496881"/>
                      <a:pt x="210169" y="494662"/>
                      <a:pt x="202321" y="491347"/>
                    </a:cubicBezTo>
                    <a:cubicBezTo>
                      <a:pt x="196501" y="488661"/>
                      <a:pt x="190795" y="485737"/>
                      <a:pt x="185195" y="482603"/>
                    </a:cubicBezTo>
                    <a:cubicBezTo>
                      <a:pt x="174745" y="476755"/>
                      <a:pt x="164697" y="470192"/>
                      <a:pt x="154962" y="463210"/>
                    </a:cubicBezTo>
                    <a:cubicBezTo>
                      <a:pt x="146552" y="457191"/>
                      <a:pt x="138379" y="450857"/>
                      <a:pt x="130368" y="444370"/>
                    </a:cubicBezTo>
                    <a:cubicBezTo>
                      <a:pt x="86106" y="408547"/>
                      <a:pt x="50330" y="363827"/>
                      <a:pt x="15583" y="319040"/>
                    </a:cubicBezTo>
                    <a:cubicBezTo>
                      <a:pt x="10477" y="312554"/>
                      <a:pt x="5296" y="306124"/>
                      <a:pt x="0" y="299790"/>
                    </a:cubicBezTo>
                    <a:lnTo>
                      <a:pt x="0" y="0"/>
                    </a:lnTo>
                    <a:lnTo>
                      <a:pt x="1850850" y="0"/>
                    </a:lnTo>
                    <a:close/>
                  </a:path>
                </a:pathLst>
              </a:custGeom>
              <a:solidFill>
                <a:srgbClr val="C2B594">
                  <a:alpha val="31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9"/>
              <p:cNvSpPr/>
              <p:nvPr/>
            </p:nvSpPr>
            <p:spPr>
              <a:xfrm>
                <a:off x="5835960" y="3928680"/>
                <a:ext cx="1752572" cy="468192"/>
              </a:xfrm>
              <a:custGeom>
                <a:rect b="b" l="l" r="r" t="t"/>
                <a:pathLst>
                  <a:path extrusionOk="0" h="468192" w="1752572">
                    <a:moveTo>
                      <a:pt x="1752562" y="0"/>
                    </a:moveTo>
                    <a:cubicBezTo>
                      <a:pt x="1729893" y="21489"/>
                      <a:pt x="1707499" y="43272"/>
                      <a:pt x="1684563" y="64475"/>
                    </a:cubicBezTo>
                    <a:cubicBezTo>
                      <a:pt x="1666047" y="81810"/>
                      <a:pt x="1645853" y="97793"/>
                      <a:pt x="1623260" y="109480"/>
                    </a:cubicBezTo>
                    <a:cubicBezTo>
                      <a:pt x="1582769" y="128473"/>
                      <a:pt x="1536840" y="134007"/>
                      <a:pt x="1492548" y="135836"/>
                    </a:cubicBezTo>
                    <a:cubicBezTo>
                      <a:pt x="1452477" y="137379"/>
                      <a:pt x="1411957" y="128083"/>
                      <a:pt x="1372191" y="135436"/>
                    </a:cubicBezTo>
                    <a:cubicBezTo>
                      <a:pt x="1342234" y="142113"/>
                      <a:pt x="1310173" y="149352"/>
                      <a:pt x="1285570" y="168640"/>
                    </a:cubicBezTo>
                    <a:cubicBezTo>
                      <a:pt x="1253766" y="199835"/>
                      <a:pt x="1228668" y="237163"/>
                      <a:pt x="1196959" y="268548"/>
                    </a:cubicBezTo>
                    <a:cubicBezTo>
                      <a:pt x="1160021" y="308543"/>
                      <a:pt x="1111405" y="338309"/>
                      <a:pt x="1057589" y="348482"/>
                    </a:cubicBezTo>
                    <a:cubicBezTo>
                      <a:pt x="1031434" y="353692"/>
                      <a:pt x="1004668" y="353501"/>
                      <a:pt x="978218" y="351015"/>
                    </a:cubicBezTo>
                    <a:cubicBezTo>
                      <a:pt x="954300" y="348663"/>
                      <a:pt x="930002" y="345948"/>
                      <a:pt x="907571" y="336795"/>
                    </a:cubicBezTo>
                    <a:cubicBezTo>
                      <a:pt x="847773" y="307600"/>
                      <a:pt x="788108" y="279673"/>
                      <a:pt x="729282" y="249117"/>
                    </a:cubicBezTo>
                    <a:cubicBezTo>
                      <a:pt x="728501" y="248650"/>
                      <a:pt x="727729" y="248183"/>
                      <a:pt x="726967" y="247726"/>
                    </a:cubicBezTo>
                    <a:cubicBezTo>
                      <a:pt x="670465" y="213693"/>
                      <a:pt x="645043" y="210826"/>
                      <a:pt x="601018" y="233734"/>
                    </a:cubicBezTo>
                    <a:cubicBezTo>
                      <a:pt x="590493" y="239211"/>
                      <a:pt x="578910" y="246164"/>
                      <a:pt x="565585" y="254508"/>
                    </a:cubicBezTo>
                    <a:cubicBezTo>
                      <a:pt x="557965" y="261833"/>
                      <a:pt x="551212" y="269719"/>
                      <a:pt x="545125" y="278035"/>
                    </a:cubicBezTo>
                    <a:cubicBezTo>
                      <a:pt x="538772" y="286693"/>
                      <a:pt x="533124" y="295818"/>
                      <a:pt x="527933" y="305238"/>
                    </a:cubicBezTo>
                    <a:cubicBezTo>
                      <a:pt x="520741" y="318259"/>
                      <a:pt x="514436" y="331851"/>
                      <a:pt x="508330" y="345577"/>
                    </a:cubicBezTo>
                    <a:cubicBezTo>
                      <a:pt x="503815" y="355711"/>
                      <a:pt x="499415" y="365922"/>
                      <a:pt x="494871" y="376038"/>
                    </a:cubicBezTo>
                    <a:cubicBezTo>
                      <a:pt x="492976" y="380247"/>
                      <a:pt x="491052" y="384438"/>
                      <a:pt x="489080" y="388601"/>
                    </a:cubicBezTo>
                    <a:cubicBezTo>
                      <a:pt x="483746" y="399869"/>
                      <a:pt x="478069" y="410937"/>
                      <a:pt x="471669" y="421548"/>
                    </a:cubicBezTo>
                    <a:cubicBezTo>
                      <a:pt x="470630" y="423272"/>
                      <a:pt x="469573" y="424987"/>
                      <a:pt x="468487" y="426682"/>
                    </a:cubicBezTo>
                    <a:cubicBezTo>
                      <a:pt x="466849" y="429492"/>
                      <a:pt x="465153" y="432149"/>
                      <a:pt x="463401" y="434664"/>
                    </a:cubicBezTo>
                    <a:cubicBezTo>
                      <a:pt x="452361" y="450485"/>
                      <a:pt x="438960" y="460486"/>
                      <a:pt x="422053" y="465039"/>
                    </a:cubicBezTo>
                    <a:cubicBezTo>
                      <a:pt x="413756" y="467278"/>
                      <a:pt x="404603" y="468192"/>
                      <a:pt x="394468" y="467839"/>
                    </a:cubicBezTo>
                    <a:cubicBezTo>
                      <a:pt x="378828" y="466525"/>
                      <a:pt x="363293" y="464163"/>
                      <a:pt x="347777" y="461677"/>
                    </a:cubicBezTo>
                    <a:cubicBezTo>
                      <a:pt x="327736" y="458467"/>
                      <a:pt x="307705" y="455066"/>
                      <a:pt x="287464" y="453504"/>
                    </a:cubicBezTo>
                    <a:cubicBezTo>
                      <a:pt x="284626" y="453180"/>
                      <a:pt x="281778" y="452885"/>
                      <a:pt x="278920" y="452619"/>
                    </a:cubicBezTo>
                    <a:cubicBezTo>
                      <a:pt x="252965" y="450104"/>
                      <a:pt x="226228" y="448713"/>
                      <a:pt x="202359" y="437855"/>
                    </a:cubicBezTo>
                    <a:cubicBezTo>
                      <a:pt x="200473" y="436997"/>
                      <a:pt x="198606" y="436083"/>
                      <a:pt x="196758" y="435102"/>
                    </a:cubicBezTo>
                    <a:cubicBezTo>
                      <a:pt x="185633" y="428844"/>
                      <a:pt x="175793" y="421472"/>
                      <a:pt x="166945" y="413242"/>
                    </a:cubicBezTo>
                    <a:cubicBezTo>
                      <a:pt x="114071" y="364065"/>
                      <a:pt x="96421" y="284207"/>
                      <a:pt x="50540" y="228486"/>
                    </a:cubicBezTo>
                    <a:cubicBezTo>
                      <a:pt x="35747" y="209217"/>
                      <a:pt x="18240" y="191481"/>
                      <a:pt x="0" y="175460"/>
                    </a:cubicBezTo>
                    <a:lnTo>
                      <a:pt x="0" y="28"/>
                    </a:lnTo>
                    <a:lnTo>
                      <a:pt x="1752572" y="28"/>
                    </a:lnTo>
                    <a:close/>
                  </a:path>
                </a:pathLst>
              </a:custGeom>
              <a:solidFill>
                <a:srgbClr val="C2B594">
                  <a:alpha val="43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9"/>
              <p:cNvSpPr/>
              <p:nvPr/>
            </p:nvSpPr>
            <p:spPr>
              <a:xfrm>
                <a:off x="5835960" y="3928680"/>
                <a:ext cx="1582817" cy="433520"/>
              </a:xfrm>
              <a:custGeom>
                <a:rect b="b" l="l" r="r" t="t"/>
                <a:pathLst>
                  <a:path extrusionOk="0" h="434607" w="1582817">
                    <a:moveTo>
                      <a:pt x="1582808" y="19"/>
                    </a:moveTo>
                    <a:cubicBezTo>
                      <a:pt x="1571987" y="15316"/>
                      <a:pt x="1562205" y="31404"/>
                      <a:pt x="1549422" y="45187"/>
                    </a:cubicBezTo>
                    <a:cubicBezTo>
                      <a:pt x="1541974" y="53197"/>
                      <a:pt x="1533925" y="60646"/>
                      <a:pt x="1524972" y="66961"/>
                    </a:cubicBezTo>
                    <a:cubicBezTo>
                      <a:pt x="1515790" y="73409"/>
                      <a:pt x="1506226" y="79410"/>
                      <a:pt x="1496130" y="84325"/>
                    </a:cubicBezTo>
                    <a:cubicBezTo>
                      <a:pt x="1480023" y="91945"/>
                      <a:pt x="1462821" y="96850"/>
                      <a:pt x="1445552" y="101032"/>
                    </a:cubicBezTo>
                    <a:cubicBezTo>
                      <a:pt x="1432198" y="104004"/>
                      <a:pt x="1418806" y="107195"/>
                      <a:pt x="1405195" y="108671"/>
                    </a:cubicBezTo>
                    <a:cubicBezTo>
                      <a:pt x="1382516" y="110671"/>
                      <a:pt x="1359798" y="107395"/>
                      <a:pt x="1337415" y="103947"/>
                    </a:cubicBezTo>
                    <a:cubicBezTo>
                      <a:pt x="1305173" y="98431"/>
                      <a:pt x="1275912" y="93269"/>
                      <a:pt x="1247623" y="114110"/>
                    </a:cubicBezTo>
                    <a:cubicBezTo>
                      <a:pt x="1233373" y="125568"/>
                      <a:pt x="1223705" y="141313"/>
                      <a:pt x="1213523" y="156239"/>
                    </a:cubicBezTo>
                    <a:cubicBezTo>
                      <a:pt x="1202769" y="171993"/>
                      <a:pt x="1191654" y="187709"/>
                      <a:pt x="1177766" y="200911"/>
                    </a:cubicBezTo>
                    <a:cubicBezTo>
                      <a:pt x="1167632" y="210703"/>
                      <a:pt x="1156287" y="219028"/>
                      <a:pt x="1145000" y="227419"/>
                    </a:cubicBezTo>
                    <a:cubicBezTo>
                      <a:pt x="1121102" y="245221"/>
                      <a:pt x="1097623" y="263614"/>
                      <a:pt x="1073096" y="280549"/>
                    </a:cubicBezTo>
                    <a:cubicBezTo>
                      <a:pt x="1045978" y="299047"/>
                      <a:pt x="1017251" y="318383"/>
                      <a:pt x="983714" y="321593"/>
                    </a:cubicBezTo>
                    <a:cubicBezTo>
                      <a:pt x="967978" y="323574"/>
                      <a:pt x="952252" y="320221"/>
                      <a:pt x="937203" y="315782"/>
                    </a:cubicBezTo>
                    <a:cubicBezTo>
                      <a:pt x="917115" y="309744"/>
                      <a:pt x="898322" y="300428"/>
                      <a:pt x="880215" y="289836"/>
                    </a:cubicBezTo>
                    <a:cubicBezTo>
                      <a:pt x="868756" y="283150"/>
                      <a:pt x="857593" y="275939"/>
                      <a:pt x="846553" y="268748"/>
                    </a:cubicBezTo>
                    <a:cubicBezTo>
                      <a:pt x="820503" y="251527"/>
                      <a:pt x="798786" y="231553"/>
                      <a:pt x="771925" y="216741"/>
                    </a:cubicBezTo>
                    <a:cubicBezTo>
                      <a:pt x="739740" y="198768"/>
                      <a:pt x="704526" y="187138"/>
                      <a:pt x="668912" y="178060"/>
                    </a:cubicBezTo>
                    <a:cubicBezTo>
                      <a:pt x="659387" y="175832"/>
                      <a:pt x="649767" y="173679"/>
                      <a:pt x="640089" y="171993"/>
                    </a:cubicBezTo>
                    <a:cubicBezTo>
                      <a:pt x="628469" y="169945"/>
                      <a:pt x="616744" y="168564"/>
                      <a:pt x="604942" y="168459"/>
                    </a:cubicBezTo>
                    <a:cubicBezTo>
                      <a:pt x="589493" y="168783"/>
                      <a:pt x="574529" y="172622"/>
                      <a:pt x="560223" y="178308"/>
                    </a:cubicBezTo>
                    <a:cubicBezTo>
                      <a:pt x="549297" y="182642"/>
                      <a:pt x="538753" y="188052"/>
                      <a:pt x="528656" y="193796"/>
                    </a:cubicBezTo>
                    <a:cubicBezTo>
                      <a:pt x="520360" y="198758"/>
                      <a:pt x="512093" y="203892"/>
                      <a:pt x="504797" y="210217"/>
                    </a:cubicBezTo>
                    <a:cubicBezTo>
                      <a:pt x="503253" y="211569"/>
                      <a:pt x="501748" y="212960"/>
                      <a:pt x="500301" y="214417"/>
                    </a:cubicBezTo>
                    <a:cubicBezTo>
                      <a:pt x="493166" y="221942"/>
                      <a:pt x="487509" y="230581"/>
                      <a:pt x="483013" y="239830"/>
                    </a:cubicBezTo>
                    <a:cubicBezTo>
                      <a:pt x="479850" y="246307"/>
                      <a:pt x="477260" y="253079"/>
                      <a:pt x="475136" y="259966"/>
                    </a:cubicBezTo>
                    <a:cubicBezTo>
                      <a:pt x="474021" y="263509"/>
                      <a:pt x="473050" y="267072"/>
                      <a:pt x="472183" y="270663"/>
                    </a:cubicBezTo>
                    <a:cubicBezTo>
                      <a:pt x="470116" y="278549"/>
                      <a:pt x="468639" y="286550"/>
                      <a:pt x="467582" y="294599"/>
                    </a:cubicBezTo>
                    <a:cubicBezTo>
                      <a:pt x="465963" y="306886"/>
                      <a:pt x="465287" y="319316"/>
                      <a:pt x="464925" y="331708"/>
                    </a:cubicBezTo>
                    <a:cubicBezTo>
                      <a:pt x="464210" y="350053"/>
                      <a:pt x="461305" y="368380"/>
                      <a:pt x="455362" y="385782"/>
                    </a:cubicBezTo>
                    <a:cubicBezTo>
                      <a:pt x="453314" y="392087"/>
                      <a:pt x="450380" y="398050"/>
                      <a:pt x="446846" y="403641"/>
                    </a:cubicBezTo>
                    <a:lnTo>
                      <a:pt x="446846" y="403641"/>
                    </a:lnTo>
                    <a:cubicBezTo>
                      <a:pt x="446046" y="404908"/>
                      <a:pt x="445237" y="406137"/>
                      <a:pt x="444379" y="407356"/>
                    </a:cubicBezTo>
                    <a:cubicBezTo>
                      <a:pt x="439483" y="414938"/>
                      <a:pt x="432530" y="420986"/>
                      <a:pt x="424444" y="424968"/>
                    </a:cubicBezTo>
                    <a:cubicBezTo>
                      <a:pt x="418786" y="427682"/>
                      <a:pt x="412842" y="430168"/>
                      <a:pt x="406622" y="431178"/>
                    </a:cubicBezTo>
                    <a:cubicBezTo>
                      <a:pt x="392535" y="433197"/>
                      <a:pt x="378295" y="434607"/>
                      <a:pt x="364074" y="433283"/>
                    </a:cubicBezTo>
                    <a:cubicBezTo>
                      <a:pt x="363045" y="433188"/>
                      <a:pt x="362026" y="433092"/>
                      <a:pt x="360997" y="432959"/>
                    </a:cubicBezTo>
                    <a:cubicBezTo>
                      <a:pt x="336214" y="430473"/>
                      <a:pt x="315620" y="427330"/>
                      <a:pt x="296523" y="420043"/>
                    </a:cubicBezTo>
                    <a:cubicBezTo>
                      <a:pt x="278882" y="413318"/>
                      <a:pt x="262499" y="403060"/>
                      <a:pt x="245307" y="386496"/>
                    </a:cubicBezTo>
                    <a:cubicBezTo>
                      <a:pt x="241449" y="382839"/>
                      <a:pt x="237544" y="379209"/>
                      <a:pt x="233677" y="375552"/>
                    </a:cubicBezTo>
                    <a:cubicBezTo>
                      <a:pt x="225790" y="368122"/>
                      <a:pt x="217989" y="360597"/>
                      <a:pt x="210731" y="352540"/>
                    </a:cubicBezTo>
                    <a:cubicBezTo>
                      <a:pt x="207255" y="348644"/>
                      <a:pt x="203949" y="344596"/>
                      <a:pt x="200816" y="340443"/>
                    </a:cubicBezTo>
                    <a:cubicBezTo>
                      <a:pt x="189481" y="325431"/>
                      <a:pt x="180184" y="308924"/>
                      <a:pt x="171498" y="292246"/>
                    </a:cubicBezTo>
                    <a:cubicBezTo>
                      <a:pt x="159991" y="270063"/>
                      <a:pt x="149123" y="247555"/>
                      <a:pt x="138113" y="225114"/>
                    </a:cubicBezTo>
                    <a:cubicBezTo>
                      <a:pt x="127806" y="204292"/>
                      <a:pt x="119215" y="182614"/>
                      <a:pt x="108090" y="162230"/>
                    </a:cubicBezTo>
                    <a:cubicBezTo>
                      <a:pt x="103279" y="154000"/>
                      <a:pt x="96974" y="146818"/>
                      <a:pt x="90602" y="139798"/>
                    </a:cubicBezTo>
                    <a:cubicBezTo>
                      <a:pt x="81353" y="129940"/>
                      <a:pt x="71323" y="120834"/>
                      <a:pt x="62474" y="110576"/>
                    </a:cubicBezTo>
                    <a:cubicBezTo>
                      <a:pt x="49492" y="95888"/>
                      <a:pt x="36462" y="81163"/>
                      <a:pt x="24870" y="65322"/>
                    </a:cubicBezTo>
                    <a:cubicBezTo>
                      <a:pt x="15650" y="52559"/>
                      <a:pt x="7839" y="38881"/>
                      <a:pt x="0" y="25251"/>
                    </a:cubicBezTo>
                    <a:lnTo>
                      <a:pt x="0" y="0"/>
                    </a:lnTo>
                    <a:lnTo>
                      <a:pt x="1582817" y="0"/>
                    </a:lnTo>
                    <a:close/>
                  </a:path>
                </a:pathLst>
              </a:custGeom>
              <a:solidFill>
                <a:srgbClr val="C2B594">
                  <a:alpha val="64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9"/>
              <p:cNvSpPr/>
              <p:nvPr/>
            </p:nvSpPr>
            <p:spPr>
              <a:xfrm>
                <a:off x="5924520" y="3928680"/>
                <a:ext cx="1378096" cy="409337"/>
              </a:xfrm>
              <a:custGeom>
                <a:rect b="b" l="l" r="r" t="t"/>
                <a:pathLst>
                  <a:path extrusionOk="0" h="409337" w="1378096">
                    <a:moveTo>
                      <a:pt x="1377993" y="0"/>
                    </a:moveTo>
                    <a:cubicBezTo>
                      <a:pt x="1372631" y="6810"/>
                      <a:pt x="1367440" y="13745"/>
                      <a:pt x="1362401" y="20764"/>
                    </a:cubicBezTo>
                    <a:cubicBezTo>
                      <a:pt x="1343751" y="46082"/>
                      <a:pt x="1326072" y="76448"/>
                      <a:pt x="1294888" y="87544"/>
                    </a:cubicBezTo>
                    <a:cubicBezTo>
                      <a:pt x="1250063" y="97393"/>
                      <a:pt x="1203362" y="88382"/>
                      <a:pt x="1158413" y="83353"/>
                    </a:cubicBezTo>
                    <a:cubicBezTo>
                      <a:pt x="1109131" y="74152"/>
                      <a:pt x="1098130" y="100403"/>
                      <a:pt x="1075879" y="136865"/>
                    </a:cubicBezTo>
                    <a:cubicBezTo>
                      <a:pt x="1058763" y="159858"/>
                      <a:pt x="1034169" y="195462"/>
                      <a:pt x="1006213" y="228095"/>
                    </a:cubicBezTo>
                    <a:cubicBezTo>
                      <a:pt x="997479" y="238297"/>
                      <a:pt x="988430" y="248193"/>
                      <a:pt x="979172" y="257337"/>
                    </a:cubicBezTo>
                    <a:cubicBezTo>
                      <a:pt x="951816" y="284331"/>
                      <a:pt x="922717" y="304657"/>
                      <a:pt x="895104" y="306086"/>
                    </a:cubicBezTo>
                    <a:cubicBezTo>
                      <a:pt x="879245" y="305962"/>
                      <a:pt x="862853" y="299828"/>
                      <a:pt x="846651" y="290827"/>
                    </a:cubicBezTo>
                    <a:cubicBezTo>
                      <a:pt x="816323" y="273977"/>
                      <a:pt x="786681" y="247031"/>
                      <a:pt x="762526" y="230486"/>
                    </a:cubicBezTo>
                    <a:cubicBezTo>
                      <a:pt x="736189" y="210969"/>
                      <a:pt x="714006" y="188738"/>
                      <a:pt x="689707" y="170669"/>
                    </a:cubicBezTo>
                    <a:cubicBezTo>
                      <a:pt x="664914" y="152229"/>
                      <a:pt x="637901" y="138113"/>
                      <a:pt x="602020" y="135646"/>
                    </a:cubicBezTo>
                    <a:cubicBezTo>
                      <a:pt x="563892" y="131902"/>
                      <a:pt x="525668" y="137322"/>
                      <a:pt x="487644" y="140122"/>
                    </a:cubicBezTo>
                    <a:cubicBezTo>
                      <a:pt x="450173" y="144485"/>
                      <a:pt x="410920" y="142704"/>
                      <a:pt x="374820" y="154457"/>
                    </a:cubicBezTo>
                    <a:cubicBezTo>
                      <a:pt x="372601" y="155172"/>
                      <a:pt x="370391" y="155953"/>
                      <a:pt x="368200" y="156781"/>
                    </a:cubicBezTo>
                    <a:cubicBezTo>
                      <a:pt x="361218" y="159372"/>
                      <a:pt x="355475" y="163325"/>
                      <a:pt x="350665" y="168202"/>
                    </a:cubicBezTo>
                    <a:cubicBezTo>
                      <a:pt x="349808" y="169069"/>
                      <a:pt x="348998" y="169954"/>
                      <a:pt x="348207" y="170869"/>
                    </a:cubicBezTo>
                    <a:cubicBezTo>
                      <a:pt x="337597" y="183128"/>
                      <a:pt x="332015" y="200053"/>
                      <a:pt x="327643" y="215646"/>
                    </a:cubicBezTo>
                    <a:cubicBezTo>
                      <a:pt x="321109" y="236325"/>
                      <a:pt x="314479" y="257680"/>
                      <a:pt x="318842" y="279521"/>
                    </a:cubicBezTo>
                    <a:cubicBezTo>
                      <a:pt x="320471" y="289731"/>
                      <a:pt x="323033" y="301180"/>
                      <a:pt x="325424" y="312953"/>
                    </a:cubicBezTo>
                    <a:cubicBezTo>
                      <a:pt x="334329" y="356740"/>
                      <a:pt x="340873" y="404860"/>
                      <a:pt x="288552" y="408965"/>
                    </a:cubicBezTo>
                    <a:cubicBezTo>
                      <a:pt x="284209" y="409308"/>
                      <a:pt x="279456" y="409337"/>
                      <a:pt x="274255" y="409051"/>
                    </a:cubicBezTo>
                    <a:cubicBezTo>
                      <a:pt x="256253" y="408213"/>
                      <a:pt x="237422" y="405070"/>
                      <a:pt x="220125" y="398554"/>
                    </a:cubicBezTo>
                    <a:cubicBezTo>
                      <a:pt x="203189" y="392163"/>
                      <a:pt x="187711" y="382524"/>
                      <a:pt x="175919" y="368637"/>
                    </a:cubicBezTo>
                    <a:cubicBezTo>
                      <a:pt x="170461" y="361998"/>
                      <a:pt x="165594" y="355064"/>
                      <a:pt x="161213" y="347882"/>
                    </a:cubicBezTo>
                    <a:cubicBezTo>
                      <a:pt x="151278" y="331603"/>
                      <a:pt x="143820" y="314097"/>
                      <a:pt x="137581" y="296046"/>
                    </a:cubicBezTo>
                    <a:cubicBezTo>
                      <a:pt x="129161" y="271767"/>
                      <a:pt x="122951" y="246536"/>
                      <a:pt x="115835" y="222018"/>
                    </a:cubicBezTo>
                    <a:cubicBezTo>
                      <a:pt x="106215" y="187871"/>
                      <a:pt x="84155" y="159230"/>
                      <a:pt x="69982" y="126997"/>
                    </a:cubicBezTo>
                    <a:cubicBezTo>
                      <a:pt x="54409" y="90783"/>
                      <a:pt x="25034" y="62846"/>
                      <a:pt x="9546" y="26613"/>
                    </a:cubicBezTo>
                    <a:cubicBezTo>
                      <a:pt x="5869" y="19240"/>
                      <a:pt x="3555" y="11325"/>
                      <a:pt x="488" y="3705"/>
                    </a:cubicBezTo>
                    <a:cubicBezTo>
                      <a:pt x="11" y="2457"/>
                      <a:pt x="-103" y="1200"/>
                      <a:pt x="88" y="0"/>
                    </a:cubicBezTo>
                    <a:lnTo>
                      <a:pt x="1377993"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4" name="Google Shape;384;p19"/>
            <p:cNvGrpSpPr/>
            <p:nvPr/>
          </p:nvGrpSpPr>
          <p:grpSpPr>
            <a:xfrm rot="-4160667">
              <a:off x="-678769" y="-2201778"/>
              <a:ext cx="4183838" cy="2224182"/>
              <a:chOff x="7306560" y="1158708"/>
              <a:chExt cx="2055493" cy="991543"/>
            </a:xfrm>
          </p:grpSpPr>
          <p:sp>
            <p:nvSpPr>
              <p:cNvPr id="385" name="Google Shape;385;p19"/>
              <p:cNvSpPr/>
              <p:nvPr/>
            </p:nvSpPr>
            <p:spPr>
              <a:xfrm>
                <a:off x="7331704" y="1158708"/>
                <a:ext cx="2030349" cy="991543"/>
              </a:xfrm>
              <a:custGeom>
                <a:rect b="b" l="l" r="r" t="t"/>
                <a:pathLst>
                  <a:path extrusionOk="0" h="991543" w="2030349">
                    <a:moveTo>
                      <a:pt x="2028692" y="333480"/>
                    </a:moveTo>
                    <a:cubicBezTo>
                      <a:pt x="2025758" y="365436"/>
                      <a:pt x="2013490" y="397297"/>
                      <a:pt x="2000774" y="426168"/>
                    </a:cubicBezTo>
                    <a:cubicBezTo>
                      <a:pt x="1986401" y="458676"/>
                      <a:pt x="1967227" y="488890"/>
                      <a:pt x="1944967" y="516588"/>
                    </a:cubicBezTo>
                    <a:cubicBezTo>
                      <a:pt x="1933375" y="530714"/>
                      <a:pt x="1911877" y="551936"/>
                      <a:pt x="1892160" y="542363"/>
                    </a:cubicBezTo>
                    <a:cubicBezTo>
                      <a:pt x="1888674" y="540372"/>
                      <a:pt x="1886045" y="537105"/>
                      <a:pt x="1883902" y="533772"/>
                    </a:cubicBezTo>
                    <a:cubicBezTo>
                      <a:pt x="1875672" y="520436"/>
                      <a:pt x="1876749" y="504111"/>
                      <a:pt x="1872767" y="489404"/>
                    </a:cubicBezTo>
                    <a:cubicBezTo>
                      <a:pt x="1870539" y="480898"/>
                      <a:pt x="1866195" y="472678"/>
                      <a:pt x="1859832" y="466496"/>
                    </a:cubicBezTo>
                    <a:cubicBezTo>
                      <a:pt x="1845945" y="455943"/>
                      <a:pt x="1816560" y="455400"/>
                      <a:pt x="1799929" y="459248"/>
                    </a:cubicBezTo>
                    <a:cubicBezTo>
                      <a:pt x="1777908" y="465182"/>
                      <a:pt x="1757734" y="476193"/>
                      <a:pt x="1736541" y="484356"/>
                    </a:cubicBezTo>
                    <a:lnTo>
                      <a:pt x="1736512" y="484356"/>
                    </a:lnTo>
                    <a:cubicBezTo>
                      <a:pt x="1736112" y="484537"/>
                      <a:pt x="1735722" y="484689"/>
                      <a:pt x="1735322" y="484842"/>
                    </a:cubicBezTo>
                    <a:cubicBezTo>
                      <a:pt x="1724615" y="488575"/>
                      <a:pt x="1713548" y="491385"/>
                      <a:pt x="1702327" y="493157"/>
                    </a:cubicBezTo>
                    <a:cubicBezTo>
                      <a:pt x="1697984" y="493862"/>
                      <a:pt x="1693612" y="494376"/>
                      <a:pt x="1689240" y="494776"/>
                    </a:cubicBezTo>
                    <a:cubicBezTo>
                      <a:pt x="1686706" y="494986"/>
                      <a:pt x="1684134" y="495176"/>
                      <a:pt x="1681563" y="495262"/>
                    </a:cubicBezTo>
                    <a:cubicBezTo>
                      <a:pt x="1679610" y="495357"/>
                      <a:pt x="1677648" y="495414"/>
                      <a:pt x="1675695" y="495443"/>
                    </a:cubicBezTo>
                    <a:cubicBezTo>
                      <a:pt x="1675391" y="495443"/>
                      <a:pt x="1675057" y="495414"/>
                      <a:pt x="1674743" y="495386"/>
                    </a:cubicBezTo>
                    <a:cubicBezTo>
                      <a:pt x="1672942" y="495329"/>
                      <a:pt x="1671133" y="495205"/>
                      <a:pt x="1669304" y="495052"/>
                    </a:cubicBezTo>
                    <a:cubicBezTo>
                      <a:pt x="1667351" y="494871"/>
                      <a:pt x="1665360" y="494652"/>
                      <a:pt x="1663341" y="494376"/>
                    </a:cubicBezTo>
                    <a:cubicBezTo>
                      <a:pt x="1657074" y="493547"/>
                      <a:pt x="1650740" y="492271"/>
                      <a:pt x="1644501" y="490557"/>
                    </a:cubicBezTo>
                    <a:cubicBezTo>
                      <a:pt x="1637005" y="488509"/>
                      <a:pt x="1629604" y="485813"/>
                      <a:pt x="1622574" y="482575"/>
                    </a:cubicBezTo>
                    <a:cubicBezTo>
                      <a:pt x="1619183" y="481041"/>
                      <a:pt x="1615907" y="479365"/>
                      <a:pt x="1612697" y="477526"/>
                    </a:cubicBezTo>
                    <a:cubicBezTo>
                      <a:pt x="1607591" y="474678"/>
                      <a:pt x="1602696" y="471507"/>
                      <a:pt x="1598200" y="468049"/>
                    </a:cubicBezTo>
                    <a:cubicBezTo>
                      <a:pt x="1581045" y="453800"/>
                      <a:pt x="1566062" y="435112"/>
                      <a:pt x="1550832" y="419300"/>
                    </a:cubicBezTo>
                    <a:cubicBezTo>
                      <a:pt x="1544469" y="412756"/>
                      <a:pt x="1538259" y="405813"/>
                      <a:pt x="1530439" y="400983"/>
                    </a:cubicBezTo>
                    <a:cubicBezTo>
                      <a:pt x="1512732" y="390620"/>
                      <a:pt x="1492615" y="387801"/>
                      <a:pt x="1472403" y="388963"/>
                    </a:cubicBezTo>
                    <a:cubicBezTo>
                      <a:pt x="1468279" y="389144"/>
                      <a:pt x="1464173" y="389449"/>
                      <a:pt x="1460078" y="389849"/>
                    </a:cubicBezTo>
                    <a:lnTo>
                      <a:pt x="1460049" y="389849"/>
                    </a:lnTo>
                    <a:cubicBezTo>
                      <a:pt x="1443047" y="391592"/>
                      <a:pt x="1426226" y="395049"/>
                      <a:pt x="1409595" y="399088"/>
                    </a:cubicBezTo>
                    <a:cubicBezTo>
                      <a:pt x="1390697" y="403889"/>
                      <a:pt x="1371953" y="409451"/>
                      <a:pt x="1353817" y="416614"/>
                    </a:cubicBezTo>
                    <a:cubicBezTo>
                      <a:pt x="1334586" y="424415"/>
                      <a:pt x="1315717" y="433711"/>
                      <a:pt x="1299696" y="447037"/>
                    </a:cubicBezTo>
                    <a:cubicBezTo>
                      <a:pt x="1279484" y="464344"/>
                      <a:pt x="1264253" y="486451"/>
                      <a:pt x="1252271" y="510121"/>
                    </a:cubicBezTo>
                    <a:cubicBezTo>
                      <a:pt x="1252271" y="510121"/>
                      <a:pt x="1252261" y="510140"/>
                      <a:pt x="1252242" y="510178"/>
                    </a:cubicBezTo>
                    <a:cubicBezTo>
                      <a:pt x="1252242" y="510178"/>
                      <a:pt x="1252213" y="510207"/>
                      <a:pt x="1252213" y="510235"/>
                    </a:cubicBezTo>
                    <a:cubicBezTo>
                      <a:pt x="1248118" y="518217"/>
                      <a:pt x="1244413" y="526380"/>
                      <a:pt x="1241022" y="534581"/>
                    </a:cubicBezTo>
                    <a:lnTo>
                      <a:pt x="1241022" y="534610"/>
                    </a:lnTo>
                    <a:cubicBezTo>
                      <a:pt x="1240193" y="536600"/>
                      <a:pt x="1239403" y="538582"/>
                      <a:pt x="1238603" y="540572"/>
                    </a:cubicBezTo>
                    <a:cubicBezTo>
                      <a:pt x="1233897" y="552526"/>
                      <a:pt x="1230135" y="564852"/>
                      <a:pt x="1227382" y="577425"/>
                    </a:cubicBezTo>
                    <a:cubicBezTo>
                      <a:pt x="1226010" y="586816"/>
                      <a:pt x="1224963" y="596227"/>
                      <a:pt x="1223868" y="605647"/>
                    </a:cubicBezTo>
                    <a:cubicBezTo>
                      <a:pt x="1222182" y="618792"/>
                      <a:pt x="1220714" y="632041"/>
                      <a:pt x="1219314" y="645309"/>
                    </a:cubicBezTo>
                    <a:cubicBezTo>
                      <a:pt x="1218676" y="651272"/>
                      <a:pt x="1218028" y="657235"/>
                      <a:pt x="1217362" y="663226"/>
                    </a:cubicBezTo>
                    <a:lnTo>
                      <a:pt x="1217362" y="663254"/>
                    </a:lnTo>
                    <a:cubicBezTo>
                      <a:pt x="1216105" y="674665"/>
                      <a:pt x="1214828" y="686067"/>
                      <a:pt x="1213323" y="697440"/>
                    </a:cubicBezTo>
                    <a:lnTo>
                      <a:pt x="1213323" y="697468"/>
                    </a:lnTo>
                    <a:cubicBezTo>
                      <a:pt x="1212561" y="703155"/>
                      <a:pt x="1211790" y="708812"/>
                      <a:pt x="1210904" y="714470"/>
                    </a:cubicBezTo>
                    <a:lnTo>
                      <a:pt x="1210904" y="714499"/>
                    </a:lnTo>
                    <a:cubicBezTo>
                      <a:pt x="1209465" y="724195"/>
                      <a:pt x="1207818" y="733825"/>
                      <a:pt x="1205922" y="743369"/>
                    </a:cubicBezTo>
                    <a:lnTo>
                      <a:pt x="1205894" y="743398"/>
                    </a:lnTo>
                    <a:cubicBezTo>
                      <a:pt x="1204884" y="748532"/>
                      <a:pt x="1203751" y="753647"/>
                      <a:pt x="1202560" y="758752"/>
                    </a:cubicBezTo>
                    <a:cubicBezTo>
                      <a:pt x="1198521" y="776002"/>
                      <a:pt x="1193444" y="792966"/>
                      <a:pt x="1186844" y="809511"/>
                    </a:cubicBezTo>
                    <a:cubicBezTo>
                      <a:pt x="1185253" y="813521"/>
                      <a:pt x="1183539" y="817521"/>
                      <a:pt x="1181767" y="821465"/>
                    </a:cubicBezTo>
                    <a:cubicBezTo>
                      <a:pt x="1181710" y="821560"/>
                      <a:pt x="1181671" y="821674"/>
                      <a:pt x="1181614" y="821769"/>
                    </a:cubicBezTo>
                    <a:cubicBezTo>
                      <a:pt x="1178500" y="828685"/>
                      <a:pt x="1175004" y="835438"/>
                      <a:pt x="1171127" y="841981"/>
                    </a:cubicBezTo>
                    <a:lnTo>
                      <a:pt x="1171127" y="842010"/>
                    </a:lnTo>
                    <a:cubicBezTo>
                      <a:pt x="1169565" y="844639"/>
                      <a:pt x="1167946" y="847239"/>
                      <a:pt x="1166231" y="849773"/>
                    </a:cubicBezTo>
                    <a:lnTo>
                      <a:pt x="1166231" y="849801"/>
                    </a:lnTo>
                    <a:cubicBezTo>
                      <a:pt x="1163203" y="854450"/>
                      <a:pt x="1159964" y="858974"/>
                      <a:pt x="1156478" y="863317"/>
                    </a:cubicBezTo>
                    <a:cubicBezTo>
                      <a:pt x="1155040" y="865156"/>
                      <a:pt x="1153544" y="866985"/>
                      <a:pt x="1151982" y="868756"/>
                    </a:cubicBezTo>
                    <a:cubicBezTo>
                      <a:pt x="1151735" y="869061"/>
                      <a:pt x="1151496" y="869366"/>
                      <a:pt x="1151249" y="869642"/>
                    </a:cubicBezTo>
                    <a:cubicBezTo>
                      <a:pt x="1147820" y="873500"/>
                      <a:pt x="1144276" y="877291"/>
                      <a:pt x="1140581" y="881053"/>
                    </a:cubicBezTo>
                    <a:cubicBezTo>
                      <a:pt x="1136847" y="884844"/>
                      <a:pt x="1132970" y="888606"/>
                      <a:pt x="1128960" y="892273"/>
                    </a:cubicBezTo>
                    <a:cubicBezTo>
                      <a:pt x="1128436" y="892759"/>
                      <a:pt x="1127922" y="893226"/>
                      <a:pt x="1127369" y="893712"/>
                    </a:cubicBezTo>
                    <a:cubicBezTo>
                      <a:pt x="1125531" y="895398"/>
                      <a:pt x="1123674" y="897045"/>
                      <a:pt x="1121778" y="898665"/>
                    </a:cubicBezTo>
                    <a:cubicBezTo>
                      <a:pt x="1118140" y="901846"/>
                      <a:pt x="1114377" y="904999"/>
                      <a:pt x="1110558" y="908056"/>
                    </a:cubicBezTo>
                    <a:cubicBezTo>
                      <a:pt x="1108234" y="909923"/>
                      <a:pt x="1105881" y="911752"/>
                      <a:pt x="1103491" y="913533"/>
                    </a:cubicBezTo>
                    <a:cubicBezTo>
                      <a:pt x="1043159" y="959491"/>
                      <a:pt x="963654" y="991543"/>
                      <a:pt x="893045" y="990810"/>
                    </a:cubicBezTo>
                    <a:cubicBezTo>
                      <a:pt x="828094" y="990076"/>
                      <a:pt x="775649" y="946442"/>
                      <a:pt x="731434" y="903256"/>
                    </a:cubicBezTo>
                    <a:cubicBezTo>
                      <a:pt x="716508" y="889187"/>
                      <a:pt x="701249" y="875271"/>
                      <a:pt x="683695" y="864508"/>
                    </a:cubicBezTo>
                    <a:cubicBezTo>
                      <a:pt x="653758" y="845944"/>
                      <a:pt x="619449" y="836562"/>
                      <a:pt x="584920" y="831113"/>
                    </a:cubicBezTo>
                    <a:cubicBezTo>
                      <a:pt x="537581" y="823189"/>
                      <a:pt x="489452" y="822979"/>
                      <a:pt x="441903" y="816864"/>
                    </a:cubicBezTo>
                    <a:cubicBezTo>
                      <a:pt x="419671" y="813864"/>
                      <a:pt x="396888" y="811111"/>
                      <a:pt x="376399" y="801357"/>
                    </a:cubicBezTo>
                    <a:cubicBezTo>
                      <a:pt x="368294" y="797538"/>
                      <a:pt x="361140" y="791966"/>
                      <a:pt x="354416" y="786098"/>
                    </a:cubicBezTo>
                    <a:cubicBezTo>
                      <a:pt x="348910" y="781145"/>
                      <a:pt x="343500" y="775945"/>
                      <a:pt x="339490" y="769677"/>
                    </a:cubicBezTo>
                    <a:cubicBezTo>
                      <a:pt x="333832" y="760133"/>
                      <a:pt x="332089" y="747141"/>
                      <a:pt x="333251" y="736225"/>
                    </a:cubicBezTo>
                    <a:cubicBezTo>
                      <a:pt x="335147" y="723776"/>
                      <a:pt x="339823" y="711794"/>
                      <a:pt x="345852" y="700783"/>
                    </a:cubicBezTo>
                    <a:cubicBezTo>
                      <a:pt x="352215" y="688915"/>
                      <a:pt x="361569" y="678952"/>
                      <a:pt x="371542" y="670017"/>
                    </a:cubicBezTo>
                    <a:cubicBezTo>
                      <a:pt x="384572" y="658920"/>
                      <a:pt x="399793" y="650872"/>
                      <a:pt x="413833" y="641213"/>
                    </a:cubicBezTo>
                    <a:cubicBezTo>
                      <a:pt x="437560" y="625373"/>
                      <a:pt x="458019" y="608219"/>
                      <a:pt x="482146" y="593636"/>
                    </a:cubicBezTo>
                    <a:cubicBezTo>
                      <a:pt x="501777" y="581530"/>
                      <a:pt x="521713" y="569509"/>
                      <a:pt x="538781" y="553850"/>
                    </a:cubicBezTo>
                    <a:cubicBezTo>
                      <a:pt x="546278" y="546478"/>
                      <a:pt x="553403" y="538648"/>
                      <a:pt x="559175" y="529847"/>
                    </a:cubicBezTo>
                    <a:cubicBezTo>
                      <a:pt x="569661" y="512664"/>
                      <a:pt x="575138" y="492328"/>
                      <a:pt x="573605" y="472173"/>
                    </a:cubicBezTo>
                    <a:cubicBezTo>
                      <a:pt x="572596" y="464134"/>
                      <a:pt x="570976" y="456086"/>
                      <a:pt x="567976" y="448532"/>
                    </a:cubicBezTo>
                    <a:cubicBezTo>
                      <a:pt x="562899" y="436235"/>
                      <a:pt x="557270" y="424034"/>
                      <a:pt x="549535" y="413147"/>
                    </a:cubicBezTo>
                    <a:cubicBezTo>
                      <a:pt x="542592" y="403879"/>
                      <a:pt x="533847" y="395564"/>
                      <a:pt x="523237" y="390639"/>
                    </a:cubicBezTo>
                    <a:cubicBezTo>
                      <a:pt x="515045" y="387096"/>
                      <a:pt x="506358" y="384858"/>
                      <a:pt x="497548" y="383515"/>
                    </a:cubicBezTo>
                    <a:cubicBezTo>
                      <a:pt x="489413" y="382295"/>
                      <a:pt x="481155" y="381286"/>
                      <a:pt x="472964" y="382353"/>
                    </a:cubicBezTo>
                    <a:cubicBezTo>
                      <a:pt x="440483" y="387277"/>
                      <a:pt x="408537" y="396145"/>
                      <a:pt x="377923" y="408013"/>
                    </a:cubicBezTo>
                    <a:cubicBezTo>
                      <a:pt x="352692" y="417986"/>
                      <a:pt x="328688" y="430673"/>
                      <a:pt x="304076" y="442017"/>
                    </a:cubicBezTo>
                    <a:cubicBezTo>
                      <a:pt x="289122" y="448685"/>
                      <a:pt x="273891" y="454857"/>
                      <a:pt x="258175" y="459476"/>
                    </a:cubicBezTo>
                    <a:cubicBezTo>
                      <a:pt x="242087" y="464334"/>
                      <a:pt x="225390" y="466630"/>
                      <a:pt x="208693" y="467706"/>
                    </a:cubicBezTo>
                    <a:cubicBezTo>
                      <a:pt x="172088" y="470335"/>
                      <a:pt x="133683" y="465868"/>
                      <a:pt x="101937" y="446303"/>
                    </a:cubicBezTo>
                    <a:cubicBezTo>
                      <a:pt x="86982" y="437493"/>
                      <a:pt x="73342" y="425758"/>
                      <a:pt x="64932" y="410308"/>
                    </a:cubicBezTo>
                    <a:cubicBezTo>
                      <a:pt x="60007" y="399879"/>
                      <a:pt x="56464" y="388534"/>
                      <a:pt x="54378" y="376914"/>
                    </a:cubicBezTo>
                    <a:cubicBezTo>
                      <a:pt x="53588" y="374895"/>
                      <a:pt x="52845" y="372904"/>
                      <a:pt x="52206" y="370856"/>
                    </a:cubicBezTo>
                    <a:cubicBezTo>
                      <a:pt x="50892" y="366332"/>
                      <a:pt x="49244" y="361683"/>
                      <a:pt x="49635" y="356911"/>
                    </a:cubicBezTo>
                    <a:cubicBezTo>
                      <a:pt x="50159" y="338042"/>
                      <a:pt x="53426" y="318964"/>
                      <a:pt x="62294" y="302114"/>
                    </a:cubicBezTo>
                    <a:cubicBezTo>
                      <a:pt x="68656" y="289484"/>
                      <a:pt x="76419" y="277587"/>
                      <a:pt x="82534" y="264805"/>
                    </a:cubicBezTo>
                    <a:cubicBezTo>
                      <a:pt x="86077" y="257346"/>
                      <a:pt x="87792" y="249088"/>
                      <a:pt x="86782" y="240830"/>
                    </a:cubicBezTo>
                    <a:cubicBezTo>
                      <a:pt x="84763" y="225114"/>
                      <a:pt x="77819" y="210560"/>
                      <a:pt x="70513" y="196672"/>
                    </a:cubicBezTo>
                    <a:cubicBezTo>
                      <a:pt x="67332" y="191081"/>
                      <a:pt x="64065" y="185480"/>
                      <a:pt x="59626" y="180775"/>
                    </a:cubicBezTo>
                    <a:cubicBezTo>
                      <a:pt x="54978" y="176070"/>
                      <a:pt x="49959" y="171536"/>
                      <a:pt x="44187" y="168297"/>
                    </a:cubicBezTo>
                    <a:cubicBezTo>
                      <a:pt x="34214" y="163982"/>
                      <a:pt x="23698" y="161115"/>
                      <a:pt x="12992" y="159372"/>
                    </a:cubicBezTo>
                    <a:cubicBezTo>
                      <a:pt x="8706" y="158610"/>
                      <a:pt x="4334" y="158210"/>
                      <a:pt x="0" y="157658"/>
                    </a:cubicBezTo>
                    <a:lnTo>
                      <a:pt x="0" y="0"/>
                    </a:lnTo>
                    <a:lnTo>
                      <a:pt x="1941995" y="0"/>
                    </a:lnTo>
                    <a:cubicBezTo>
                      <a:pt x="1941014" y="552"/>
                      <a:pt x="1940005" y="1067"/>
                      <a:pt x="1939033" y="1619"/>
                    </a:cubicBezTo>
                    <a:cubicBezTo>
                      <a:pt x="1926098" y="8744"/>
                      <a:pt x="1912706" y="17459"/>
                      <a:pt x="1906248" y="31252"/>
                    </a:cubicBezTo>
                    <a:cubicBezTo>
                      <a:pt x="1904228" y="35804"/>
                      <a:pt x="1902819" y="40605"/>
                      <a:pt x="1901971" y="45530"/>
                    </a:cubicBezTo>
                    <a:cubicBezTo>
                      <a:pt x="1901180" y="51159"/>
                      <a:pt x="1901514" y="56845"/>
                      <a:pt x="1902095" y="62474"/>
                    </a:cubicBezTo>
                    <a:cubicBezTo>
                      <a:pt x="1903714" y="75352"/>
                      <a:pt x="1905486" y="88287"/>
                      <a:pt x="1909038" y="100794"/>
                    </a:cubicBezTo>
                    <a:cubicBezTo>
                      <a:pt x="1914059" y="115043"/>
                      <a:pt x="1921183" y="128626"/>
                      <a:pt x="1929346" y="141313"/>
                    </a:cubicBezTo>
                    <a:cubicBezTo>
                      <a:pt x="1937452" y="151714"/>
                      <a:pt x="1947481" y="160391"/>
                      <a:pt x="1956711" y="169755"/>
                    </a:cubicBezTo>
                    <a:cubicBezTo>
                      <a:pt x="1979495" y="192386"/>
                      <a:pt x="2001269" y="216846"/>
                      <a:pt x="2015947" y="245621"/>
                    </a:cubicBezTo>
                    <a:cubicBezTo>
                      <a:pt x="2026434" y="267300"/>
                      <a:pt x="2030349" y="309258"/>
                      <a:pt x="2028730" y="333480"/>
                    </a:cubicBezTo>
                    <a:close/>
                  </a:path>
                </a:pathLst>
              </a:custGeom>
              <a:solidFill>
                <a:srgbClr val="4C5D67">
                  <a:alpha val="13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9"/>
              <p:cNvSpPr/>
              <p:nvPr/>
            </p:nvSpPr>
            <p:spPr>
              <a:xfrm>
                <a:off x="7306560" y="1170720"/>
                <a:ext cx="1972666" cy="928267"/>
              </a:xfrm>
              <a:custGeom>
                <a:rect b="b" l="l" r="r" t="t"/>
                <a:pathLst>
                  <a:path extrusionOk="0" h="930593" w="1972666">
                    <a:moveTo>
                      <a:pt x="1971389" y="324098"/>
                    </a:moveTo>
                    <a:cubicBezTo>
                      <a:pt x="1970046" y="339728"/>
                      <a:pt x="1968855" y="355416"/>
                      <a:pt x="1966341" y="370913"/>
                    </a:cubicBezTo>
                    <a:cubicBezTo>
                      <a:pt x="1962302" y="396964"/>
                      <a:pt x="1951939" y="458553"/>
                      <a:pt x="1916554" y="455867"/>
                    </a:cubicBezTo>
                    <a:cubicBezTo>
                      <a:pt x="1909210" y="455257"/>
                      <a:pt x="1901724" y="452961"/>
                      <a:pt x="1895818" y="448466"/>
                    </a:cubicBezTo>
                    <a:cubicBezTo>
                      <a:pt x="1883797" y="439722"/>
                      <a:pt x="1872301" y="430301"/>
                      <a:pt x="1861138" y="420481"/>
                    </a:cubicBezTo>
                    <a:cubicBezTo>
                      <a:pt x="1852975" y="413414"/>
                      <a:pt x="1845393" y="405708"/>
                      <a:pt x="1837315" y="398526"/>
                    </a:cubicBezTo>
                    <a:cubicBezTo>
                      <a:pt x="1834286" y="395869"/>
                      <a:pt x="1831105" y="393173"/>
                      <a:pt x="1827257" y="391887"/>
                    </a:cubicBezTo>
                    <a:cubicBezTo>
                      <a:pt x="1815113" y="388153"/>
                      <a:pt x="1805273" y="398374"/>
                      <a:pt x="1797844" y="406537"/>
                    </a:cubicBezTo>
                    <a:cubicBezTo>
                      <a:pt x="1791024" y="414338"/>
                      <a:pt x="1785032" y="422834"/>
                      <a:pt x="1778184" y="430635"/>
                    </a:cubicBezTo>
                    <a:cubicBezTo>
                      <a:pt x="1762192" y="447942"/>
                      <a:pt x="1742923" y="464239"/>
                      <a:pt x="1720082" y="471307"/>
                    </a:cubicBezTo>
                    <a:cubicBezTo>
                      <a:pt x="1718396" y="471830"/>
                      <a:pt x="1716653" y="472316"/>
                      <a:pt x="1714909" y="472745"/>
                    </a:cubicBezTo>
                    <a:cubicBezTo>
                      <a:pt x="1704394" y="474821"/>
                      <a:pt x="1694297" y="473602"/>
                      <a:pt x="1684696" y="470392"/>
                    </a:cubicBezTo>
                    <a:cubicBezTo>
                      <a:pt x="1675981" y="467487"/>
                      <a:pt x="1667694" y="462934"/>
                      <a:pt x="1659807" y="457762"/>
                    </a:cubicBezTo>
                    <a:cubicBezTo>
                      <a:pt x="1659807" y="457733"/>
                      <a:pt x="1659779" y="457733"/>
                      <a:pt x="1659779" y="457705"/>
                    </a:cubicBezTo>
                    <a:cubicBezTo>
                      <a:pt x="1655407" y="454828"/>
                      <a:pt x="1651159" y="451742"/>
                      <a:pt x="1647025" y="448628"/>
                    </a:cubicBezTo>
                    <a:cubicBezTo>
                      <a:pt x="1644063" y="446361"/>
                      <a:pt x="1641157" y="444103"/>
                      <a:pt x="1638338" y="441865"/>
                    </a:cubicBezTo>
                    <a:cubicBezTo>
                      <a:pt x="1632432" y="437036"/>
                      <a:pt x="1626537" y="432168"/>
                      <a:pt x="1620784" y="427187"/>
                    </a:cubicBezTo>
                    <a:cubicBezTo>
                      <a:pt x="1620755" y="427158"/>
                      <a:pt x="1620755" y="427130"/>
                      <a:pt x="1620726" y="427091"/>
                    </a:cubicBezTo>
                    <a:cubicBezTo>
                      <a:pt x="1616630" y="423605"/>
                      <a:pt x="1612621" y="420024"/>
                      <a:pt x="1608677" y="416328"/>
                    </a:cubicBezTo>
                    <a:cubicBezTo>
                      <a:pt x="1608220" y="415871"/>
                      <a:pt x="1607725" y="415414"/>
                      <a:pt x="1607268" y="414957"/>
                    </a:cubicBezTo>
                    <a:cubicBezTo>
                      <a:pt x="1596018" y="404041"/>
                      <a:pt x="1585560" y="392392"/>
                      <a:pt x="1574673" y="381105"/>
                    </a:cubicBezTo>
                    <a:cubicBezTo>
                      <a:pt x="1561490" y="367560"/>
                      <a:pt x="1552842" y="358083"/>
                      <a:pt x="1539783" y="350987"/>
                    </a:cubicBezTo>
                    <a:cubicBezTo>
                      <a:pt x="1538592" y="350310"/>
                      <a:pt x="1537364" y="349701"/>
                      <a:pt x="1536116" y="349120"/>
                    </a:cubicBezTo>
                    <a:cubicBezTo>
                      <a:pt x="1534830" y="348482"/>
                      <a:pt x="1533516" y="347901"/>
                      <a:pt x="1532201" y="347348"/>
                    </a:cubicBezTo>
                    <a:cubicBezTo>
                      <a:pt x="1531496" y="347043"/>
                      <a:pt x="1530829" y="346767"/>
                      <a:pt x="1530125" y="346491"/>
                    </a:cubicBezTo>
                    <a:cubicBezTo>
                      <a:pt x="1526610" y="345119"/>
                      <a:pt x="1522752" y="343833"/>
                      <a:pt x="1518475" y="342633"/>
                    </a:cubicBezTo>
                    <a:cubicBezTo>
                      <a:pt x="1498235" y="336823"/>
                      <a:pt x="1476918" y="337404"/>
                      <a:pt x="1456096" y="338776"/>
                    </a:cubicBezTo>
                    <a:cubicBezTo>
                      <a:pt x="1437018" y="340309"/>
                      <a:pt x="1418082" y="342995"/>
                      <a:pt x="1399251" y="346272"/>
                    </a:cubicBezTo>
                    <a:lnTo>
                      <a:pt x="1399223" y="346272"/>
                    </a:lnTo>
                    <a:cubicBezTo>
                      <a:pt x="1388916" y="348044"/>
                      <a:pt x="1378677" y="349968"/>
                      <a:pt x="1368400" y="351987"/>
                    </a:cubicBezTo>
                    <a:cubicBezTo>
                      <a:pt x="1363999" y="352939"/>
                      <a:pt x="1359589" y="353825"/>
                      <a:pt x="1355160" y="354711"/>
                    </a:cubicBezTo>
                    <a:lnTo>
                      <a:pt x="1355131" y="354711"/>
                    </a:lnTo>
                    <a:cubicBezTo>
                      <a:pt x="1346902" y="356359"/>
                      <a:pt x="1338615" y="357950"/>
                      <a:pt x="1330367" y="359483"/>
                    </a:cubicBezTo>
                    <a:cubicBezTo>
                      <a:pt x="1330185" y="359512"/>
                      <a:pt x="1330033" y="359578"/>
                      <a:pt x="1329842" y="359607"/>
                    </a:cubicBezTo>
                    <a:cubicBezTo>
                      <a:pt x="1296295" y="365941"/>
                      <a:pt x="1262691" y="372113"/>
                      <a:pt x="1230211" y="382572"/>
                    </a:cubicBezTo>
                    <a:cubicBezTo>
                      <a:pt x="1217276" y="387039"/>
                      <a:pt x="1204865" y="394497"/>
                      <a:pt x="1197093" y="405994"/>
                    </a:cubicBezTo>
                    <a:cubicBezTo>
                      <a:pt x="1189758" y="417614"/>
                      <a:pt x="1184681" y="430340"/>
                      <a:pt x="1179690" y="443113"/>
                    </a:cubicBezTo>
                    <a:cubicBezTo>
                      <a:pt x="1179690" y="443141"/>
                      <a:pt x="1179662" y="443141"/>
                      <a:pt x="1179662" y="443170"/>
                    </a:cubicBezTo>
                    <a:cubicBezTo>
                      <a:pt x="1176452" y="451361"/>
                      <a:pt x="1173299" y="459562"/>
                      <a:pt x="1169603" y="467516"/>
                    </a:cubicBezTo>
                    <a:cubicBezTo>
                      <a:pt x="1161622" y="485404"/>
                      <a:pt x="1151687" y="502282"/>
                      <a:pt x="1142781" y="519684"/>
                    </a:cubicBezTo>
                    <a:cubicBezTo>
                      <a:pt x="1142600" y="520084"/>
                      <a:pt x="1142409" y="520446"/>
                      <a:pt x="1142200" y="520846"/>
                    </a:cubicBezTo>
                    <a:cubicBezTo>
                      <a:pt x="1142200" y="520875"/>
                      <a:pt x="1142172" y="520941"/>
                      <a:pt x="1142143" y="520970"/>
                    </a:cubicBezTo>
                    <a:cubicBezTo>
                      <a:pt x="1136637" y="532286"/>
                      <a:pt x="1131741" y="543963"/>
                      <a:pt x="1129236" y="556346"/>
                    </a:cubicBezTo>
                    <a:cubicBezTo>
                      <a:pt x="1129027" y="557632"/>
                      <a:pt x="1128836" y="558918"/>
                      <a:pt x="1128684" y="560203"/>
                    </a:cubicBezTo>
                    <a:cubicBezTo>
                      <a:pt x="1128684" y="560232"/>
                      <a:pt x="1128656" y="560299"/>
                      <a:pt x="1128656" y="560327"/>
                    </a:cubicBezTo>
                    <a:cubicBezTo>
                      <a:pt x="1127827" y="566595"/>
                      <a:pt x="1127522" y="572929"/>
                      <a:pt x="1127617" y="579225"/>
                    </a:cubicBezTo>
                    <a:cubicBezTo>
                      <a:pt x="1127865" y="599227"/>
                      <a:pt x="1131894" y="619258"/>
                      <a:pt x="1135228" y="638918"/>
                    </a:cubicBezTo>
                    <a:lnTo>
                      <a:pt x="1135228" y="638947"/>
                    </a:lnTo>
                    <a:cubicBezTo>
                      <a:pt x="1135352" y="639737"/>
                      <a:pt x="1135504" y="640537"/>
                      <a:pt x="1135628" y="641328"/>
                    </a:cubicBezTo>
                    <a:cubicBezTo>
                      <a:pt x="1137704" y="652491"/>
                      <a:pt x="1139361" y="663778"/>
                      <a:pt x="1140486" y="675123"/>
                    </a:cubicBezTo>
                    <a:cubicBezTo>
                      <a:pt x="1140486" y="675151"/>
                      <a:pt x="1140457" y="675151"/>
                      <a:pt x="1140486" y="675180"/>
                    </a:cubicBezTo>
                    <a:cubicBezTo>
                      <a:pt x="1144553" y="715423"/>
                      <a:pt x="1142076" y="756371"/>
                      <a:pt x="1128656" y="794718"/>
                    </a:cubicBezTo>
                    <a:cubicBezTo>
                      <a:pt x="1124617" y="806091"/>
                      <a:pt x="1119788" y="817283"/>
                      <a:pt x="1114130" y="828018"/>
                    </a:cubicBezTo>
                    <a:lnTo>
                      <a:pt x="1114130" y="828046"/>
                    </a:lnTo>
                    <a:cubicBezTo>
                      <a:pt x="1110367" y="835171"/>
                      <a:pt x="1106271" y="842086"/>
                      <a:pt x="1101804" y="848744"/>
                    </a:cubicBezTo>
                    <a:cubicBezTo>
                      <a:pt x="1101500" y="849173"/>
                      <a:pt x="1101224" y="849630"/>
                      <a:pt x="1100918" y="850059"/>
                    </a:cubicBezTo>
                    <a:cubicBezTo>
                      <a:pt x="1099328" y="852411"/>
                      <a:pt x="1097709" y="854735"/>
                      <a:pt x="1095994" y="857002"/>
                    </a:cubicBezTo>
                    <a:cubicBezTo>
                      <a:pt x="1093489" y="860393"/>
                      <a:pt x="1090889" y="863727"/>
                      <a:pt x="1088164" y="866937"/>
                    </a:cubicBezTo>
                    <a:cubicBezTo>
                      <a:pt x="1085593" y="869994"/>
                      <a:pt x="1082935" y="872957"/>
                      <a:pt x="1080211" y="875862"/>
                    </a:cubicBezTo>
                    <a:cubicBezTo>
                      <a:pt x="1071982" y="884482"/>
                      <a:pt x="1062933" y="892340"/>
                      <a:pt x="1053056" y="899227"/>
                    </a:cubicBezTo>
                    <a:cubicBezTo>
                      <a:pt x="1045130" y="904761"/>
                      <a:pt x="1037063" y="910085"/>
                      <a:pt x="1028405" y="914391"/>
                    </a:cubicBezTo>
                    <a:cubicBezTo>
                      <a:pt x="1021528" y="917505"/>
                      <a:pt x="1014365" y="920077"/>
                      <a:pt x="1007154" y="922277"/>
                    </a:cubicBezTo>
                    <a:cubicBezTo>
                      <a:pt x="989819" y="927535"/>
                      <a:pt x="971531" y="930593"/>
                      <a:pt x="953424" y="928611"/>
                    </a:cubicBezTo>
                    <a:cubicBezTo>
                      <a:pt x="925325" y="926840"/>
                      <a:pt x="898836" y="915886"/>
                      <a:pt x="874986" y="901427"/>
                    </a:cubicBezTo>
                    <a:cubicBezTo>
                      <a:pt x="859021" y="892254"/>
                      <a:pt x="844953" y="880329"/>
                      <a:pt x="831532" y="867851"/>
                    </a:cubicBezTo>
                    <a:cubicBezTo>
                      <a:pt x="801567" y="841181"/>
                      <a:pt x="777068" y="808406"/>
                      <a:pt x="743798" y="785565"/>
                    </a:cubicBezTo>
                    <a:cubicBezTo>
                      <a:pt x="722938" y="771135"/>
                      <a:pt x="700011" y="759819"/>
                      <a:pt x="675418" y="753304"/>
                    </a:cubicBezTo>
                    <a:cubicBezTo>
                      <a:pt x="653282" y="747493"/>
                      <a:pt x="631564" y="744836"/>
                      <a:pt x="609305" y="740312"/>
                    </a:cubicBezTo>
                    <a:cubicBezTo>
                      <a:pt x="596798" y="737864"/>
                      <a:pt x="584416" y="733587"/>
                      <a:pt x="574320" y="725605"/>
                    </a:cubicBezTo>
                    <a:cubicBezTo>
                      <a:pt x="564499" y="717290"/>
                      <a:pt x="562909" y="702364"/>
                      <a:pt x="566890" y="690715"/>
                    </a:cubicBezTo>
                    <a:cubicBezTo>
                      <a:pt x="575234" y="667379"/>
                      <a:pt x="592360" y="648757"/>
                      <a:pt x="605724" y="628240"/>
                    </a:cubicBezTo>
                    <a:cubicBezTo>
                      <a:pt x="618601" y="609190"/>
                      <a:pt x="628907" y="588054"/>
                      <a:pt x="633860" y="565556"/>
                    </a:cubicBezTo>
                    <a:cubicBezTo>
                      <a:pt x="638260" y="542287"/>
                      <a:pt x="633651" y="518646"/>
                      <a:pt x="628202" y="495986"/>
                    </a:cubicBezTo>
                    <a:cubicBezTo>
                      <a:pt x="617620" y="455495"/>
                      <a:pt x="603980" y="415442"/>
                      <a:pt x="584045" y="378562"/>
                    </a:cubicBezTo>
                    <a:cubicBezTo>
                      <a:pt x="566614" y="347920"/>
                      <a:pt x="540220" y="327860"/>
                      <a:pt x="504320" y="325288"/>
                    </a:cubicBezTo>
                    <a:cubicBezTo>
                      <a:pt x="471145" y="322907"/>
                      <a:pt x="438055" y="333327"/>
                      <a:pt x="409766" y="350301"/>
                    </a:cubicBezTo>
                    <a:cubicBezTo>
                      <a:pt x="373713" y="372323"/>
                      <a:pt x="342519" y="402441"/>
                      <a:pt x="303562" y="419567"/>
                    </a:cubicBezTo>
                    <a:cubicBezTo>
                      <a:pt x="290503" y="425006"/>
                      <a:pt x="276987" y="429692"/>
                      <a:pt x="262890" y="431283"/>
                    </a:cubicBezTo>
                    <a:cubicBezTo>
                      <a:pt x="249126" y="432692"/>
                      <a:pt x="235096" y="432930"/>
                      <a:pt x="221542" y="429939"/>
                    </a:cubicBezTo>
                    <a:cubicBezTo>
                      <a:pt x="215208" y="428625"/>
                      <a:pt x="208940" y="426853"/>
                      <a:pt x="202978" y="424282"/>
                    </a:cubicBezTo>
                    <a:cubicBezTo>
                      <a:pt x="191510" y="419424"/>
                      <a:pt x="180318" y="413547"/>
                      <a:pt x="170964" y="405260"/>
                    </a:cubicBezTo>
                    <a:cubicBezTo>
                      <a:pt x="154905" y="391039"/>
                      <a:pt x="144485" y="371132"/>
                      <a:pt x="139713" y="350396"/>
                    </a:cubicBezTo>
                    <a:cubicBezTo>
                      <a:pt x="133169" y="321564"/>
                      <a:pt x="136531" y="291713"/>
                      <a:pt x="133074" y="262576"/>
                    </a:cubicBezTo>
                    <a:cubicBezTo>
                      <a:pt x="126473" y="214046"/>
                      <a:pt x="97450" y="182270"/>
                      <a:pt x="63475" y="150047"/>
                    </a:cubicBezTo>
                    <a:cubicBezTo>
                      <a:pt x="32223" y="120567"/>
                      <a:pt x="9935" y="81334"/>
                      <a:pt x="3267" y="38710"/>
                    </a:cubicBezTo>
                    <a:cubicBezTo>
                      <a:pt x="1371" y="25898"/>
                      <a:pt x="305" y="12964"/>
                      <a:pt x="0" y="0"/>
                    </a:cubicBezTo>
                    <a:lnTo>
                      <a:pt x="1829581" y="0"/>
                    </a:lnTo>
                    <a:cubicBezTo>
                      <a:pt x="1823923" y="6420"/>
                      <a:pt x="1819275" y="13516"/>
                      <a:pt x="1817561" y="22050"/>
                    </a:cubicBezTo>
                    <a:cubicBezTo>
                      <a:pt x="1814656" y="38681"/>
                      <a:pt x="1817465" y="55626"/>
                      <a:pt x="1821599" y="71771"/>
                    </a:cubicBezTo>
                    <a:cubicBezTo>
                      <a:pt x="1824781" y="84401"/>
                      <a:pt x="1829734" y="96660"/>
                      <a:pt x="1837258" y="107366"/>
                    </a:cubicBezTo>
                    <a:cubicBezTo>
                      <a:pt x="1857375" y="137179"/>
                      <a:pt x="1884655" y="160944"/>
                      <a:pt x="1909124" y="186966"/>
                    </a:cubicBezTo>
                    <a:cubicBezTo>
                      <a:pt x="1922859" y="202197"/>
                      <a:pt x="1936280" y="217732"/>
                      <a:pt x="1948567" y="234125"/>
                    </a:cubicBezTo>
                    <a:cubicBezTo>
                      <a:pt x="1954835" y="242259"/>
                      <a:pt x="1960588" y="250946"/>
                      <a:pt x="1964436" y="260480"/>
                    </a:cubicBezTo>
                    <a:cubicBezTo>
                      <a:pt x="1972447" y="280635"/>
                      <a:pt x="1972666" y="302771"/>
                      <a:pt x="1971380" y="324117"/>
                    </a:cubicBezTo>
                    <a:close/>
                  </a:path>
                </a:pathLst>
              </a:custGeom>
              <a:solidFill>
                <a:srgbClr val="4C5D67">
                  <a:alpha val="2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9"/>
              <p:cNvSpPr/>
              <p:nvPr/>
            </p:nvSpPr>
            <p:spPr>
              <a:xfrm>
                <a:off x="7393320" y="1170720"/>
                <a:ext cx="1844305" cy="870680"/>
              </a:xfrm>
              <a:custGeom>
                <a:rect b="b" l="l" r="r" t="t"/>
                <a:pathLst>
                  <a:path extrusionOk="0" h="872862" w="1858242">
                    <a:moveTo>
                      <a:pt x="1835833" y="358702"/>
                    </a:moveTo>
                    <a:cubicBezTo>
                      <a:pt x="1832594" y="365979"/>
                      <a:pt x="1827975" y="372894"/>
                      <a:pt x="1821460" y="377628"/>
                    </a:cubicBezTo>
                    <a:cubicBezTo>
                      <a:pt x="1813659" y="383257"/>
                      <a:pt x="1804000" y="385582"/>
                      <a:pt x="1794485" y="385734"/>
                    </a:cubicBezTo>
                    <a:cubicBezTo>
                      <a:pt x="1780293" y="385944"/>
                      <a:pt x="1767025" y="380600"/>
                      <a:pt x="1753785" y="376161"/>
                    </a:cubicBezTo>
                    <a:cubicBezTo>
                      <a:pt x="1738650" y="371485"/>
                      <a:pt x="1725772" y="370199"/>
                      <a:pt x="1710855" y="376161"/>
                    </a:cubicBezTo>
                    <a:cubicBezTo>
                      <a:pt x="1686024" y="385305"/>
                      <a:pt x="1670708" y="410223"/>
                      <a:pt x="1645381" y="418395"/>
                    </a:cubicBezTo>
                    <a:cubicBezTo>
                      <a:pt x="1640637" y="419929"/>
                      <a:pt x="1635713" y="421091"/>
                      <a:pt x="1630731" y="421148"/>
                    </a:cubicBezTo>
                    <a:cubicBezTo>
                      <a:pt x="1626359" y="420719"/>
                      <a:pt x="1622016" y="419738"/>
                      <a:pt x="1617701" y="418948"/>
                    </a:cubicBezTo>
                    <a:lnTo>
                      <a:pt x="1617606" y="418948"/>
                    </a:lnTo>
                    <a:cubicBezTo>
                      <a:pt x="1607547" y="417233"/>
                      <a:pt x="1598584" y="414204"/>
                      <a:pt x="1590421" y="410080"/>
                    </a:cubicBezTo>
                    <a:cubicBezTo>
                      <a:pt x="1572895" y="401307"/>
                      <a:pt x="1558894" y="387639"/>
                      <a:pt x="1545254" y="371580"/>
                    </a:cubicBezTo>
                    <a:cubicBezTo>
                      <a:pt x="1528500" y="352254"/>
                      <a:pt x="1512507" y="332194"/>
                      <a:pt x="1494305" y="314154"/>
                    </a:cubicBezTo>
                    <a:cubicBezTo>
                      <a:pt x="1487856" y="307667"/>
                      <a:pt x="1481065" y="301428"/>
                      <a:pt x="1473359" y="296447"/>
                    </a:cubicBezTo>
                    <a:cubicBezTo>
                      <a:pt x="1445746" y="278682"/>
                      <a:pt x="1411742" y="274977"/>
                      <a:pt x="1379729" y="278892"/>
                    </a:cubicBezTo>
                    <a:cubicBezTo>
                      <a:pt x="1321959" y="285988"/>
                      <a:pt x="1267771" y="309134"/>
                      <a:pt x="1213041" y="327698"/>
                    </a:cubicBezTo>
                    <a:cubicBezTo>
                      <a:pt x="1212089" y="328070"/>
                      <a:pt x="1211117" y="328403"/>
                      <a:pt x="1210136" y="328736"/>
                    </a:cubicBezTo>
                    <a:cubicBezTo>
                      <a:pt x="1210136" y="328736"/>
                      <a:pt x="1210126" y="328736"/>
                      <a:pt x="1210107" y="328736"/>
                    </a:cubicBezTo>
                    <a:cubicBezTo>
                      <a:pt x="1168178" y="343900"/>
                      <a:pt x="1123506" y="356683"/>
                      <a:pt x="1090359" y="388029"/>
                    </a:cubicBezTo>
                    <a:cubicBezTo>
                      <a:pt x="1053326" y="423567"/>
                      <a:pt x="1027942" y="468792"/>
                      <a:pt x="997309" y="509549"/>
                    </a:cubicBezTo>
                    <a:cubicBezTo>
                      <a:pt x="981717" y="530466"/>
                      <a:pt x="966734" y="552364"/>
                      <a:pt x="958752" y="577434"/>
                    </a:cubicBezTo>
                    <a:cubicBezTo>
                      <a:pt x="954561" y="590979"/>
                      <a:pt x="952180" y="605076"/>
                      <a:pt x="951532" y="619239"/>
                    </a:cubicBezTo>
                    <a:cubicBezTo>
                      <a:pt x="950856" y="660740"/>
                      <a:pt x="965172" y="700830"/>
                      <a:pt x="966115" y="742198"/>
                    </a:cubicBezTo>
                    <a:cubicBezTo>
                      <a:pt x="966239" y="759476"/>
                      <a:pt x="964191" y="777002"/>
                      <a:pt x="957923" y="793204"/>
                    </a:cubicBezTo>
                    <a:cubicBezTo>
                      <a:pt x="950313" y="813568"/>
                      <a:pt x="938416" y="832618"/>
                      <a:pt x="921566" y="846592"/>
                    </a:cubicBezTo>
                    <a:cubicBezTo>
                      <a:pt x="904135" y="861393"/>
                      <a:pt x="881962" y="872862"/>
                      <a:pt x="858539" y="871242"/>
                    </a:cubicBezTo>
                    <a:cubicBezTo>
                      <a:pt x="840652" y="870052"/>
                      <a:pt x="821878" y="860479"/>
                      <a:pt x="808143" y="849230"/>
                    </a:cubicBezTo>
                    <a:cubicBezTo>
                      <a:pt x="795484" y="838952"/>
                      <a:pt x="785664" y="825741"/>
                      <a:pt x="776243" y="812530"/>
                    </a:cubicBezTo>
                    <a:cubicBezTo>
                      <a:pt x="761318" y="791737"/>
                      <a:pt x="748202" y="769506"/>
                      <a:pt x="730647" y="750732"/>
                    </a:cubicBezTo>
                    <a:cubicBezTo>
                      <a:pt x="723523" y="742845"/>
                      <a:pt x="715236" y="736263"/>
                      <a:pt x="706425" y="730367"/>
                    </a:cubicBezTo>
                    <a:cubicBezTo>
                      <a:pt x="698348" y="724738"/>
                      <a:pt x="690033" y="719480"/>
                      <a:pt x="681470" y="714585"/>
                    </a:cubicBezTo>
                    <a:cubicBezTo>
                      <a:pt x="671621" y="709079"/>
                      <a:pt x="661505" y="703726"/>
                      <a:pt x="653523" y="695563"/>
                    </a:cubicBezTo>
                    <a:cubicBezTo>
                      <a:pt x="632664" y="674437"/>
                      <a:pt x="624415" y="643728"/>
                      <a:pt x="624805" y="614620"/>
                    </a:cubicBezTo>
                    <a:cubicBezTo>
                      <a:pt x="625111" y="590893"/>
                      <a:pt x="628387" y="567309"/>
                      <a:pt x="629092" y="543582"/>
                    </a:cubicBezTo>
                    <a:cubicBezTo>
                      <a:pt x="630130" y="519398"/>
                      <a:pt x="628206" y="495110"/>
                      <a:pt x="622606" y="471535"/>
                    </a:cubicBezTo>
                    <a:cubicBezTo>
                      <a:pt x="617129" y="448723"/>
                      <a:pt x="607927" y="426701"/>
                      <a:pt x="594231" y="407594"/>
                    </a:cubicBezTo>
                    <a:cubicBezTo>
                      <a:pt x="564389" y="366617"/>
                      <a:pt x="523193" y="336623"/>
                      <a:pt x="478121" y="314573"/>
                    </a:cubicBezTo>
                    <a:cubicBezTo>
                      <a:pt x="453355" y="303162"/>
                      <a:pt x="432315" y="296961"/>
                      <a:pt x="404511" y="299714"/>
                    </a:cubicBezTo>
                    <a:cubicBezTo>
                      <a:pt x="363135" y="305067"/>
                      <a:pt x="327483" y="329127"/>
                      <a:pt x="294793" y="353501"/>
                    </a:cubicBezTo>
                    <a:cubicBezTo>
                      <a:pt x="264246" y="376371"/>
                      <a:pt x="227365" y="404231"/>
                      <a:pt x="187151" y="391849"/>
                    </a:cubicBezTo>
                    <a:cubicBezTo>
                      <a:pt x="162110" y="383991"/>
                      <a:pt x="139145" y="361883"/>
                      <a:pt x="126115" y="339738"/>
                    </a:cubicBezTo>
                    <a:cubicBezTo>
                      <a:pt x="119628" y="328298"/>
                      <a:pt x="113856" y="316249"/>
                      <a:pt x="111103" y="303314"/>
                    </a:cubicBezTo>
                    <a:cubicBezTo>
                      <a:pt x="102635" y="260042"/>
                      <a:pt x="116637" y="215456"/>
                      <a:pt x="106550" y="172526"/>
                    </a:cubicBezTo>
                    <a:cubicBezTo>
                      <a:pt x="98787" y="140541"/>
                      <a:pt x="83767" y="130664"/>
                      <a:pt x="56430" y="115310"/>
                    </a:cubicBezTo>
                    <a:cubicBezTo>
                      <a:pt x="26216" y="98765"/>
                      <a:pt x="-14884" y="67942"/>
                      <a:pt x="5423" y="29413"/>
                    </a:cubicBezTo>
                    <a:cubicBezTo>
                      <a:pt x="11177" y="17669"/>
                      <a:pt x="20778" y="8830"/>
                      <a:pt x="30198" y="0"/>
                    </a:cubicBezTo>
                    <a:lnTo>
                      <a:pt x="1642418" y="0"/>
                    </a:lnTo>
                    <a:cubicBezTo>
                      <a:pt x="1642476" y="7220"/>
                      <a:pt x="1643552" y="14526"/>
                      <a:pt x="1644866" y="21279"/>
                    </a:cubicBezTo>
                    <a:cubicBezTo>
                      <a:pt x="1649143" y="37338"/>
                      <a:pt x="1657649" y="52930"/>
                      <a:pt x="1665050" y="66961"/>
                    </a:cubicBezTo>
                    <a:cubicBezTo>
                      <a:pt x="1680004" y="94879"/>
                      <a:pt x="1699149" y="120501"/>
                      <a:pt x="1720247" y="144085"/>
                    </a:cubicBezTo>
                    <a:cubicBezTo>
                      <a:pt x="1733153" y="158086"/>
                      <a:pt x="1747832" y="170326"/>
                      <a:pt x="1763367" y="181270"/>
                    </a:cubicBezTo>
                    <a:cubicBezTo>
                      <a:pt x="1782112" y="194234"/>
                      <a:pt x="1801896" y="206378"/>
                      <a:pt x="1817155" y="223561"/>
                    </a:cubicBezTo>
                    <a:cubicBezTo>
                      <a:pt x="1837214" y="246012"/>
                      <a:pt x="1841682" y="277349"/>
                      <a:pt x="1842653" y="306400"/>
                    </a:cubicBezTo>
                    <a:cubicBezTo>
                      <a:pt x="1843358" y="323983"/>
                      <a:pt x="1842929" y="342300"/>
                      <a:pt x="1835833" y="358692"/>
                    </a:cubicBezTo>
                    <a:close/>
                  </a:path>
                </a:pathLst>
              </a:custGeom>
              <a:solidFill>
                <a:srgbClr val="4C5D67">
                  <a:alpha val="425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9"/>
              <p:cNvSpPr/>
              <p:nvPr/>
            </p:nvSpPr>
            <p:spPr>
              <a:xfrm>
                <a:off x="7439760" y="1170720"/>
                <a:ext cx="1768886" cy="719347"/>
              </a:xfrm>
              <a:custGeom>
                <a:rect b="b" l="l" r="r" t="t"/>
                <a:pathLst>
                  <a:path extrusionOk="0" h="719347" w="1777775">
                    <a:moveTo>
                      <a:pt x="1749590" y="321031"/>
                    </a:moveTo>
                    <a:cubicBezTo>
                      <a:pt x="1724825" y="336775"/>
                      <a:pt x="1694917" y="341919"/>
                      <a:pt x="1668771" y="355006"/>
                    </a:cubicBezTo>
                    <a:cubicBezTo>
                      <a:pt x="1646787" y="365008"/>
                      <a:pt x="1630671" y="388249"/>
                      <a:pt x="1604582" y="387877"/>
                    </a:cubicBezTo>
                    <a:cubicBezTo>
                      <a:pt x="1589932" y="387420"/>
                      <a:pt x="1576483" y="383019"/>
                      <a:pt x="1564062" y="376199"/>
                    </a:cubicBezTo>
                    <a:cubicBezTo>
                      <a:pt x="1555899" y="371732"/>
                      <a:pt x="1548194" y="366227"/>
                      <a:pt x="1540916" y="360140"/>
                    </a:cubicBezTo>
                    <a:cubicBezTo>
                      <a:pt x="1528467" y="349739"/>
                      <a:pt x="1517247" y="337633"/>
                      <a:pt x="1507064" y="325984"/>
                    </a:cubicBezTo>
                    <a:cubicBezTo>
                      <a:pt x="1480890" y="293846"/>
                      <a:pt x="1459573" y="255194"/>
                      <a:pt x="1421102" y="235925"/>
                    </a:cubicBezTo>
                    <a:cubicBezTo>
                      <a:pt x="1396089" y="223476"/>
                      <a:pt x="1367038" y="223171"/>
                      <a:pt x="1339672" y="224857"/>
                    </a:cubicBezTo>
                    <a:cubicBezTo>
                      <a:pt x="1262892" y="228867"/>
                      <a:pt x="1192283" y="261490"/>
                      <a:pt x="1125008" y="296199"/>
                    </a:cubicBezTo>
                    <a:cubicBezTo>
                      <a:pt x="1123998" y="296751"/>
                      <a:pt x="1122959" y="297266"/>
                      <a:pt x="1121921" y="297818"/>
                    </a:cubicBezTo>
                    <a:cubicBezTo>
                      <a:pt x="1070486" y="324479"/>
                      <a:pt x="1012660" y="340938"/>
                      <a:pt x="967740" y="378638"/>
                    </a:cubicBezTo>
                    <a:cubicBezTo>
                      <a:pt x="944956" y="398364"/>
                      <a:pt x="930097" y="425606"/>
                      <a:pt x="920344" y="453800"/>
                    </a:cubicBezTo>
                    <a:cubicBezTo>
                      <a:pt x="906342" y="498291"/>
                      <a:pt x="894807" y="543735"/>
                      <a:pt x="886863" y="589721"/>
                    </a:cubicBezTo>
                    <a:cubicBezTo>
                      <a:pt x="877748" y="636565"/>
                      <a:pt x="886073" y="718795"/>
                      <a:pt x="819102" y="719347"/>
                    </a:cubicBezTo>
                    <a:cubicBezTo>
                      <a:pt x="754456" y="712127"/>
                      <a:pt x="721795" y="621278"/>
                      <a:pt x="710851" y="566052"/>
                    </a:cubicBezTo>
                    <a:cubicBezTo>
                      <a:pt x="699288" y="508321"/>
                      <a:pt x="704984" y="447065"/>
                      <a:pt x="684372" y="391287"/>
                    </a:cubicBezTo>
                    <a:cubicBezTo>
                      <a:pt x="672503" y="362541"/>
                      <a:pt x="650034" y="339976"/>
                      <a:pt x="627307" y="319459"/>
                    </a:cubicBezTo>
                    <a:cubicBezTo>
                      <a:pt x="582054" y="278692"/>
                      <a:pt x="524923" y="251050"/>
                      <a:pt x="464468" y="242640"/>
                    </a:cubicBezTo>
                    <a:cubicBezTo>
                      <a:pt x="443427" y="239982"/>
                      <a:pt x="422300" y="240135"/>
                      <a:pt x="401231" y="241268"/>
                    </a:cubicBezTo>
                    <a:cubicBezTo>
                      <a:pt x="360740" y="247755"/>
                      <a:pt x="322240" y="263871"/>
                      <a:pt x="285026" y="280749"/>
                    </a:cubicBezTo>
                    <a:cubicBezTo>
                      <a:pt x="266129" y="288550"/>
                      <a:pt x="239954" y="300257"/>
                      <a:pt x="219399" y="297294"/>
                    </a:cubicBezTo>
                    <a:cubicBezTo>
                      <a:pt x="180070" y="293199"/>
                      <a:pt x="166983" y="251641"/>
                      <a:pt x="163163" y="217846"/>
                    </a:cubicBezTo>
                    <a:cubicBezTo>
                      <a:pt x="159677" y="189071"/>
                      <a:pt x="163439" y="154057"/>
                      <a:pt x="147352" y="128826"/>
                    </a:cubicBezTo>
                    <a:cubicBezTo>
                      <a:pt x="135760" y="111242"/>
                      <a:pt x="116005" y="101889"/>
                      <a:pt x="97050" y="94364"/>
                    </a:cubicBezTo>
                    <a:cubicBezTo>
                      <a:pt x="81639" y="88001"/>
                      <a:pt x="66104" y="81915"/>
                      <a:pt x="51216" y="74400"/>
                    </a:cubicBezTo>
                    <a:cubicBezTo>
                      <a:pt x="31128" y="64151"/>
                      <a:pt x="12383" y="50149"/>
                      <a:pt x="5134" y="27889"/>
                    </a:cubicBezTo>
                    <a:cubicBezTo>
                      <a:pt x="2134" y="19421"/>
                      <a:pt x="333" y="9725"/>
                      <a:pt x="0" y="0"/>
                    </a:cubicBezTo>
                    <a:lnTo>
                      <a:pt x="1483966" y="0"/>
                    </a:lnTo>
                    <a:cubicBezTo>
                      <a:pt x="1488767" y="16697"/>
                      <a:pt x="1491063" y="34309"/>
                      <a:pt x="1498825" y="49844"/>
                    </a:cubicBezTo>
                    <a:cubicBezTo>
                      <a:pt x="1506712" y="61065"/>
                      <a:pt x="1518609" y="68561"/>
                      <a:pt x="1529344" y="76819"/>
                    </a:cubicBezTo>
                    <a:cubicBezTo>
                      <a:pt x="1549889" y="90278"/>
                      <a:pt x="1568482" y="106299"/>
                      <a:pt x="1587351" y="121920"/>
                    </a:cubicBezTo>
                    <a:cubicBezTo>
                      <a:pt x="1605267" y="136722"/>
                      <a:pt x="1623432" y="151181"/>
                      <a:pt x="1643739" y="162687"/>
                    </a:cubicBezTo>
                    <a:cubicBezTo>
                      <a:pt x="1681629" y="186204"/>
                      <a:pt x="1728168" y="202349"/>
                      <a:pt x="1753429" y="241125"/>
                    </a:cubicBezTo>
                    <a:cubicBezTo>
                      <a:pt x="1768993" y="264890"/>
                      <a:pt x="1777775" y="303019"/>
                      <a:pt x="1749610" y="321031"/>
                    </a:cubicBezTo>
                    <a:close/>
                  </a:path>
                </a:pathLst>
              </a:custGeom>
              <a:solidFill>
                <a:srgbClr val="4C5D67">
                  <a:alpha val="5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9"/>
              <p:cNvSpPr/>
              <p:nvPr/>
            </p:nvSpPr>
            <p:spPr>
              <a:xfrm>
                <a:off x="7552800" y="1170720"/>
                <a:ext cx="1537002" cy="516655"/>
              </a:xfrm>
              <a:custGeom>
                <a:rect b="b" l="l" r="r" t="t"/>
                <a:pathLst>
                  <a:path extrusionOk="0" h="516655" w="1537002">
                    <a:moveTo>
                      <a:pt x="1531297" y="275273"/>
                    </a:moveTo>
                    <a:cubicBezTo>
                      <a:pt x="1526677" y="290227"/>
                      <a:pt x="1519190" y="304600"/>
                      <a:pt x="1507627" y="315363"/>
                    </a:cubicBezTo>
                    <a:cubicBezTo>
                      <a:pt x="1496006" y="326650"/>
                      <a:pt x="1482824" y="333737"/>
                      <a:pt x="1466593" y="335394"/>
                    </a:cubicBezTo>
                    <a:cubicBezTo>
                      <a:pt x="1460535" y="336185"/>
                      <a:pt x="1454944" y="336071"/>
                      <a:pt x="1449687" y="335242"/>
                    </a:cubicBezTo>
                    <a:cubicBezTo>
                      <a:pt x="1440266" y="333651"/>
                      <a:pt x="1431980" y="329651"/>
                      <a:pt x="1424217" y="324050"/>
                    </a:cubicBezTo>
                    <a:cubicBezTo>
                      <a:pt x="1419016" y="320288"/>
                      <a:pt x="1414034" y="315792"/>
                      <a:pt x="1409138" y="310839"/>
                    </a:cubicBezTo>
                    <a:cubicBezTo>
                      <a:pt x="1397851" y="299590"/>
                      <a:pt x="1388774" y="286493"/>
                      <a:pt x="1379992" y="273291"/>
                    </a:cubicBezTo>
                    <a:cubicBezTo>
                      <a:pt x="1369781" y="258213"/>
                      <a:pt x="1360608" y="244916"/>
                      <a:pt x="1350083" y="230819"/>
                    </a:cubicBezTo>
                    <a:cubicBezTo>
                      <a:pt x="1343568" y="222161"/>
                      <a:pt x="1336596" y="213846"/>
                      <a:pt x="1328957" y="206169"/>
                    </a:cubicBezTo>
                    <a:cubicBezTo>
                      <a:pt x="1317765" y="195253"/>
                      <a:pt x="1304706" y="186319"/>
                      <a:pt x="1290638" y="179565"/>
                    </a:cubicBezTo>
                    <a:cubicBezTo>
                      <a:pt x="1276293" y="172993"/>
                      <a:pt x="1260758" y="168831"/>
                      <a:pt x="1244985" y="168040"/>
                    </a:cubicBezTo>
                    <a:cubicBezTo>
                      <a:pt x="1222601" y="167516"/>
                      <a:pt x="1200245" y="172260"/>
                      <a:pt x="1179329" y="180146"/>
                    </a:cubicBezTo>
                    <a:cubicBezTo>
                      <a:pt x="1136761" y="196234"/>
                      <a:pt x="1097928" y="219408"/>
                      <a:pt x="1060676" y="245040"/>
                    </a:cubicBezTo>
                    <a:cubicBezTo>
                      <a:pt x="1040216" y="259080"/>
                      <a:pt x="1019852" y="273758"/>
                      <a:pt x="998230" y="285988"/>
                    </a:cubicBezTo>
                    <a:cubicBezTo>
                      <a:pt x="982819" y="294704"/>
                      <a:pt x="966731" y="302162"/>
                      <a:pt x="949519" y="307238"/>
                    </a:cubicBezTo>
                    <a:cubicBezTo>
                      <a:pt x="908238" y="320850"/>
                      <a:pt x="864508" y="322983"/>
                      <a:pt x="822065" y="330908"/>
                    </a:cubicBezTo>
                    <a:cubicBezTo>
                      <a:pt x="805768" y="335070"/>
                      <a:pt x="789432" y="341395"/>
                      <a:pt x="776840" y="352863"/>
                    </a:cubicBezTo>
                    <a:cubicBezTo>
                      <a:pt x="774030" y="355521"/>
                      <a:pt x="771335" y="358302"/>
                      <a:pt x="768801" y="361245"/>
                    </a:cubicBezTo>
                    <a:cubicBezTo>
                      <a:pt x="745808" y="389963"/>
                      <a:pt x="731834" y="424396"/>
                      <a:pt x="717004" y="457695"/>
                    </a:cubicBezTo>
                    <a:cubicBezTo>
                      <a:pt x="712994" y="466258"/>
                      <a:pt x="709422" y="475097"/>
                      <a:pt x="704498" y="483165"/>
                    </a:cubicBezTo>
                    <a:cubicBezTo>
                      <a:pt x="702326" y="486470"/>
                      <a:pt x="700031" y="489709"/>
                      <a:pt x="697678" y="492862"/>
                    </a:cubicBezTo>
                    <a:cubicBezTo>
                      <a:pt x="691011" y="501825"/>
                      <a:pt x="682876" y="510197"/>
                      <a:pt x="672142" y="514055"/>
                    </a:cubicBezTo>
                    <a:cubicBezTo>
                      <a:pt x="668379" y="515550"/>
                      <a:pt x="664379" y="516655"/>
                      <a:pt x="660273" y="516560"/>
                    </a:cubicBezTo>
                    <a:cubicBezTo>
                      <a:pt x="627641" y="513931"/>
                      <a:pt x="615201" y="472373"/>
                      <a:pt x="608715" y="445551"/>
                    </a:cubicBezTo>
                    <a:cubicBezTo>
                      <a:pt x="595322" y="387144"/>
                      <a:pt x="599113" y="325736"/>
                      <a:pt x="581006" y="268281"/>
                    </a:cubicBezTo>
                    <a:cubicBezTo>
                      <a:pt x="575777" y="250850"/>
                      <a:pt x="569872" y="233324"/>
                      <a:pt x="559175" y="218408"/>
                    </a:cubicBezTo>
                    <a:cubicBezTo>
                      <a:pt x="534038" y="183575"/>
                      <a:pt x="489214" y="164040"/>
                      <a:pt x="448047" y="156115"/>
                    </a:cubicBezTo>
                    <a:cubicBezTo>
                      <a:pt x="401317" y="148104"/>
                      <a:pt x="353463" y="154800"/>
                      <a:pt x="307658" y="165202"/>
                    </a:cubicBezTo>
                    <a:cubicBezTo>
                      <a:pt x="281388" y="171221"/>
                      <a:pt x="255461" y="178594"/>
                      <a:pt x="229372" y="185318"/>
                    </a:cubicBezTo>
                    <a:cubicBezTo>
                      <a:pt x="205883" y="191224"/>
                      <a:pt x="181547" y="196815"/>
                      <a:pt x="157239" y="193662"/>
                    </a:cubicBezTo>
                    <a:cubicBezTo>
                      <a:pt x="147819" y="192405"/>
                      <a:pt x="139046" y="188281"/>
                      <a:pt x="131188" y="183109"/>
                    </a:cubicBezTo>
                    <a:cubicBezTo>
                      <a:pt x="108900" y="168307"/>
                      <a:pt x="99508" y="142075"/>
                      <a:pt x="84458" y="121120"/>
                    </a:cubicBezTo>
                    <a:cubicBezTo>
                      <a:pt x="66142" y="93812"/>
                      <a:pt x="37243" y="75648"/>
                      <a:pt x="19479" y="47977"/>
                    </a:cubicBezTo>
                    <a:cubicBezTo>
                      <a:pt x="10582" y="33118"/>
                      <a:pt x="4249" y="16783"/>
                      <a:pt x="0" y="0"/>
                    </a:cubicBezTo>
                    <a:lnTo>
                      <a:pt x="1253824" y="0"/>
                    </a:lnTo>
                    <a:cubicBezTo>
                      <a:pt x="1276912" y="45044"/>
                      <a:pt x="1281379" y="51987"/>
                      <a:pt x="1338196" y="83849"/>
                    </a:cubicBezTo>
                    <a:cubicBezTo>
                      <a:pt x="1355408" y="93450"/>
                      <a:pt x="1373086" y="102289"/>
                      <a:pt x="1390460" y="111614"/>
                    </a:cubicBezTo>
                    <a:cubicBezTo>
                      <a:pt x="1409424" y="121768"/>
                      <a:pt x="1428045" y="132502"/>
                      <a:pt x="1445324" y="145409"/>
                    </a:cubicBezTo>
                    <a:cubicBezTo>
                      <a:pt x="1454801" y="152171"/>
                      <a:pt x="1464222" y="159077"/>
                      <a:pt x="1473365" y="166297"/>
                    </a:cubicBezTo>
                    <a:cubicBezTo>
                      <a:pt x="1488834" y="178470"/>
                      <a:pt x="1503579" y="191529"/>
                      <a:pt x="1516762" y="206140"/>
                    </a:cubicBezTo>
                    <a:cubicBezTo>
                      <a:pt x="1524524" y="215313"/>
                      <a:pt x="1532573" y="225038"/>
                      <a:pt x="1534926" y="237144"/>
                    </a:cubicBezTo>
                    <a:cubicBezTo>
                      <a:pt x="1537002" y="249869"/>
                      <a:pt x="1535078" y="263042"/>
                      <a:pt x="1531315" y="275273"/>
                    </a:cubicBezTo>
                    <a:close/>
                  </a:path>
                </a:pathLst>
              </a:custGeom>
              <a:solidFill>
                <a:srgbClr val="4C5D67">
                  <a:alpha val="6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9"/>
              <p:cNvSpPr/>
              <p:nvPr/>
            </p:nvSpPr>
            <p:spPr>
              <a:xfrm>
                <a:off x="7685280" y="1170720"/>
                <a:ext cx="1293711" cy="465749"/>
              </a:xfrm>
              <a:custGeom>
                <a:rect b="b" l="l" r="r" t="t"/>
                <a:pathLst>
                  <a:path extrusionOk="0" h="466916" w="1303487">
                    <a:moveTo>
                      <a:pt x="1276883" y="219618"/>
                    </a:moveTo>
                    <a:cubicBezTo>
                      <a:pt x="1266396" y="221418"/>
                      <a:pt x="1252937" y="217322"/>
                      <a:pt x="1242669" y="208674"/>
                    </a:cubicBezTo>
                    <a:cubicBezTo>
                      <a:pt x="1210656" y="183137"/>
                      <a:pt x="1182948" y="152438"/>
                      <a:pt x="1149096" y="129045"/>
                    </a:cubicBezTo>
                    <a:cubicBezTo>
                      <a:pt x="1112310" y="99136"/>
                      <a:pt x="1058761" y="84830"/>
                      <a:pt x="1015222" y="108585"/>
                    </a:cubicBezTo>
                    <a:cubicBezTo>
                      <a:pt x="966359" y="136931"/>
                      <a:pt x="931983" y="182775"/>
                      <a:pt x="894464" y="223780"/>
                    </a:cubicBezTo>
                    <a:cubicBezTo>
                      <a:pt x="881043" y="237820"/>
                      <a:pt x="867279" y="252498"/>
                      <a:pt x="851868" y="264700"/>
                    </a:cubicBezTo>
                    <a:cubicBezTo>
                      <a:pt x="839762" y="274330"/>
                      <a:pt x="826608" y="282464"/>
                      <a:pt x="811834" y="287512"/>
                    </a:cubicBezTo>
                    <a:cubicBezTo>
                      <a:pt x="782107" y="297142"/>
                      <a:pt x="750217" y="294151"/>
                      <a:pt x="719671" y="290903"/>
                    </a:cubicBezTo>
                    <a:cubicBezTo>
                      <a:pt x="690619" y="288579"/>
                      <a:pt x="660101" y="277292"/>
                      <a:pt x="631659" y="288207"/>
                    </a:cubicBezTo>
                    <a:cubicBezTo>
                      <a:pt x="595912" y="301600"/>
                      <a:pt x="595884" y="345634"/>
                      <a:pt x="584416" y="376495"/>
                    </a:cubicBezTo>
                    <a:cubicBezTo>
                      <a:pt x="574567" y="406184"/>
                      <a:pt x="550107" y="466916"/>
                      <a:pt x="513321" y="465973"/>
                    </a:cubicBezTo>
                    <a:cubicBezTo>
                      <a:pt x="496900" y="464868"/>
                      <a:pt x="488613" y="447408"/>
                      <a:pt x="486413" y="432978"/>
                    </a:cubicBezTo>
                    <a:cubicBezTo>
                      <a:pt x="482955" y="411232"/>
                      <a:pt x="489928" y="389734"/>
                      <a:pt x="496747" y="369341"/>
                    </a:cubicBezTo>
                    <a:cubicBezTo>
                      <a:pt x="521332" y="299990"/>
                      <a:pt x="543011" y="214979"/>
                      <a:pt x="495528" y="150390"/>
                    </a:cubicBezTo>
                    <a:cubicBezTo>
                      <a:pt x="475164" y="121006"/>
                      <a:pt x="440455" y="108099"/>
                      <a:pt x="406603" y="101708"/>
                    </a:cubicBezTo>
                    <a:cubicBezTo>
                      <a:pt x="351101" y="90945"/>
                      <a:pt x="292722" y="91497"/>
                      <a:pt x="238229" y="107337"/>
                    </a:cubicBezTo>
                    <a:cubicBezTo>
                      <a:pt x="187928" y="125901"/>
                      <a:pt x="141503" y="159629"/>
                      <a:pt x="86125" y="160973"/>
                    </a:cubicBezTo>
                    <a:cubicBezTo>
                      <a:pt x="11020" y="161344"/>
                      <a:pt x="-6563" y="77886"/>
                      <a:pt x="1972" y="17278"/>
                    </a:cubicBezTo>
                    <a:cubicBezTo>
                      <a:pt x="2609" y="11468"/>
                      <a:pt x="3505" y="5715"/>
                      <a:pt x="4667" y="0"/>
                    </a:cubicBezTo>
                    <a:lnTo>
                      <a:pt x="977646" y="0"/>
                    </a:lnTo>
                    <a:cubicBezTo>
                      <a:pt x="1007307" y="24003"/>
                      <a:pt x="1042625" y="39052"/>
                      <a:pt x="1078011" y="52626"/>
                    </a:cubicBezTo>
                    <a:cubicBezTo>
                      <a:pt x="1119196" y="68799"/>
                      <a:pt x="1160211" y="85801"/>
                      <a:pt x="1198492" y="108156"/>
                    </a:cubicBezTo>
                    <a:cubicBezTo>
                      <a:pt x="1220905" y="121701"/>
                      <a:pt x="1245803" y="135160"/>
                      <a:pt x="1265463" y="153324"/>
                    </a:cubicBezTo>
                    <a:cubicBezTo>
                      <a:pt x="1276407" y="163411"/>
                      <a:pt x="1285703" y="174946"/>
                      <a:pt x="1292095" y="188738"/>
                    </a:cubicBezTo>
                    <a:cubicBezTo>
                      <a:pt x="1296924" y="207969"/>
                      <a:pt x="1288827" y="217637"/>
                      <a:pt x="1276893" y="219627"/>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391" name="Shape 391"/>
        <p:cNvGrpSpPr/>
        <p:nvPr/>
      </p:nvGrpSpPr>
      <p:grpSpPr>
        <a:xfrm>
          <a:off x="0" y="0"/>
          <a:ext cx="0" cy="0"/>
          <a:chOff x="0" y="0"/>
          <a:chExt cx="0" cy="0"/>
        </a:xfrm>
      </p:grpSpPr>
      <p:pic>
        <p:nvPicPr>
          <p:cNvPr id="392" name="Google Shape;392;p20"/>
          <p:cNvPicPr preferRelativeResize="0"/>
          <p:nvPr/>
        </p:nvPicPr>
        <p:blipFill>
          <a:blip r:embed="rId2">
            <a:alphaModFix amt="40000"/>
          </a:blip>
          <a:stretch>
            <a:fillRect/>
          </a:stretch>
        </p:blipFill>
        <p:spPr>
          <a:xfrm>
            <a:off x="1" y="672"/>
            <a:ext cx="9143998" cy="5142154"/>
          </a:xfrm>
          <a:prstGeom prst="rect">
            <a:avLst/>
          </a:prstGeom>
          <a:noFill/>
          <a:ln>
            <a:noFill/>
          </a:ln>
        </p:spPr>
      </p:pic>
      <p:sp>
        <p:nvSpPr>
          <p:cNvPr id="393" name="Google Shape;393;p2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394" name="Google Shape;394;p20"/>
          <p:cNvGrpSpPr/>
          <p:nvPr/>
        </p:nvGrpSpPr>
        <p:grpSpPr>
          <a:xfrm>
            <a:off x="-1281605" y="-168549"/>
            <a:ext cx="11082467" cy="6256104"/>
            <a:chOff x="-1281605" y="-168549"/>
            <a:chExt cx="11082467" cy="6256104"/>
          </a:xfrm>
        </p:grpSpPr>
        <p:grpSp>
          <p:nvGrpSpPr>
            <p:cNvPr id="395" name="Google Shape;395;p20"/>
            <p:cNvGrpSpPr/>
            <p:nvPr/>
          </p:nvGrpSpPr>
          <p:grpSpPr>
            <a:xfrm flipH="1">
              <a:off x="6307107" y="-168549"/>
              <a:ext cx="3493756" cy="984643"/>
              <a:chOff x="5835960" y="3928680"/>
              <a:chExt cx="2018462" cy="568862"/>
            </a:xfrm>
          </p:grpSpPr>
          <p:sp>
            <p:nvSpPr>
              <p:cNvPr id="396" name="Google Shape;396;p20"/>
              <p:cNvSpPr/>
              <p:nvPr/>
            </p:nvSpPr>
            <p:spPr>
              <a:xfrm>
                <a:off x="5835960" y="3928680"/>
                <a:ext cx="2018462" cy="568862"/>
              </a:xfrm>
              <a:custGeom>
                <a:rect b="b" l="l" r="r" t="t"/>
                <a:pathLst>
                  <a:path extrusionOk="0" h="568862" w="2018462">
                    <a:moveTo>
                      <a:pt x="2018462" y="19"/>
                    </a:moveTo>
                    <a:cubicBezTo>
                      <a:pt x="1997354" y="20917"/>
                      <a:pt x="1975866" y="41472"/>
                      <a:pt x="1954397" y="62046"/>
                    </a:cubicBezTo>
                    <a:cubicBezTo>
                      <a:pt x="1922412" y="90792"/>
                      <a:pt x="1891513" y="121473"/>
                      <a:pt x="1856584" y="146638"/>
                    </a:cubicBezTo>
                    <a:cubicBezTo>
                      <a:pt x="1831753" y="163421"/>
                      <a:pt x="1801330" y="168364"/>
                      <a:pt x="1771879" y="168355"/>
                    </a:cubicBezTo>
                    <a:cubicBezTo>
                      <a:pt x="1746838" y="168755"/>
                      <a:pt x="1722939" y="160096"/>
                      <a:pt x="1698260" y="157153"/>
                    </a:cubicBezTo>
                    <a:cubicBezTo>
                      <a:pt x="1622870" y="150591"/>
                      <a:pt x="1543736" y="158668"/>
                      <a:pt x="1477299" y="197301"/>
                    </a:cubicBezTo>
                    <a:cubicBezTo>
                      <a:pt x="1425873" y="225123"/>
                      <a:pt x="1383573" y="266233"/>
                      <a:pt x="1336377" y="300285"/>
                    </a:cubicBezTo>
                    <a:cubicBezTo>
                      <a:pt x="1306011" y="322755"/>
                      <a:pt x="1278551" y="349701"/>
                      <a:pt x="1244756" y="367141"/>
                    </a:cubicBezTo>
                    <a:cubicBezTo>
                      <a:pt x="1208142" y="385448"/>
                      <a:pt x="1167384" y="393392"/>
                      <a:pt x="1126808" y="396297"/>
                    </a:cubicBezTo>
                    <a:cubicBezTo>
                      <a:pt x="1072315" y="403174"/>
                      <a:pt x="1017299" y="403784"/>
                      <a:pt x="962863" y="396517"/>
                    </a:cubicBezTo>
                    <a:cubicBezTo>
                      <a:pt x="958996" y="396002"/>
                      <a:pt x="955120" y="395440"/>
                      <a:pt x="951252" y="394849"/>
                    </a:cubicBezTo>
                    <a:cubicBezTo>
                      <a:pt x="915810" y="389954"/>
                      <a:pt x="880377" y="384077"/>
                      <a:pt x="845868" y="374504"/>
                    </a:cubicBezTo>
                    <a:cubicBezTo>
                      <a:pt x="808959" y="364350"/>
                      <a:pt x="772230" y="350939"/>
                      <a:pt x="733540" y="350168"/>
                    </a:cubicBezTo>
                    <a:cubicBezTo>
                      <a:pt x="722157" y="350425"/>
                      <a:pt x="711289" y="352797"/>
                      <a:pt x="700926" y="356673"/>
                    </a:cubicBezTo>
                    <a:cubicBezTo>
                      <a:pt x="676323" y="365855"/>
                      <a:pt x="654520" y="383458"/>
                      <a:pt x="635232" y="401146"/>
                    </a:cubicBezTo>
                    <a:cubicBezTo>
                      <a:pt x="633698" y="402536"/>
                      <a:pt x="632184" y="403936"/>
                      <a:pt x="630689" y="405337"/>
                    </a:cubicBezTo>
                    <a:cubicBezTo>
                      <a:pt x="617963" y="416919"/>
                      <a:pt x="608219" y="430959"/>
                      <a:pt x="600666" y="446189"/>
                    </a:cubicBezTo>
                    <a:cubicBezTo>
                      <a:pt x="596151" y="455286"/>
                      <a:pt x="592417" y="464811"/>
                      <a:pt x="589302" y="474479"/>
                    </a:cubicBezTo>
                    <a:cubicBezTo>
                      <a:pt x="584007" y="489052"/>
                      <a:pt x="577748" y="503806"/>
                      <a:pt x="569748" y="517408"/>
                    </a:cubicBezTo>
                    <a:cubicBezTo>
                      <a:pt x="565128" y="525275"/>
                      <a:pt x="559918" y="532772"/>
                      <a:pt x="553974" y="539592"/>
                    </a:cubicBezTo>
                    <a:cubicBezTo>
                      <a:pt x="549164" y="545135"/>
                      <a:pt x="543878" y="550240"/>
                      <a:pt x="538029" y="554784"/>
                    </a:cubicBezTo>
                    <a:cubicBezTo>
                      <a:pt x="536353" y="556089"/>
                      <a:pt x="534619" y="557346"/>
                      <a:pt x="532848" y="558556"/>
                    </a:cubicBezTo>
                    <a:cubicBezTo>
                      <a:pt x="527714" y="561347"/>
                      <a:pt x="522266" y="563461"/>
                      <a:pt x="516646" y="565014"/>
                    </a:cubicBezTo>
                    <a:cubicBezTo>
                      <a:pt x="512321" y="566204"/>
                      <a:pt x="507892" y="567071"/>
                      <a:pt x="503406" y="567614"/>
                    </a:cubicBezTo>
                    <a:cubicBezTo>
                      <a:pt x="493452" y="568862"/>
                      <a:pt x="483261" y="568652"/>
                      <a:pt x="473440" y="567462"/>
                    </a:cubicBezTo>
                    <a:cubicBezTo>
                      <a:pt x="472612" y="567357"/>
                      <a:pt x="471792" y="567252"/>
                      <a:pt x="470973" y="567138"/>
                    </a:cubicBezTo>
                    <a:cubicBezTo>
                      <a:pt x="453705" y="563785"/>
                      <a:pt x="436855" y="558708"/>
                      <a:pt x="420100" y="553269"/>
                    </a:cubicBezTo>
                    <a:cubicBezTo>
                      <a:pt x="407308" y="549117"/>
                      <a:pt x="394583" y="544754"/>
                      <a:pt x="381753" y="540763"/>
                    </a:cubicBezTo>
                    <a:cubicBezTo>
                      <a:pt x="362674" y="534829"/>
                      <a:pt x="343395" y="529733"/>
                      <a:pt x="323422" y="527409"/>
                    </a:cubicBezTo>
                    <a:cubicBezTo>
                      <a:pt x="319373" y="526875"/>
                      <a:pt x="315325" y="526485"/>
                      <a:pt x="311268" y="526209"/>
                    </a:cubicBezTo>
                    <a:cubicBezTo>
                      <a:pt x="289627" y="524742"/>
                      <a:pt x="267919" y="526533"/>
                      <a:pt x="246212" y="527885"/>
                    </a:cubicBezTo>
                    <a:cubicBezTo>
                      <a:pt x="222809" y="529342"/>
                      <a:pt x="199415" y="530285"/>
                      <a:pt x="176127" y="526094"/>
                    </a:cubicBezTo>
                    <a:cubicBezTo>
                      <a:pt x="174527" y="525961"/>
                      <a:pt x="172955" y="525790"/>
                      <a:pt x="171393" y="525580"/>
                    </a:cubicBezTo>
                    <a:cubicBezTo>
                      <a:pt x="166640" y="524961"/>
                      <a:pt x="162020" y="523990"/>
                      <a:pt x="157534" y="522742"/>
                    </a:cubicBezTo>
                    <a:cubicBezTo>
                      <a:pt x="122254" y="512941"/>
                      <a:pt x="94793" y="485375"/>
                      <a:pt x="68447" y="460525"/>
                    </a:cubicBezTo>
                    <a:cubicBezTo>
                      <a:pt x="45501" y="438179"/>
                      <a:pt x="21536" y="415776"/>
                      <a:pt x="0" y="391525"/>
                    </a:cubicBezTo>
                    <a:lnTo>
                      <a:pt x="0" y="0"/>
                    </a:lnTo>
                    <a:lnTo>
                      <a:pt x="2018462" y="0"/>
                    </a:lnTo>
                    <a:close/>
                  </a:path>
                </a:pathLst>
              </a:custGeom>
              <a:solidFill>
                <a:srgbClr val="C2B594">
                  <a:alpha val="156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0"/>
              <p:cNvSpPr/>
              <p:nvPr/>
            </p:nvSpPr>
            <p:spPr>
              <a:xfrm>
                <a:off x="5835960" y="3928680"/>
                <a:ext cx="1850860" cy="498167"/>
              </a:xfrm>
              <a:custGeom>
                <a:rect b="b" l="l" r="r" t="t"/>
                <a:pathLst>
                  <a:path extrusionOk="0" h="498167" w="1850860">
                    <a:moveTo>
                      <a:pt x="1850860" y="19"/>
                    </a:moveTo>
                    <a:cubicBezTo>
                      <a:pt x="1834610" y="22555"/>
                      <a:pt x="1819456" y="45968"/>
                      <a:pt x="1800206" y="66104"/>
                    </a:cubicBezTo>
                    <a:cubicBezTo>
                      <a:pt x="1787500" y="79058"/>
                      <a:pt x="1772869" y="90021"/>
                      <a:pt x="1757667" y="99889"/>
                    </a:cubicBezTo>
                    <a:cubicBezTo>
                      <a:pt x="1748399" y="105909"/>
                      <a:pt x="1738722" y="111490"/>
                      <a:pt x="1728311" y="115300"/>
                    </a:cubicBezTo>
                    <a:cubicBezTo>
                      <a:pt x="1714166" y="120234"/>
                      <a:pt x="1699327" y="122797"/>
                      <a:pt x="1684630" y="125530"/>
                    </a:cubicBezTo>
                    <a:cubicBezTo>
                      <a:pt x="1672066" y="127911"/>
                      <a:pt x="1659474" y="130235"/>
                      <a:pt x="1646777" y="131893"/>
                    </a:cubicBezTo>
                    <a:cubicBezTo>
                      <a:pt x="1626822" y="134703"/>
                      <a:pt x="1606725" y="136246"/>
                      <a:pt x="1586713" y="138465"/>
                    </a:cubicBezTo>
                    <a:cubicBezTo>
                      <a:pt x="1547898" y="142932"/>
                      <a:pt x="1509627" y="150714"/>
                      <a:pt x="1471184" y="157572"/>
                    </a:cubicBezTo>
                    <a:cubicBezTo>
                      <a:pt x="1446800" y="161382"/>
                      <a:pt x="1422082" y="164164"/>
                      <a:pt x="1398489" y="171755"/>
                    </a:cubicBezTo>
                    <a:cubicBezTo>
                      <a:pt x="1378039" y="178841"/>
                      <a:pt x="1360723" y="192224"/>
                      <a:pt x="1344216" y="205855"/>
                    </a:cubicBezTo>
                    <a:cubicBezTo>
                      <a:pt x="1329937" y="217475"/>
                      <a:pt x="1315993" y="229543"/>
                      <a:pt x="1302744" y="242335"/>
                    </a:cubicBezTo>
                    <a:cubicBezTo>
                      <a:pt x="1281960" y="262481"/>
                      <a:pt x="1262510" y="284102"/>
                      <a:pt x="1240164" y="302581"/>
                    </a:cubicBezTo>
                    <a:cubicBezTo>
                      <a:pt x="1195283" y="337776"/>
                      <a:pt x="1140162" y="356368"/>
                      <a:pt x="1085831" y="371466"/>
                    </a:cubicBezTo>
                    <a:cubicBezTo>
                      <a:pt x="1035891" y="385106"/>
                      <a:pt x="998048" y="385067"/>
                      <a:pt x="948490" y="369456"/>
                    </a:cubicBezTo>
                    <a:cubicBezTo>
                      <a:pt x="937241" y="366008"/>
                      <a:pt x="926068" y="362236"/>
                      <a:pt x="914962" y="358273"/>
                    </a:cubicBezTo>
                    <a:cubicBezTo>
                      <a:pt x="873414" y="343491"/>
                      <a:pt x="832571" y="326127"/>
                      <a:pt x="790404" y="313677"/>
                    </a:cubicBezTo>
                    <a:cubicBezTo>
                      <a:pt x="769468" y="307486"/>
                      <a:pt x="748189" y="302505"/>
                      <a:pt x="726348" y="299647"/>
                    </a:cubicBezTo>
                    <a:cubicBezTo>
                      <a:pt x="706898" y="297075"/>
                      <a:pt x="687038" y="296151"/>
                      <a:pt x="667617" y="299428"/>
                    </a:cubicBezTo>
                    <a:cubicBezTo>
                      <a:pt x="662978" y="300371"/>
                      <a:pt x="658587" y="301800"/>
                      <a:pt x="654387" y="303609"/>
                    </a:cubicBezTo>
                    <a:cubicBezTo>
                      <a:pt x="635946" y="311591"/>
                      <a:pt x="621354" y="326984"/>
                      <a:pt x="607162" y="341224"/>
                    </a:cubicBezTo>
                    <a:cubicBezTo>
                      <a:pt x="605980" y="342395"/>
                      <a:pt x="604818" y="343567"/>
                      <a:pt x="603637" y="344729"/>
                    </a:cubicBezTo>
                    <a:cubicBezTo>
                      <a:pt x="591998" y="356892"/>
                      <a:pt x="579663" y="368303"/>
                      <a:pt x="567052" y="379409"/>
                    </a:cubicBezTo>
                    <a:cubicBezTo>
                      <a:pt x="556374" y="388830"/>
                      <a:pt x="545487" y="398031"/>
                      <a:pt x="534667" y="407270"/>
                    </a:cubicBezTo>
                    <a:cubicBezTo>
                      <a:pt x="534057" y="407823"/>
                      <a:pt x="533467" y="408375"/>
                      <a:pt x="532867" y="408927"/>
                    </a:cubicBezTo>
                    <a:cubicBezTo>
                      <a:pt x="526361" y="414966"/>
                      <a:pt x="520170" y="421377"/>
                      <a:pt x="515312" y="428844"/>
                    </a:cubicBezTo>
                    <a:cubicBezTo>
                      <a:pt x="512350" y="433588"/>
                      <a:pt x="509940" y="438645"/>
                      <a:pt x="507292" y="443560"/>
                    </a:cubicBezTo>
                    <a:cubicBezTo>
                      <a:pt x="506358" y="445341"/>
                      <a:pt x="505377" y="447094"/>
                      <a:pt x="504339" y="448818"/>
                    </a:cubicBezTo>
                    <a:cubicBezTo>
                      <a:pt x="499177" y="457476"/>
                      <a:pt x="492833" y="465430"/>
                      <a:pt x="485413" y="472212"/>
                    </a:cubicBezTo>
                    <a:cubicBezTo>
                      <a:pt x="482870" y="474555"/>
                      <a:pt x="480212" y="476745"/>
                      <a:pt x="477421" y="478774"/>
                    </a:cubicBezTo>
                    <a:cubicBezTo>
                      <a:pt x="467382" y="485947"/>
                      <a:pt x="456524" y="490614"/>
                      <a:pt x="445170" y="493548"/>
                    </a:cubicBezTo>
                    <a:cubicBezTo>
                      <a:pt x="432340" y="496881"/>
                      <a:pt x="418881" y="498005"/>
                      <a:pt x="405279" y="498072"/>
                    </a:cubicBezTo>
                    <a:cubicBezTo>
                      <a:pt x="386877" y="498167"/>
                      <a:pt x="368198" y="496300"/>
                      <a:pt x="350491" y="495319"/>
                    </a:cubicBezTo>
                    <a:cubicBezTo>
                      <a:pt x="343348" y="494824"/>
                      <a:pt x="336232" y="494357"/>
                      <a:pt x="329127" y="493976"/>
                    </a:cubicBezTo>
                    <a:cubicBezTo>
                      <a:pt x="312068" y="493081"/>
                      <a:pt x="295094" y="492738"/>
                      <a:pt x="277939" y="493843"/>
                    </a:cubicBezTo>
                    <a:cubicBezTo>
                      <a:pt x="271624" y="494119"/>
                      <a:pt x="265309" y="494672"/>
                      <a:pt x="259004" y="495233"/>
                    </a:cubicBezTo>
                    <a:cubicBezTo>
                      <a:pt x="248383" y="496196"/>
                      <a:pt x="237763" y="497234"/>
                      <a:pt x="227104" y="497157"/>
                    </a:cubicBezTo>
                    <a:cubicBezTo>
                      <a:pt x="218570" y="496881"/>
                      <a:pt x="210169" y="494662"/>
                      <a:pt x="202321" y="491347"/>
                    </a:cubicBezTo>
                    <a:cubicBezTo>
                      <a:pt x="196501" y="488661"/>
                      <a:pt x="190795" y="485737"/>
                      <a:pt x="185195" y="482603"/>
                    </a:cubicBezTo>
                    <a:cubicBezTo>
                      <a:pt x="174745" y="476755"/>
                      <a:pt x="164697" y="470192"/>
                      <a:pt x="154962" y="463210"/>
                    </a:cubicBezTo>
                    <a:cubicBezTo>
                      <a:pt x="146552" y="457191"/>
                      <a:pt x="138379" y="450857"/>
                      <a:pt x="130368" y="444370"/>
                    </a:cubicBezTo>
                    <a:cubicBezTo>
                      <a:pt x="86106" y="408547"/>
                      <a:pt x="50330" y="363827"/>
                      <a:pt x="15583" y="319040"/>
                    </a:cubicBezTo>
                    <a:cubicBezTo>
                      <a:pt x="10477" y="312554"/>
                      <a:pt x="5296" y="306124"/>
                      <a:pt x="0" y="299790"/>
                    </a:cubicBezTo>
                    <a:lnTo>
                      <a:pt x="0" y="0"/>
                    </a:lnTo>
                    <a:lnTo>
                      <a:pt x="1850850" y="0"/>
                    </a:lnTo>
                    <a:close/>
                  </a:path>
                </a:pathLst>
              </a:custGeom>
              <a:solidFill>
                <a:srgbClr val="C2B594">
                  <a:alpha val="31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20"/>
              <p:cNvSpPr/>
              <p:nvPr/>
            </p:nvSpPr>
            <p:spPr>
              <a:xfrm>
                <a:off x="5835960" y="3928680"/>
                <a:ext cx="1752572" cy="468192"/>
              </a:xfrm>
              <a:custGeom>
                <a:rect b="b" l="l" r="r" t="t"/>
                <a:pathLst>
                  <a:path extrusionOk="0" h="468192" w="1752572">
                    <a:moveTo>
                      <a:pt x="1752562" y="0"/>
                    </a:moveTo>
                    <a:cubicBezTo>
                      <a:pt x="1729893" y="21489"/>
                      <a:pt x="1707499" y="43272"/>
                      <a:pt x="1684563" y="64475"/>
                    </a:cubicBezTo>
                    <a:cubicBezTo>
                      <a:pt x="1666047" y="81810"/>
                      <a:pt x="1645853" y="97793"/>
                      <a:pt x="1623260" y="109480"/>
                    </a:cubicBezTo>
                    <a:cubicBezTo>
                      <a:pt x="1582769" y="128473"/>
                      <a:pt x="1536840" y="134007"/>
                      <a:pt x="1492548" y="135836"/>
                    </a:cubicBezTo>
                    <a:cubicBezTo>
                      <a:pt x="1452477" y="137379"/>
                      <a:pt x="1411957" y="128083"/>
                      <a:pt x="1372191" y="135436"/>
                    </a:cubicBezTo>
                    <a:cubicBezTo>
                      <a:pt x="1342234" y="142113"/>
                      <a:pt x="1310173" y="149352"/>
                      <a:pt x="1285570" y="168640"/>
                    </a:cubicBezTo>
                    <a:cubicBezTo>
                      <a:pt x="1253766" y="199835"/>
                      <a:pt x="1228668" y="237163"/>
                      <a:pt x="1196959" y="268548"/>
                    </a:cubicBezTo>
                    <a:cubicBezTo>
                      <a:pt x="1160021" y="308543"/>
                      <a:pt x="1111405" y="338309"/>
                      <a:pt x="1057589" y="348482"/>
                    </a:cubicBezTo>
                    <a:cubicBezTo>
                      <a:pt x="1031434" y="353692"/>
                      <a:pt x="1004668" y="353501"/>
                      <a:pt x="978218" y="351015"/>
                    </a:cubicBezTo>
                    <a:cubicBezTo>
                      <a:pt x="954300" y="348663"/>
                      <a:pt x="930002" y="345948"/>
                      <a:pt x="907571" y="336795"/>
                    </a:cubicBezTo>
                    <a:cubicBezTo>
                      <a:pt x="847773" y="307600"/>
                      <a:pt x="788108" y="279673"/>
                      <a:pt x="729282" y="249117"/>
                    </a:cubicBezTo>
                    <a:cubicBezTo>
                      <a:pt x="728501" y="248650"/>
                      <a:pt x="727729" y="248183"/>
                      <a:pt x="726967" y="247726"/>
                    </a:cubicBezTo>
                    <a:cubicBezTo>
                      <a:pt x="670465" y="213693"/>
                      <a:pt x="645043" y="210826"/>
                      <a:pt x="601018" y="233734"/>
                    </a:cubicBezTo>
                    <a:cubicBezTo>
                      <a:pt x="590493" y="239211"/>
                      <a:pt x="578910" y="246164"/>
                      <a:pt x="565585" y="254508"/>
                    </a:cubicBezTo>
                    <a:cubicBezTo>
                      <a:pt x="557965" y="261833"/>
                      <a:pt x="551212" y="269719"/>
                      <a:pt x="545125" y="278035"/>
                    </a:cubicBezTo>
                    <a:cubicBezTo>
                      <a:pt x="538772" y="286693"/>
                      <a:pt x="533124" y="295818"/>
                      <a:pt x="527933" y="305238"/>
                    </a:cubicBezTo>
                    <a:cubicBezTo>
                      <a:pt x="520741" y="318259"/>
                      <a:pt x="514436" y="331851"/>
                      <a:pt x="508330" y="345577"/>
                    </a:cubicBezTo>
                    <a:cubicBezTo>
                      <a:pt x="503815" y="355711"/>
                      <a:pt x="499415" y="365922"/>
                      <a:pt x="494871" y="376038"/>
                    </a:cubicBezTo>
                    <a:cubicBezTo>
                      <a:pt x="492976" y="380247"/>
                      <a:pt x="491052" y="384438"/>
                      <a:pt x="489080" y="388601"/>
                    </a:cubicBezTo>
                    <a:cubicBezTo>
                      <a:pt x="483746" y="399869"/>
                      <a:pt x="478069" y="410937"/>
                      <a:pt x="471669" y="421548"/>
                    </a:cubicBezTo>
                    <a:cubicBezTo>
                      <a:pt x="470630" y="423272"/>
                      <a:pt x="469573" y="424987"/>
                      <a:pt x="468487" y="426682"/>
                    </a:cubicBezTo>
                    <a:cubicBezTo>
                      <a:pt x="466849" y="429492"/>
                      <a:pt x="465153" y="432149"/>
                      <a:pt x="463401" y="434664"/>
                    </a:cubicBezTo>
                    <a:cubicBezTo>
                      <a:pt x="452361" y="450485"/>
                      <a:pt x="438960" y="460486"/>
                      <a:pt x="422053" y="465039"/>
                    </a:cubicBezTo>
                    <a:cubicBezTo>
                      <a:pt x="413756" y="467278"/>
                      <a:pt x="404603" y="468192"/>
                      <a:pt x="394468" y="467839"/>
                    </a:cubicBezTo>
                    <a:cubicBezTo>
                      <a:pt x="378828" y="466525"/>
                      <a:pt x="363293" y="464163"/>
                      <a:pt x="347777" y="461677"/>
                    </a:cubicBezTo>
                    <a:cubicBezTo>
                      <a:pt x="327736" y="458467"/>
                      <a:pt x="307705" y="455066"/>
                      <a:pt x="287464" y="453504"/>
                    </a:cubicBezTo>
                    <a:cubicBezTo>
                      <a:pt x="284626" y="453180"/>
                      <a:pt x="281778" y="452885"/>
                      <a:pt x="278920" y="452619"/>
                    </a:cubicBezTo>
                    <a:cubicBezTo>
                      <a:pt x="252965" y="450104"/>
                      <a:pt x="226228" y="448713"/>
                      <a:pt x="202359" y="437855"/>
                    </a:cubicBezTo>
                    <a:cubicBezTo>
                      <a:pt x="200473" y="436997"/>
                      <a:pt x="198606" y="436083"/>
                      <a:pt x="196758" y="435102"/>
                    </a:cubicBezTo>
                    <a:cubicBezTo>
                      <a:pt x="185633" y="428844"/>
                      <a:pt x="175793" y="421472"/>
                      <a:pt x="166945" y="413242"/>
                    </a:cubicBezTo>
                    <a:cubicBezTo>
                      <a:pt x="114071" y="364065"/>
                      <a:pt x="96421" y="284207"/>
                      <a:pt x="50540" y="228486"/>
                    </a:cubicBezTo>
                    <a:cubicBezTo>
                      <a:pt x="35747" y="209217"/>
                      <a:pt x="18240" y="191481"/>
                      <a:pt x="0" y="175460"/>
                    </a:cubicBezTo>
                    <a:lnTo>
                      <a:pt x="0" y="28"/>
                    </a:lnTo>
                    <a:lnTo>
                      <a:pt x="1752572" y="28"/>
                    </a:lnTo>
                    <a:close/>
                  </a:path>
                </a:pathLst>
              </a:custGeom>
              <a:solidFill>
                <a:srgbClr val="C2B594">
                  <a:alpha val="43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20"/>
              <p:cNvSpPr/>
              <p:nvPr/>
            </p:nvSpPr>
            <p:spPr>
              <a:xfrm>
                <a:off x="5835960" y="3928680"/>
                <a:ext cx="1582817" cy="433520"/>
              </a:xfrm>
              <a:custGeom>
                <a:rect b="b" l="l" r="r" t="t"/>
                <a:pathLst>
                  <a:path extrusionOk="0" h="434607" w="1582817">
                    <a:moveTo>
                      <a:pt x="1582808" y="19"/>
                    </a:moveTo>
                    <a:cubicBezTo>
                      <a:pt x="1571987" y="15316"/>
                      <a:pt x="1562205" y="31404"/>
                      <a:pt x="1549422" y="45187"/>
                    </a:cubicBezTo>
                    <a:cubicBezTo>
                      <a:pt x="1541974" y="53197"/>
                      <a:pt x="1533925" y="60646"/>
                      <a:pt x="1524972" y="66961"/>
                    </a:cubicBezTo>
                    <a:cubicBezTo>
                      <a:pt x="1515790" y="73409"/>
                      <a:pt x="1506226" y="79410"/>
                      <a:pt x="1496130" y="84325"/>
                    </a:cubicBezTo>
                    <a:cubicBezTo>
                      <a:pt x="1480023" y="91945"/>
                      <a:pt x="1462821" y="96850"/>
                      <a:pt x="1445552" y="101032"/>
                    </a:cubicBezTo>
                    <a:cubicBezTo>
                      <a:pt x="1432198" y="104004"/>
                      <a:pt x="1418806" y="107195"/>
                      <a:pt x="1405195" y="108671"/>
                    </a:cubicBezTo>
                    <a:cubicBezTo>
                      <a:pt x="1382516" y="110671"/>
                      <a:pt x="1359798" y="107395"/>
                      <a:pt x="1337415" y="103947"/>
                    </a:cubicBezTo>
                    <a:cubicBezTo>
                      <a:pt x="1305173" y="98431"/>
                      <a:pt x="1275912" y="93269"/>
                      <a:pt x="1247623" y="114110"/>
                    </a:cubicBezTo>
                    <a:cubicBezTo>
                      <a:pt x="1233373" y="125568"/>
                      <a:pt x="1223705" y="141313"/>
                      <a:pt x="1213523" y="156239"/>
                    </a:cubicBezTo>
                    <a:cubicBezTo>
                      <a:pt x="1202769" y="171993"/>
                      <a:pt x="1191654" y="187709"/>
                      <a:pt x="1177766" y="200911"/>
                    </a:cubicBezTo>
                    <a:cubicBezTo>
                      <a:pt x="1167632" y="210703"/>
                      <a:pt x="1156287" y="219028"/>
                      <a:pt x="1145000" y="227419"/>
                    </a:cubicBezTo>
                    <a:cubicBezTo>
                      <a:pt x="1121102" y="245221"/>
                      <a:pt x="1097623" y="263614"/>
                      <a:pt x="1073096" y="280549"/>
                    </a:cubicBezTo>
                    <a:cubicBezTo>
                      <a:pt x="1045978" y="299047"/>
                      <a:pt x="1017251" y="318383"/>
                      <a:pt x="983714" y="321593"/>
                    </a:cubicBezTo>
                    <a:cubicBezTo>
                      <a:pt x="967978" y="323574"/>
                      <a:pt x="952252" y="320221"/>
                      <a:pt x="937203" y="315782"/>
                    </a:cubicBezTo>
                    <a:cubicBezTo>
                      <a:pt x="917115" y="309744"/>
                      <a:pt x="898322" y="300428"/>
                      <a:pt x="880215" y="289836"/>
                    </a:cubicBezTo>
                    <a:cubicBezTo>
                      <a:pt x="868756" y="283150"/>
                      <a:pt x="857593" y="275939"/>
                      <a:pt x="846553" y="268748"/>
                    </a:cubicBezTo>
                    <a:cubicBezTo>
                      <a:pt x="820503" y="251527"/>
                      <a:pt x="798786" y="231553"/>
                      <a:pt x="771925" y="216741"/>
                    </a:cubicBezTo>
                    <a:cubicBezTo>
                      <a:pt x="739740" y="198768"/>
                      <a:pt x="704526" y="187138"/>
                      <a:pt x="668912" y="178060"/>
                    </a:cubicBezTo>
                    <a:cubicBezTo>
                      <a:pt x="659387" y="175832"/>
                      <a:pt x="649767" y="173679"/>
                      <a:pt x="640089" y="171993"/>
                    </a:cubicBezTo>
                    <a:cubicBezTo>
                      <a:pt x="628469" y="169945"/>
                      <a:pt x="616744" y="168564"/>
                      <a:pt x="604942" y="168459"/>
                    </a:cubicBezTo>
                    <a:cubicBezTo>
                      <a:pt x="589493" y="168783"/>
                      <a:pt x="574529" y="172622"/>
                      <a:pt x="560223" y="178308"/>
                    </a:cubicBezTo>
                    <a:cubicBezTo>
                      <a:pt x="549297" y="182642"/>
                      <a:pt x="538753" y="188052"/>
                      <a:pt x="528656" y="193796"/>
                    </a:cubicBezTo>
                    <a:cubicBezTo>
                      <a:pt x="520360" y="198758"/>
                      <a:pt x="512093" y="203892"/>
                      <a:pt x="504797" y="210217"/>
                    </a:cubicBezTo>
                    <a:cubicBezTo>
                      <a:pt x="503253" y="211569"/>
                      <a:pt x="501748" y="212960"/>
                      <a:pt x="500301" y="214417"/>
                    </a:cubicBezTo>
                    <a:cubicBezTo>
                      <a:pt x="493166" y="221942"/>
                      <a:pt x="487509" y="230581"/>
                      <a:pt x="483013" y="239830"/>
                    </a:cubicBezTo>
                    <a:cubicBezTo>
                      <a:pt x="479850" y="246307"/>
                      <a:pt x="477260" y="253079"/>
                      <a:pt x="475136" y="259966"/>
                    </a:cubicBezTo>
                    <a:cubicBezTo>
                      <a:pt x="474021" y="263509"/>
                      <a:pt x="473050" y="267072"/>
                      <a:pt x="472183" y="270663"/>
                    </a:cubicBezTo>
                    <a:cubicBezTo>
                      <a:pt x="470116" y="278549"/>
                      <a:pt x="468639" y="286550"/>
                      <a:pt x="467582" y="294599"/>
                    </a:cubicBezTo>
                    <a:cubicBezTo>
                      <a:pt x="465963" y="306886"/>
                      <a:pt x="465287" y="319316"/>
                      <a:pt x="464925" y="331708"/>
                    </a:cubicBezTo>
                    <a:cubicBezTo>
                      <a:pt x="464210" y="350053"/>
                      <a:pt x="461305" y="368380"/>
                      <a:pt x="455362" y="385782"/>
                    </a:cubicBezTo>
                    <a:cubicBezTo>
                      <a:pt x="453314" y="392087"/>
                      <a:pt x="450380" y="398050"/>
                      <a:pt x="446846" y="403641"/>
                    </a:cubicBezTo>
                    <a:lnTo>
                      <a:pt x="446846" y="403641"/>
                    </a:lnTo>
                    <a:cubicBezTo>
                      <a:pt x="446046" y="404908"/>
                      <a:pt x="445237" y="406137"/>
                      <a:pt x="444379" y="407356"/>
                    </a:cubicBezTo>
                    <a:cubicBezTo>
                      <a:pt x="439483" y="414938"/>
                      <a:pt x="432530" y="420986"/>
                      <a:pt x="424444" y="424968"/>
                    </a:cubicBezTo>
                    <a:cubicBezTo>
                      <a:pt x="418786" y="427682"/>
                      <a:pt x="412842" y="430168"/>
                      <a:pt x="406622" y="431178"/>
                    </a:cubicBezTo>
                    <a:cubicBezTo>
                      <a:pt x="392535" y="433197"/>
                      <a:pt x="378295" y="434607"/>
                      <a:pt x="364074" y="433283"/>
                    </a:cubicBezTo>
                    <a:cubicBezTo>
                      <a:pt x="363045" y="433188"/>
                      <a:pt x="362026" y="433092"/>
                      <a:pt x="360997" y="432959"/>
                    </a:cubicBezTo>
                    <a:cubicBezTo>
                      <a:pt x="336214" y="430473"/>
                      <a:pt x="315620" y="427330"/>
                      <a:pt x="296523" y="420043"/>
                    </a:cubicBezTo>
                    <a:cubicBezTo>
                      <a:pt x="278882" y="413318"/>
                      <a:pt x="262499" y="403060"/>
                      <a:pt x="245307" y="386496"/>
                    </a:cubicBezTo>
                    <a:cubicBezTo>
                      <a:pt x="241449" y="382839"/>
                      <a:pt x="237544" y="379209"/>
                      <a:pt x="233677" y="375552"/>
                    </a:cubicBezTo>
                    <a:cubicBezTo>
                      <a:pt x="225790" y="368122"/>
                      <a:pt x="217989" y="360597"/>
                      <a:pt x="210731" y="352540"/>
                    </a:cubicBezTo>
                    <a:cubicBezTo>
                      <a:pt x="207255" y="348644"/>
                      <a:pt x="203949" y="344596"/>
                      <a:pt x="200816" y="340443"/>
                    </a:cubicBezTo>
                    <a:cubicBezTo>
                      <a:pt x="189481" y="325431"/>
                      <a:pt x="180184" y="308924"/>
                      <a:pt x="171498" y="292246"/>
                    </a:cubicBezTo>
                    <a:cubicBezTo>
                      <a:pt x="159991" y="270063"/>
                      <a:pt x="149123" y="247555"/>
                      <a:pt x="138113" y="225114"/>
                    </a:cubicBezTo>
                    <a:cubicBezTo>
                      <a:pt x="127806" y="204292"/>
                      <a:pt x="119215" y="182614"/>
                      <a:pt x="108090" y="162230"/>
                    </a:cubicBezTo>
                    <a:cubicBezTo>
                      <a:pt x="103279" y="154000"/>
                      <a:pt x="96974" y="146818"/>
                      <a:pt x="90602" y="139798"/>
                    </a:cubicBezTo>
                    <a:cubicBezTo>
                      <a:pt x="81353" y="129940"/>
                      <a:pt x="71323" y="120834"/>
                      <a:pt x="62474" y="110576"/>
                    </a:cubicBezTo>
                    <a:cubicBezTo>
                      <a:pt x="49492" y="95888"/>
                      <a:pt x="36462" y="81163"/>
                      <a:pt x="24870" y="65322"/>
                    </a:cubicBezTo>
                    <a:cubicBezTo>
                      <a:pt x="15650" y="52559"/>
                      <a:pt x="7839" y="38881"/>
                      <a:pt x="0" y="25251"/>
                    </a:cubicBezTo>
                    <a:lnTo>
                      <a:pt x="0" y="0"/>
                    </a:lnTo>
                    <a:lnTo>
                      <a:pt x="1582817" y="0"/>
                    </a:lnTo>
                    <a:close/>
                  </a:path>
                </a:pathLst>
              </a:custGeom>
              <a:solidFill>
                <a:srgbClr val="C2B594">
                  <a:alpha val="64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0"/>
              <p:cNvSpPr/>
              <p:nvPr/>
            </p:nvSpPr>
            <p:spPr>
              <a:xfrm>
                <a:off x="5924520" y="3928680"/>
                <a:ext cx="1378096" cy="409337"/>
              </a:xfrm>
              <a:custGeom>
                <a:rect b="b" l="l" r="r" t="t"/>
                <a:pathLst>
                  <a:path extrusionOk="0" h="409337" w="1378096">
                    <a:moveTo>
                      <a:pt x="1377993" y="0"/>
                    </a:moveTo>
                    <a:cubicBezTo>
                      <a:pt x="1372631" y="6810"/>
                      <a:pt x="1367440" y="13745"/>
                      <a:pt x="1362401" y="20764"/>
                    </a:cubicBezTo>
                    <a:cubicBezTo>
                      <a:pt x="1343751" y="46082"/>
                      <a:pt x="1326072" y="76448"/>
                      <a:pt x="1294888" y="87544"/>
                    </a:cubicBezTo>
                    <a:cubicBezTo>
                      <a:pt x="1250063" y="97393"/>
                      <a:pt x="1203362" y="88382"/>
                      <a:pt x="1158413" y="83353"/>
                    </a:cubicBezTo>
                    <a:cubicBezTo>
                      <a:pt x="1109131" y="74152"/>
                      <a:pt x="1098130" y="100403"/>
                      <a:pt x="1075879" y="136865"/>
                    </a:cubicBezTo>
                    <a:cubicBezTo>
                      <a:pt x="1058763" y="159858"/>
                      <a:pt x="1034169" y="195462"/>
                      <a:pt x="1006213" y="228095"/>
                    </a:cubicBezTo>
                    <a:cubicBezTo>
                      <a:pt x="997479" y="238297"/>
                      <a:pt x="988430" y="248193"/>
                      <a:pt x="979172" y="257337"/>
                    </a:cubicBezTo>
                    <a:cubicBezTo>
                      <a:pt x="951816" y="284331"/>
                      <a:pt x="922717" y="304657"/>
                      <a:pt x="895104" y="306086"/>
                    </a:cubicBezTo>
                    <a:cubicBezTo>
                      <a:pt x="879245" y="305962"/>
                      <a:pt x="862853" y="299828"/>
                      <a:pt x="846651" y="290827"/>
                    </a:cubicBezTo>
                    <a:cubicBezTo>
                      <a:pt x="816323" y="273977"/>
                      <a:pt x="786681" y="247031"/>
                      <a:pt x="762526" y="230486"/>
                    </a:cubicBezTo>
                    <a:cubicBezTo>
                      <a:pt x="736189" y="210969"/>
                      <a:pt x="714006" y="188738"/>
                      <a:pt x="689707" y="170669"/>
                    </a:cubicBezTo>
                    <a:cubicBezTo>
                      <a:pt x="664914" y="152229"/>
                      <a:pt x="637901" y="138113"/>
                      <a:pt x="602020" y="135646"/>
                    </a:cubicBezTo>
                    <a:cubicBezTo>
                      <a:pt x="563892" y="131902"/>
                      <a:pt x="525668" y="137322"/>
                      <a:pt x="487644" y="140122"/>
                    </a:cubicBezTo>
                    <a:cubicBezTo>
                      <a:pt x="450173" y="144485"/>
                      <a:pt x="410920" y="142704"/>
                      <a:pt x="374820" y="154457"/>
                    </a:cubicBezTo>
                    <a:cubicBezTo>
                      <a:pt x="372601" y="155172"/>
                      <a:pt x="370391" y="155953"/>
                      <a:pt x="368200" y="156781"/>
                    </a:cubicBezTo>
                    <a:cubicBezTo>
                      <a:pt x="361218" y="159372"/>
                      <a:pt x="355475" y="163325"/>
                      <a:pt x="350665" y="168202"/>
                    </a:cubicBezTo>
                    <a:cubicBezTo>
                      <a:pt x="349808" y="169069"/>
                      <a:pt x="348998" y="169954"/>
                      <a:pt x="348207" y="170869"/>
                    </a:cubicBezTo>
                    <a:cubicBezTo>
                      <a:pt x="337597" y="183128"/>
                      <a:pt x="332015" y="200053"/>
                      <a:pt x="327643" y="215646"/>
                    </a:cubicBezTo>
                    <a:cubicBezTo>
                      <a:pt x="321109" y="236325"/>
                      <a:pt x="314479" y="257680"/>
                      <a:pt x="318842" y="279521"/>
                    </a:cubicBezTo>
                    <a:cubicBezTo>
                      <a:pt x="320471" y="289731"/>
                      <a:pt x="323033" y="301180"/>
                      <a:pt x="325424" y="312953"/>
                    </a:cubicBezTo>
                    <a:cubicBezTo>
                      <a:pt x="334329" y="356740"/>
                      <a:pt x="340873" y="404860"/>
                      <a:pt x="288552" y="408965"/>
                    </a:cubicBezTo>
                    <a:cubicBezTo>
                      <a:pt x="284209" y="409308"/>
                      <a:pt x="279456" y="409337"/>
                      <a:pt x="274255" y="409051"/>
                    </a:cubicBezTo>
                    <a:cubicBezTo>
                      <a:pt x="256253" y="408213"/>
                      <a:pt x="237422" y="405070"/>
                      <a:pt x="220125" y="398554"/>
                    </a:cubicBezTo>
                    <a:cubicBezTo>
                      <a:pt x="203189" y="392163"/>
                      <a:pt x="187711" y="382524"/>
                      <a:pt x="175919" y="368637"/>
                    </a:cubicBezTo>
                    <a:cubicBezTo>
                      <a:pt x="170461" y="361998"/>
                      <a:pt x="165594" y="355064"/>
                      <a:pt x="161213" y="347882"/>
                    </a:cubicBezTo>
                    <a:cubicBezTo>
                      <a:pt x="151278" y="331603"/>
                      <a:pt x="143820" y="314097"/>
                      <a:pt x="137581" y="296046"/>
                    </a:cubicBezTo>
                    <a:cubicBezTo>
                      <a:pt x="129161" y="271767"/>
                      <a:pt x="122951" y="246536"/>
                      <a:pt x="115835" y="222018"/>
                    </a:cubicBezTo>
                    <a:cubicBezTo>
                      <a:pt x="106215" y="187871"/>
                      <a:pt x="84155" y="159230"/>
                      <a:pt x="69982" y="126997"/>
                    </a:cubicBezTo>
                    <a:cubicBezTo>
                      <a:pt x="54409" y="90783"/>
                      <a:pt x="25034" y="62846"/>
                      <a:pt x="9546" y="26613"/>
                    </a:cubicBezTo>
                    <a:cubicBezTo>
                      <a:pt x="5869" y="19240"/>
                      <a:pt x="3555" y="11325"/>
                      <a:pt x="488" y="3705"/>
                    </a:cubicBezTo>
                    <a:cubicBezTo>
                      <a:pt x="11" y="2457"/>
                      <a:pt x="-103" y="1200"/>
                      <a:pt x="88" y="0"/>
                    </a:cubicBezTo>
                    <a:lnTo>
                      <a:pt x="1377993"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1" name="Google Shape;401;p20"/>
            <p:cNvGrpSpPr/>
            <p:nvPr/>
          </p:nvGrpSpPr>
          <p:grpSpPr>
            <a:xfrm rot="-9615360">
              <a:off x="-1154389" y="4109891"/>
              <a:ext cx="2782490" cy="1536651"/>
              <a:chOff x="7306560" y="1170720"/>
              <a:chExt cx="1972666" cy="988438"/>
            </a:xfrm>
          </p:grpSpPr>
          <p:sp>
            <p:nvSpPr>
              <p:cNvPr id="402" name="Google Shape;402;p20"/>
              <p:cNvSpPr/>
              <p:nvPr/>
            </p:nvSpPr>
            <p:spPr>
              <a:xfrm>
                <a:off x="7412467" y="1266769"/>
                <a:ext cx="1827314" cy="892389"/>
              </a:xfrm>
              <a:custGeom>
                <a:rect b="b" l="l" r="r" t="t"/>
                <a:pathLst>
                  <a:path extrusionOk="0" h="991543" w="2030349">
                    <a:moveTo>
                      <a:pt x="2028692" y="333480"/>
                    </a:moveTo>
                    <a:cubicBezTo>
                      <a:pt x="2025758" y="365436"/>
                      <a:pt x="2013490" y="397297"/>
                      <a:pt x="2000774" y="426168"/>
                    </a:cubicBezTo>
                    <a:cubicBezTo>
                      <a:pt x="1986401" y="458676"/>
                      <a:pt x="1967227" y="488890"/>
                      <a:pt x="1944967" y="516588"/>
                    </a:cubicBezTo>
                    <a:cubicBezTo>
                      <a:pt x="1933375" y="530714"/>
                      <a:pt x="1911877" y="551936"/>
                      <a:pt x="1892160" y="542363"/>
                    </a:cubicBezTo>
                    <a:cubicBezTo>
                      <a:pt x="1888674" y="540372"/>
                      <a:pt x="1886045" y="537105"/>
                      <a:pt x="1883902" y="533772"/>
                    </a:cubicBezTo>
                    <a:cubicBezTo>
                      <a:pt x="1875672" y="520436"/>
                      <a:pt x="1876749" y="504111"/>
                      <a:pt x="1872767" y="489404"/>
                    </a:cubicBezTo>
                    <a:cubicBezTo>
                      <a:pt x="1870539" y="480898"/>
                      <a:pt x="1866195" y="472678"/>
                      <a:pt x="1859832" y="466496"/>
                    </a:cubicBezTo>
                    <a:cubicBezTo>
                      <a:pt x="1845945" y="455943"/>
                      <a:pt x="1816560" y="455400"/>
                      <a:pt x="1799929" y="459248"/>
                    </a:cubicBezTo>
                    <a:cubicBezTo>
                      <a:pt x="1777908" y="465182"/>
                      <a:pt x="1757734" y="476193"/>
                      <a:pt x="1736541" y="484356"/>
                    </a:cubicBezTo>
                    <a:lnTo>
                      <a:pt x="1736512" y="484356"/>
                    </a:lnTo>
                    <a:cubicBezTo>
                      <a:pt x="1736112" y="484537"/>
                      <a:pt x="1735722" y="484689"/>
                      <a:pt x="1735322" y="484842"/>
                    </a:cubicBezTo>
                    <a:cubicBezTo>
                      <a:pt x="1724615" y="488575"/>
                      <a:pt x="1713548" y="491385"/>
                      <a:pt x="1702327" y="493157"/>
                    </a:cubicBezTo>
                    <a:cubicBezTo>
                      <a:pt x="1697984" y="493862"/>
                      <a:pt x="1693612" y="494376"/>
                      <a:pt x="1689240" y="494776"/>
                    </a:cubicBezTo>
                    <a:cubicBezTo>
                      <a:pt x="1686706" y="494986"/>
                      <a:pt x="1684134" y="495176"/>
                      <a:pt x="1681563" y="495262"/>
                    </a:cubicBezTo>
                    <a:cubicBezTo>
                      <a:pt x="1679610" y="495357"/>
                      <a:pt x="1677648" y="495414"/>
                      <a:pt x="1675695" y="495443"/>
                    </a:cubicBezTo>
                    <a:cubicBezTo>
                      <a:pt x="1675391" y="495443"/>
                      <a:pt x="1675057" y="495414"/>
                      <a:pt x="1674743" y="495386"/>
                    </a:cubicBezTo>
                    <a:cubicBezTo>
                      <a:pt x="1672942" y="495329"/>
                      <a:pt x="1671133" y="495205"/>
                      <a:pt x="1669304" y="495052"/>
                    </a:cubicBezTo>
                    <a:cubicBezTo>
                      <a:pt x="1667351" y="494871"/>
                      <a:pt x="1665360" y="494652"/>
                      <a:pt x="1663341" y="494376"/>
                    </a:cubicBezTo>
                    <a:cubicBezTo>
                      <a:pt x="1657074" y="493547"/>
                      <a:pt x="1650740" y="492271"/>
                      <a:pt x="1644501" y="490557"/>
                    </a:cubicBezTo>
                    <a:cubicBezTo>
                      <a:pt x="1637005" y="488509"/>
                      <a:pt x="1629604" y="485813"/>
                      <a:pt x="1622574" y="482575"/>
                    </a:cubicBezTo>
                    <a:cubicBezTo>
                      <a:pt x="1619183" y="481041"/>
                      <a:pt x="1615907" y="479365"/>
                      <a:pt x="1612697" y="477526"/>
                    </a:cubicBezTo>
                    <a:cubicBezTo>
                      <a:pt x="1607591" y="474678"/>
                      <a:pt x="1602696" y="471507"/>
                      <a:pt x="1598200" y="468049"/>
                    </a:cubicBezTo>
                    <a:cubicBezTo>
                      <a:pt x="1581045" y="453800"/>
                      <a:pt x="1566062" y="435112"/>
                      <a:pt x="1550832" y="419300"/>
                    </a:cubicBezTo>
                    <a:cubicBezTo>
                      <a:pt x="1544469" y="412756"/>
                      <a:pt x="1538259" y="405813"/>
                      <a:pt x="1530439" y="400983"/>
                    </a:cubicBezTo>
                    <a:cubicBezTo>
                      <a:pt x="1512732" y="390620"/>
                      <a:pt x="1492615" y="387801"/>
                      <a:pt x="1472403" y="388963"/>
                    </a:cubicBezTo>
                    <a:cubicBezTo>
                      <a:pt x="1468279" y="389144"/>
                      <a:pt x="1464173" y="389449"/>
                      <a:pt x="1460078" y="389849"/>
                    </a:cubicBezTo>
                    <a:lnTo>
                      <a:pt x="1460049" y="389849"/>
                    </a:lnTo>
                    <a:cubicBezTo>
                      <a:pt x="1443047" y="391592"/>
                      <a:pt x="1426226" y="395049"/>
                      <a:pt x="1409595" y="399088"/>
                    </a:cubicBezTo>
                    <a:cubicBezTo>
                      <a:pt x="1390697" y="403889"/>
                      <a:pt x="1371953" y="409451"/>
                      <a:pt x="1353817" y="416614"/>
                    </a:cubicBezTo>
                    <a:cubicBezTo>
                      <a:pt x="1334586" y="424415"/>
                      <a:pt x="1315717" y="433711"/>
                      <a:pt x="1299696" y="447037"/>
                    </a:cubicBezTo>
                    <a:cubicBezTo>
                      <a:pt x="1279484" y="464344"/>
                      <a:pt x="1264253" y="486451"/>
                      <a:pt x="1252271" y="510121"/>
                    </a:cubicBezTo>
                    <a:cubicBezTo>
                      <a:pt x="1252271" y="510121"/>
                      <a:pt x="1252261" y="510140"/>
                      <a:pt x="1252242" y="510178"/>
                    </a:cubicBezTo>
                    <a:cubicBezTo>
                      <a:pt x="1252242" y="510178"/>
                      <a:pt x="1252213" y="510207"/>
                      <a:pt x="1252213" y="510235"/>
                    </a:cubicBezTo>
                    <a:cubicBezTo>
                      <a:pt x="1248118" y="518217"/>
                      <a:pt x="1244413" y="526380"/>
                      <a:pt x="1241022" y="534581"/>
                    </a:cubicBezTo>
                    <a:lnTo>
                      <a:pt x="1241022" y="534610"/>
                    </a:lnTo>
                    <a:cubicBezTo>
                      <a:pt x="1240193" y="536600"/>
                      <a:pt x="1239403" y="538582"/>
                      <a:pt x="1238603" y="540572"/>
                    </a:cubicBezTo>
                    <a:cubicBezTo>
                      <a:pt x="1233897" y="552526"/>
                      <a:pt x="1230135" y="564852"/>
                      <a:pt x="1227382" y="577425"/>
                    </a:cubicBezTo>
                    <a:cubicBezTo>
                      <a:pt x="1226010" y="586816"/>
                      <a:pt x="1224963" y="596227"/>
                      <a:pt x="1223868" y="605647"/>
                    </a:cubicBezTo>
                    <a:cubicBezTo>
                      <a:pt x="1222182" y="618792"/>
                      <a:pt x="1220714" y="632041"/>
                      <a:pt x="1219314" y="645309"/>
                    </a:cubicBezTo>
                    <a:cubicBezTo>
                      <a:pt x="1218676" y="651272"/>
                      <a:pt x="1218028" y="657235"/>
                      <a:pt x="1217362" y="663226"/>
                    </a:cubicBezTo>
                    <a:lnTo>
                      <a:pt x="1217362" y="663254"/>
                    </a:lnTo>
                    <a:cubicBezTo>
                      <a:pt x="1216105" y="674665"/>
                      <a:pt x="1214828" y="686067"/>
                      <a:pt x="1213323" y="697440"/>
                    </a:cubicBezTo>
                    <a:lnTo>
                      <a:pt x="1213323" y="697468"/>
                    </a:lnTo>
                    <a:cubicBezTo>
                      <a:pt x="1212561" y="703155"/>
                      <a:pt x="1211790" y="708812"/>
                      <a:pt x="1210904" y="714470"/>
                    </a:cubicBezTo>
                    <a:lnTo>
                      <a:pt x="1210904" y="714499"/>
                    </a:lnTo>
                    <a:cubicBezTo>
                      <a:pt x="1209465" y="724195"/>
                      <a:pt x="1207818" y="733825"/>
                      <a:pt x="1205922" y="743369"/>
                    </a:cubicBezTo>
                    <a:lnTo>
                      <a:pt x="1205894" y="743398"/>
                    </a:lnTo>
                    <a:cubicBezTo>
                      <a:pt x="1204884" y="748532"/>
                      <a:pt x="1203751" y="753647"/>
                      <a:pt x="1202560" y="758752"/>
                    </a:cubicBezTo>
                    <a:cubicBezTo>
                      <a:pt x="1198521" y="776002"/>
                      <a:pt x="1193444" y="792966"/>
                      <a:pt x="1186844" y="809511"/>
                    </a:cubicBezTo>
                    <a:cubicBezTo>
                      <a:pt x="1185253" y="813521"/>
                      <a:pt x="1183539" y="817521"/>
                      <a:pt x="1181767" y="821465"/>
                    </a:cubicBezTo>
                    <a:cubicBezTo>
                      <a:pt x="1181710" y="821560"/>
                      <a:pt x="1181671" y="821674"/>
                      <a:pt x="1181614" y="821769"/>
                    </a:cubicBezTo>
                    <a:cubicBezTo>
                      <a:pt x="1178500" y="828685"/>
                      <a:pt x="1175004" y="835438"/>
                      <a:pt x="1171127" y="841981"/>
                    </a:cubicBezTo>
                    <a:lnTo>
                      <a:pt x="1171127" y="842010"/>
                    </a:lnTo>
                    <a:cubicBezTo>
                      <a:pt x="1169565" y="844639"/>
                      <a:pt x="1167946" y="847239"/>
                      <a:pt x="1166231" y="849773"/>
                    </a:cubicBezTo>
                    <a:lnTo>
                      <a:pt x="1166231" y="849801"/>
                    </a:lnTo>
                    <a:cubicBezTo>
                      <a:pt x="1163203" y="854450"/>
                      <a:pt x="1159964" y="858974"/>
                      <a:pt x="1156478" y="863317"/>
                    </a:cubicBezTo>
                    <a:cubicBezTo>
                      <a:pt x="1155040" y="865156"/>
                      <a:pt x="1153544" y="866985"/>
                      <a:pt x="1151982" y="868756"/>
                    </a:cubicBezTo>
                    <a:cubicBezTo>
                      <a:pt x="1151735" y="869061"/>
                      <a:pt x="1151496" y="869366"/>
                      <a:pt x="1151249" y="869642"/>
                    </a:cubicBezTo>
                    <a:cubicBezTo>
                      <a:pt x="1147820" y="873500"/>
                      <a:pt x="1144276" y="877291"/>
                      <a:pt x="1140581" y="881053"/>
                    </a:cubicBezTo>
                    <a:cubicBezTo>
                      <a:pt x="1136847" y="884844"/>
                      <a:pt x="1132970" y="888606"/>
                      <a:pt x="1128960" y="892273"/>
                    </a:cubicBezTo>
                    <a:cubicBezTo>
                      <a:pt x="1128436" y="892759"/>
                      <a:pt x="1127922" y="893226"/>
                      <a:pt x="1127369" y="893712"/>
                    </a:cubicBezTo>
                    <a:cubicBezTo>
                      <a:pt x="1125531" y="895398"/>
                      <a:pt x="1123674" y="897045"/>
                      <a:pt x="1121778" y="898665"/>
                    </a:cubicBezTo>
                    <a:cubicBezTo>
                      <a:pt x="1118140" y="901846"/>
                      <a:pt x="1114377" y="904999"/>
                      <a:pt x="1110558" y="908056"/>
                    </a:cubicBezTo>
                    <a:cubicBezTo>
                      <a:pt x="1108234" y="909923"/>
                      <a:pt x="1105881" y="911752"/>
                      <a:pt x="1103491" y="913533"/>
                    </a:cubicBezTo>
                    <a:cubicBezTo>
                      <a:pt x="1043159" y="959491"/>
                      <a:pt x="963654" y="991543"/>
                      <a:pt x="893045" y="990810"/>
                    </a:cubicBezTo>
                    <a:cubicBezTo>
                      <a:pt x="828094" y="990076"/>
                      <a:pt x="775649" y="946442"/>
                      <a:pt x="731434" y="903256"/>
                    </a:cubicBezTo>
                    <a:cubicBezTo>
                      <a:pt x="716508" y="889187"/>
                      <a:pt x="701249" y="875271"/>
                      <a:pt x="683695" y="864508"/>
                    </a:cubicBezTo>
                    <a:cubicBezTo>
                      <a:pt x="653758" y="845944"/>
                      <a:pt x="619449" y="836562"/>
                      <a:pt x="584920" y="831113"/>
                    </a:cubicBezTo>
                    <a:cubicBezTo>
                      <a:pt x="537581" y="823189"/>
                      <a:pt x="489452" y="822979"/>
                      <a:pt x="441903" y="816864"/>
                    </a:cubicBezTo>
                    <a:cubicBezTo>
                      <a:pt x="419671" y="813864"/>
                      <a:pt x="396888" y="811111"/>
                      <a:pt x="376399" y="801357"/>
                    </a:cubicBezTo>
                    <a:cubicBezTo>
                      <a:pt x="368294" y="797538"/>
                      <a:pt x="361140" y="791966"/>
                      <a:pt x="354416" y="786098"/>
                    </a:cubicBezTo>
                    <a:cubicBezTo>
                      <a:pt x="348910" y="781145"/>
                      <a:pt x="343500" y="775945"/>
                      <a:pt x="339490" y="769677"/>
                    </a:cubicBezTo>
                    <a:cubicBezTo>
                      <a:pt x="333832" y="760133"/>
                      <a:pt x="332089" y="747141"/>
                      <a:pt x="333251" y="736225"/>
                    </a:cubicBezTo>
                    <a:cubicBezTo>
                      <a:pt x="335147" y="723776"/>
                      <a:pt x="339823" y="711794"/>
                      <a:pt x="345852" y="700783"/>
                    </a:cubicBezTo>
                    <a:cubicBezTo>
                      <a:pt x="352215" y="688915"/>
                      <a:pt x="361569" y="678952"/>
                      <a:pt x="371542" y="670017"/>
                    </a:cubicBezTo>
                    <a:cubicBezTo>
                      <a:pt x="384572" y="658920"/>
                      <a:pt x="399793" y="650872"/>
                      <a:pt x="413833" y="641213"/>
                    </a:cubicBezTo>
                    <a:cubicBezTo>
                      <a:pt x="437560" y="625373"/>
                      <a:pt x="458019" y="608219"/>
                      <a:pt x="482146" y="593636"/>
                    </a:cubicBezTo>
                    <a:cubicBezTo>
                      <a:pt x="501777" y="581530"/>
                      <a:pt x="521713" y="569509"/>
                      <a:pt x="538781" y="553850"/>
                    </a:cubicBezTo>
                    <a:cubicBezTo>
                      <a:pt x="546278" y="546478"/>
                      <a:pt x="553403" y="538648"/>
                      <a:pt x="559175" y="529847"/>
                    </a:cubicBezTo>
                    <a:cubicBezTo>
                      <a:pt x="569661" y="512664"/>
                      <a:pt x="575138" y="492328"/>
                      <a:pt x="573605" y="472173"/>
                    </a:cubicBezTo>
                    <a:cubicBezTo>
                      <a:pt x="572596" y="464134"/>
                      <a:pt x="570976" y="456086"/>
                      <a:pt x="567976" y="448532"/>
                    </a:cubicBezTo>
                    <a:cubicBezTo>
                      <a:pt x="562899" y="436235"/>
                      <a:pt x="557270" y="424034"/>
                      <a:pt x="549535" y="413147"/>
                    </a:cubicBezTo>
                    <a:cubicBezTo>
                      <a:pt x="542592" y="403879"/>
                      <a:pt x="533847" y="395564"/>
                      <a:pt x="523237" y="390639"/>
                    </a:cubicBezTo>
                    <a:cubicBezTo>
                      <a:pt x="515045" y="387096"/>
                      <a:pt x="506358" y="384858"/>
                      <a:pt x="497548" y="383515"/>
                    </a:cubicBezTo>
                    <a:cubicBezTo>
                      <a:pt x="489413" y="382295"/>
                      <a:pt x="481155" y="381286"/>
                      <a:pt x="472964" y="382353"/>
                    </a:cubicBezTo>
                    <a:cubicBezTo>
                      <a:pt x="440483" y="387277"/>
                      <a:pt x="408537" y="396145"/>
                      <a:pt x="377923" y="408013"/>
                    </a:cubicBezTo>
                    <a:cubicBezTo>
                      <a:pt x="352692" y="417986"/>
                      <a:pt x="328688" y="430673"/>
                      <a:pt x="304076" y="442017"/>
                    </a:cubicBezTo>
                    <a:cubicBezTo>
                      <a:pt x="289122" y="448685"/>
                      <a:pt x="273891" y="454857"/>
                      <a:pt x="258175" y="459476"/>
                    </a:cubicBezTo>
                    <a:cubicBezTo>
                      <a:pt x="242087" y="464334"/>
                      <a:pt x="225390" y="466630"/>
                      <a:pt x="208693" y="467706"/>
                    </a:cubicBezTo>
                    <a:cubicBezTo>
                      <a:pt x="172088" y="470335"/>
                      <a:pt x="133683" y="465868"/>
                      <a:pt x="101937" y="446303"/>
                    </a:cubicBezTo>
                    <a:cubicBezTo>
                      <a:pt x="86982" y="437493"/>
                      <a:pt x="73342" y="425758"/>
                      <a:pt x="64932" y="410308"/>
                    </a:cubicBezTo>
                    <a:cubicBezTo>
                      <a:pt x="60007" y="399879"/>
                      <a:pt x="56464" y="388534"/>
                      <a:pt x="54378" y="376914"/>
                    </a:cubicBezTo>
                    <a:cubicBezTo>
                      <a:pt x="53588" y="374895"/>
                      <a:pt x="52845" y="372904"/>
                      <a:pt x="52206" y="370856"/>
                    </a:cubicBezTo>
                    <a:cubicBezTo>
                      <a:pt x="50892" y="366332"/>
                      <a:pt x="49244" y="361683"/>
                      <a:pt x="49635" y="356911"/>
                    </a:cubicBezTo>
                    <a:cubicBezTo>
                      <a:pt x="50159" y="338042"/>
                      <a:pt x="53426" y="318964"/>
                      <a:pt x="62294" y="302114"/>
                    </a:cubicBezTo>
                    <a:cubicBezTo>
                      <a:pt x="68656" y="289484"/>
                      <a:pt x="76419" y="277587"/>
                      <a:pt x="82534" y="264805"/>
                    </a:cubicBezTo>
                    <a:cubicBezTo>
                      <a:pt x="86077" y="257346"/>
                      <a:pt x="87792" y="249088"/>
                      <a:pt x="86782" y="240830"/>
                    </a:cubicBezTo>
                    <a:cubicBezTo>
                      <a:pt x="84763" y="225114"/>
                      <a:pt x="77819" y="210560"/>
                      <a:pt x="70513" y="196672"/>
                    </a:cubicBezTo>
                    <a:cubicBezTo>
                      <a:pt x="67332" y="191081"/>
                      <a:pt x="64065" y="185480"/>
                      <a:pt x="59626" y="180775"/>
                    </a:cubicBezTo>
                    <a:cubicBezTo>
                      <a:pt x="54978" y="176070"/>
                      <a:pt x="49959" y="171536"/>
                      <a:pt x="44187" y="168297"/>
                    </a:cubicBezTo>
                    <a:cubicBezTo>
                      <a:pt x="34214" y="163982"/>
                      <a:pt x="23698" y="161115"/>
                      <a:pt x="12992" y="159372"/>
                    </a:cubicBezTo>
                    <a:cubicBezTo>
                      <a:pt x="8706" y="158610"/>
                      <a:pt x="4334" y="158210"/>
                      <a:pt x="0" y="157658"/>
                    </a:cubicBezTo>
                    <a:lnTo>
                      <a:pt x="0" y="0"/>
                    </a:lnTo>
                    <a:lnTo>
                      <a:pt x="1941995" y="0"/>
                    </a:lnTo>
                    <a:cubicBezTo>
                      <a:pt x="1941014" y="552"/>
                      <a:pt x="1940005" y="1067"/>
                      <a:pt x="1939033" y="1619"/>
                    </a:cubicBezTo>
                    <a:cubicBezTo>
                      <a:pt x="1926098" y="8744"/>
                      <a:pt x="1912706" y="17459"/>
                      <a:pt x="1906248" y="31252"/>
                    </a:cubicBezTo>
                    <a:cubicBezTo>
                      <a:pt x="1904228" y="35804"/>
                      <a:pt x="1902819" y="40605"/>
                      <a:pt x="1901971" y="45530"/>
                    </a:cubicBezTo>
                    <a:cubicBezTo>
                      <a:pt x="1901180" y="51159"/>
                      <a:pt x="1901514" y="56845"/>
                      <a:pt x="1902095" y="62474"/>
                    </a:cubicBezTo>
                    <a:cubicBezTo>
                      <a:pt x="1903714" y="75352"/>
                      <a:pt x="1905486" y="88287"/>
                      <a:pt x="1909038" y="100794"/>
                    </a:cubicBezTo>
                    <a:cubicBezTo>
                      <a:pt x="1914059" y="115043"/>
                      <a:pt x="1921183" y="128626"/>
                      <a:pt x="1929346" y="141313"/>
                    </a:cubicBezTo>
                    <a:cubicBezTo>
                      <a:pt x="1937452" y="151714"/>
                      <a:pt x="1947481" y="160391"/>
                      <a:pt x="1956711" y="169755"/>
                    </a:cubicBezTo>
                    <a:cubicBezTo>
                      <a:pt x="1979495" y="192386"/>
                      <a:pt x="2001269" y="216846"/>
                      <a:pt x="2015947" y="245621"/>
                    </a:cubicBezTo>
                    <a:cubicBezTo>
                      <a:pt x="2026434" y="267300"/>
                      <a:pt x="2030349" y="309258"/>
                      <a:pt x="2028730" y="333480"/>
                    </a:cubicBezTo>
                    <a:close/>
                  </a:path>
                </a:pathLst>
              </a:custGeom>
              <a:solidFill>
                <a:srgbClr val="4C5D67">
                  <a:alpha val="13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0"/>
              <p:cNvSpPr/>
              <p:nvPr/>
            </p:nvSpPr>
            <p:spPr>
              <a:xfrm>
                <a:off x="7306560" y="1170720"/>
                <a:ext cx="1972666" cy="928267"/>
              </a:xfrm>
              <a:custGeom>
                <a:rect b="b" l="l" r="r" t="t"/>
                <a:pathLst>
                  <a:path extrusionOk="0" h="930593" w="1972666">
                    <a:moveTo>
                      <a:pt x="1971389" y="324098"/>
                    </a:moveTo>
                    <a:cubicBezTo>
                      <a:pt x="1970046" y="339728"/>
                      <a:pt x="1968855" y="355416"/>
                      <a:pt x="1966341" y="370913"/>
                    </a:cubicBezTo>
                    <a:cubicBezTo>
                      <a:pt x="1962302" y="396964"/>
                      <a:pt x="1951939" y="458553"/>
                      <a:pt x="1916554" y="455867"/>
                    </a:cubicBezTo>
                    <a:cubicBezTo>
                      <a:pt x="1909210" y="455257"/>
                      <a:pt x="1901724" y="452961"/>
                      <a:pt x="1895818" y="448466"/>
                    </a:cubicBezTo>
                    <a:cubicBezTo>
                      <a:pt x="1883797" y="439722"/>
                      <a:pt x="1872301" y="430301"/>
                      <a:pt x="1861138" y="420481"/>
                    </a:cubicBezTo>
                    <a:cubicBezTo>
                      <a:pt x="1852975" y="413414"/>
                      <a:pt x="1845393" y="405708"/>
                      <a:pt x="1837315" y="398526"/>
                    </a:cubicBezTo>
                    <a:cubicBezTo>
                      <a:pt x="1834286" y="395869"/>
                      <a:pt x="1831105" y="393173"/>
                      <a:pt x="1827257" y="391887"/>
                    </a:cubicBezTo>
                    <a:cubicBezTo>
                      <a:pt x="1815113" y="388153"/>
                      <a:pt x="1805273" y="398374"/>
                      <a:pt x="1797844" y="406537"/>
                    </a:cubicBezTo>
                    <a:cubicBezTo>
                      <a:pt x="1791024" y="414338"/>
                      <a:pt x="1785032" y="422834"/>
                      <a:pt x="1778184" y="430635"/>
                    </a:cubicBezTo>
                    <a:cubicBezTo>
                      <a:pt x="1762192" y="447942"/>
                      <a:pt x="1742923" y="464239"/>
                      <a:pt x="1720082" y="471307"/>
                    </a:cubicBezTo>
                    <a:cubicBezTo>
                      <a:pt x="1718396" y="471830"/>
                      <a:pt x="1716653" y="472316"/>
                      <a:pt x="1714909" y="472745"/>
                    </a:cubicBezTo>
                    <a:cubicBezTo>
                      <a:pt x="1704394" y="474821"/>
                      <a:pt x="1694297" y="473602"/>
                      <a:pt x="1684696" y="470392"/>
                    </a:cubicBezTo>
                    <a:cubicBezTo>
                      <a:pt x="1675981" y="467487"/>
                      <a:pt x="1667694" y="462934"/>
                      <a:pt x="1659807" y="457762"/>
                    </a:cubicBezTo>
                    <a:cubicBezTo>
                      <a:pt x="1659807" y="457733"/>
                      <a:pt x="1659779" y="457733"/>
                      <a:pt x="1659779" y="457705"/>
                    </a:cubicBezTo>
                    <a:cubicBezTo>
                      <a:pt x="1655407" y="454828"/>
                      <a:pt x="1651159" y="451742"/>
                      <a:pt x="1647025" y="448628"/>
                    </a:cubicBezTo>
                    <a:cubicBezTo>
                      <a:pt x="1644063" y="446361"/>
                      <a:pt x="1641157" y="444103"/>
                      <a:pt x="1638338" y="441865"/>
                    </a:cubicBezTo>
                    <a:cubicBezTo>
                      <a:pt x="1632432" y="437036"/>
                      <a:pt x="1626537" y="432168"/>
                      <a:pt x="1620784" y="427187"/>
                    </a:cubicBezTo>
                    <a:cubicBezTo>
                      <a:pt x="1620755" y="427158"/>
                      <a:pt x="1620755" y="427130"/>
                      <a:pt x="1620726" y="427091"/>
                    </a:cubicBezTo>
                    <a:cubicBezTo>
                      <a:pt x="1616630" y="423605"/>
                      <a:pt x="1612621" y="420024"/>
                      <a:pt x="1608677" y="416328"/>
                    </a:cubicBezTo>
                    <a:cubicBezTo>
                      <a:pt x="1608220" y="415871"/>
                      <a:pt x="1607725" y="415414"/>
                      <a:pt x="1607268" y="414957"/>
                    </a:cubicBezTo>
                    <a:cubicBezTo>
                      <a:pt x="1596018" y="404041"/>
                      <a:pt x="1585560" y="392392"/>
                      <a:pt x="1574673" y="381105"/>
                    </a:cubicBezTo>
                    <a:cubicBezTo>
                      <a:pt x="1561490" y="367560"/>
                      <a:pt x="1552842" y="358083"/>
                      <a:pt x="1539783" y="350987"/>
                    </a:cubicBezTo>
                    <a:cubicBezTo>
                      <a:pt x="1538592" y="350310"/>
                      <a:pt x="1537364" y="349701"/>
                      <a:pt x="1536116" y="349120"/>
                    </a:cubicBezTo>
                    <a:cubicBezTo>
                      <a:pt x="1534830" y="348482"/>
                      <a:pt x="1533516" y="347901"/>
                      <a:pt x="1532201" y="347348"/>
                    </a:cubicBezTo>
                    <a:cubicBezTo>
                      <a:pt x="1531496" y="347043"/>
                      <a:pt x="1530829" y="346767"/>
                      <a:pt x="1530125" y="346491"/>
                    </a:cubicBezTo>
                    <a:cubicBezTo>
                      <a:pt x="1526610" y="345119"/>
                      <a:pt x="1522752" y="343833"/>
                      <a:pt x="1518475" y="342633"/>
                    </a:cubicBezTo>
                    <a:cubicBezTo>
                      <a:pt x="1498235" y="336823"/>
                      <a:pt x="1476918" y="337404"/>
                      <a:pt x="1456096" y="338776"/>
                    </a:cubicBezTo>
                    <a:cubicBezTo>
                      <a:pt x="1437018" y="340309"/>
                      <a:pt x="1418082" y="342995"/>
                      <a:pt x="1399251" y="346272"/>
                    </a:cubicBezTo>
                    <a:lnTo>
                      <a:pt x="1399223" y="346272"/>
                    </a:lnTo>
                    <a:cubicBezTo>
                      <a:pt x="1388916" y="348044"/>
                      <a:pt x="1378677" y="349968"/>
                      <a:pt x="1368400" y="351987"/>
                    </a:cubicBezTo>
                    <a:cubicBezTo>
                      <a:pt x="1363999" y="352939"/>
                      <a:pt x="1359589" y="353825"/>
                      <a:pt x="1355160" y="354711"/>
                    </a:cubicBezTo>
                    <a:lnTo>
                      <a:pt x="1355131" y="354711"/>
                    </a:lnTo>
                    <a:cubicBezTo>
                      <a:pt x="1346902" y="356359"/>
                      <a:pt x="1338615" y="357950"/>
                      <a:pt x="1330367" y="359483"/>
                    </a:cubicBezTo>
                    <a:cubicBezTo>
                      <a:pt x="1330185" y="359512"/>
                      <a:pt x="1330033" y="359578"/>
                      <a:pt x="1329842" y="359607"/>
                    </a:cubicBezTo>
                    <a:cubicBezTo>
                      <a:pt x="1296295" y="365941"/>
                      <a:pt x="1262691" y="372113"/>
                      <a:pt x="1230211" y="382572"/>
                    </a:cubicBezTo>
                    <a:cubicBezTo>
                      <a:pt x="1217276" y="387039"/>
                      <a:pt x="1204865" y="394497"/>
                      <a:pt x="1197093" y="405994"/>
                    </a:cubicBezTo>
                    <a:cubicBezTo>
                      <a:pt x="1189758" y="417614"/>
                      <a:pt x="1184681" y="430340"/>
                      <a:pt x="1179690" y="443113"/>
                    </a:cubicBezTo>
                    <a:cubicBezTo>
                      <a:pt x="1179690" y="443141"/>
                      <a:pt x="1179662" y="443141"/>
                      <a:pt x="1179662" y="443170"/>
                    </a:cubicBezTo>
                    <a:cubicBezTo>
                      <a:pt x="1176452" y="451361"/>
                      <a:pt x="1173299" y="459562"/>
                      <a:pt x="1169603" y="467516"/>
                    </a:cubicBezTo>
                    <a:cubicBezTo>
                      <a:pt x="1161622" y="485404"/>
                      <a:pt x="1151687" y="502282"/>
                      <a:pt x="1142781" y="519684"/>
                    </a:cubicBezTo>
                    <a:cubicBezTo>
                      <a:pt x="1142600" y="520084"/>
                      <a:pt x="1142409" y="520446"/>
                      <a:pt x="1142200" y="520846"/>
                    </a:cubicBezTo>
                    <a:cubicBezTo>
                      <a:pt x="1142200" y="520875"/>
                      <a:pt x="1142172" y="520941"/>
                      <a:pt x="1142143" y="520970"/>
                    </a:cubicBezTo>
                    <a:cubicBezTo>
                      <a:pt x="1136637" y="532286"/>
                      <a:pt x="1131741" y="543963"/>
                      <a:pt x="1129236" y="556346"/>
                    </a:cubicBezTo>
                    <a:cubicBezTo>
                      <a:pt x="1129027" y="557632"/>
                      <a:pt x="1128836" y="558918"/>
                      <a:pt x="1128684" y="560203"/>
                    </a:cubicBezTo>
                    <a:cubicBezTo>
                      <a:pt x="1128684" y="560232"/>
                      <a:pt x="1128656" y="560299"/>
                      <a:pt x="1128656" y="560327"/>
                    </a:cubicBezTo>
                    <a:cubicBezTo>
                      <a:pt x="1127827" y="566595"/>
                      <a:pt x="1127522" y="572929"/>
                      <a:pt x="1127617" y="579225"/>
                    </a:cubicBezTo>
                    <a:cubicBezTo>
                      <a:pt x="1127865" y="599227"/>
                      <a:pt x="1131894" y="619258"/>
                      <a:pt x="1135228" y="638918"/>
                    </a:cubicBezTo>
                    <a:lnTo>
                      <a:pt x="1135228" y="638947"/>
                    </a:lnTo>
                    <a:cubicBezTo>
                      <a:pt x="1135352" y="639737"/>
                      <a:pt x="1135504" y="640537"/>
                      <a:pt x="1135628" y="641328"/>
                    </a:cubicBezTo>
                    <a:cubicBezTo>
                      <a:pt x="1137704" y="652491"/>
                      <a:pt x="1139361" y="663778"/>
                      <a:pt x="1140486" y="675123"/>
                    </a:cubicBezTo>
                    <a:cubicBezTo>
                      <a:pt x="1140486" y="675151"/>
                      <a:pt x="1140457" y="675151"/>
                      <a:pt x="1140486" y="675180"/>
                    </a:cubicBezTo>
                    <a:cubicBezTo>
                      <a:pt x="1144553" y="715423"/>
                      <a:pt x="1142076" y="756371"/>
                      <a:pt x="1128656" y="794718"/>
                    </a:cubicBezTo>
                    <a:cubicBezTo>
                      <a:pt x="1124617" y="806091"/>
                      <a:pt x="1119788" y="817283"/>
                      <a:pt x="1114130" y="828018"/>
                    </a:cubicBezTo>
                    <a:lnTo>
                      <a:pt x="1114130" y="828046"/>
                    </a:lnTo>
                    <a:cubicBezTo>
                      <a:pt x="1110367" y="835171"/>
                      <a:pt x="1106271" y="842086"/>
                      <a:pt x="1101804" y="848744"/>
                    </a:cubicBezTo>
                    <a:cubicBezTo>
                      <a:pt x="1101500" y="849173"/>
                      <a:pt x="1101224" y="849630"/>
                      <a:pt x="1100918" y="850059"/>
                    </a:cubicBezTo>
                    <a:cubicBezTo>
                      <a:pt x="1099328" y="852411"/>
                      <a:pt x="1097709" y="854735"/>
                      <a:pt x="1095994" y="857002"/>
                    </a:cubicBezTo>
                    <a:cubicBezTo>
                      <a:pt x="1093489" y="860393"/>
                      <a:pt x="1090889" y="863727"/>
                      <a:pt x="1088164" y="866937"/>
                    </a:cubicBezTo>
                    <a:cubicBezTo>
                      <a:pt x="1085593" y="869994"/>
                      <a:pt x="1082935" y="872957"/>
                      <a:pt x="1080211" y="875862"/>
                    </a:cubicBezTo>
                    <a:cubicBezTo>
                      <a:pt x="1071982" y="884482"/>
                      <a:pt x="1062933" y="892340"/>
                      <a:pt x="1053056" y="899227"/>
                    </a:cubicBezTo>
                    <a:cubicBezTo>
                      <a:pt x="1045130" y="904761"/>
                      <a:pt x="1037063" y="910085"/>
                      <a:pt x="1028405" y="914391"/>
                    </a:cubicBezTo>
                    <a:cubicBezTo>
                      <a:pt x="1021528" y="917505"/>
                      <a:pt x="1014365" y="920077"/>
                      <a:pt x="1007154" y="922277"/>
                    </a:cubicBezTo>
                    <a:cubicBezTo>
                      <a:pt x="989819" y="927535"/>
                      <a:pt x="971531" y="930593"/>
                      <a:pt x="953424" y="928611"/>
                    </a:cubicBezTo>
                    <a:cubicBezTo>
                      <a:pt x="925325" y="926840"/>
                      <a:pt x="898836" y="915886"/>
                      <a:pt x="874986" y="901427"/>
                    </a:cubicBezTo>
                    <a:cubicBezTo>
                      <a:pt x="859021" y="892254"/>
                      <a:pt x="844953" y="880329"/>
                      <a:pt x="831532" y="867851"/>
                    </a:cubicBezTo>
                    <a:cubicBezTo>
                      <a:pt x="801567" y="841181"/>
                      <a:pt x="777068" y="808406"/>
                      <a:pt x="743798" y="785565"/>
                    </a:cubicBezTo>
                    <a:cubicBezTo>
                      <a:pt x="722938" y="771135"/>
                      <a:pt x="700011" y="759819"/>
                      <a:pt x="675418" y="753304"/>
                    </a:cubicBezTo>
                    <a:cubicBezTo>
                      <a:pt x="653282" y="747493"/>
                      <a:pt x="631564" y="744836"/>
                      <a:pt x="609305" y="740312"/>
                    </a:cubicBezTo>
                    <a:cubicBezTo>
                      <a:pt x="596798" y="737864"/>
                      <a:pt x="584416" y="733587"/>
                      <a:pt x="574320" y="725605"/>
                    </a:cubicBezTo>
                    <a:cubicBezTo>
                      <a:pt x="564499" y="717290"/>
                      <a:pt x="562909" y="702364"/>
                      <a:pt x="566890" y="690715"/>
                    </a:cubicBezTo>
                    <a:cubicBezTo>
                      <a:pt x="575234" y="667379"/>
                      <a:pt x="592360" y="648757"/>
                      <a:pt x="605724" y="628240"/>
                    </a:cubicBezTo>
                    <a:cubicBezTo>
                      <a:pt x="618601" y="609190"/>
                      <a:pt x="628907" y="588054"/>
                      <a:pt x="633860" y="565556"/>
                    </a:cubicBezTo>
                    <a:cubicBezTo>
                      <a:pt x="638260" y="542287"/>
                      <a:pt x="633651" y="518646"/>
                      <a:pt x="628202" y="495986"/>
                    </a:cubicBezTo>
                    <a:cubicBezTo>
                      <a:pt x="617620" y="455495"/>
                      <a:pt x="603980" y="415442"/>
                      <a:pt x="584045" y="378562"/>
                    </a:cubicBezTo>
                    <a:cubicBezTo>
                      <a:pt x="566614" y="347920"/>
                      <a:pt x="540220" y="327860"/>
                      <a:pt x="504320" y="325288"/>
                    </a:cubicBezTo>
                    <a:cubicBezTo>
                      <a:pt x="471145" y="322907"/>
                      <a:pt x="438055" y="333327"/>
                      <a:pt x="409766" y="350301"/>
                    </a:cubicBezTo>
                    <a:cubicBezTo>
                      <a:pt x="373713" y="372323"/>
                      <a:pt x="342519" y="402441"/>
                      <a:pt x="303562" y="419567"/>
                    </a:cubicBezTo>
                    <a:cubicBezTo>
                      <a:pt x="290503" y="425006"/>
                      <a:pt x="276987" y="429692"/>
                      <a:pt x="262890" y="431283"/>
                    </a:cubicBezTo>
                    <a:cubicBezTo>
                      <a:pt x="249126" y="432692"/>
                      <a:pt x="235096" y="432930"/>
                      <a:pt x="221542" y="429939"/>
                    </a:cubicBezTo>
                    <a:cubicBezTo>
                      <a:pt x="215208" y="428625"/>
                      <a:pt x="208940" y="426853"/>
                      <a:pt x="202978" y="424282"/>
                    </a:cubicBezTo>
                    <a:cubicBezTo>
                      <a:pt x="191510" y="419424"/>
                      <a:pt x="180318" y="413547"/>
                      <a:pt x="170964" y="405260"/>
                    </a:cubicBezTo>
                    <a:cubicBezTo>
                      <a:pt x="154905" y="391039"/>
                      <a:pt x="144485" y="371132"/>
                      <a:pt x="139713" y="350396"/>
                    </a:cubicBezTo>
                    <a:cubicBezTo>
                      <a:pt x="133169" y="321564"/>
                      <a:pt x="136531" y="291713"/>
                      <a:pt x="133074" y="262576"/>
                    </a:cubicBezTo>
                    <a:cubicBezTo>
                      <a:pt x="126473" y="214046"/>
                      <a:pt x="97450" y="182270"/>
                      <a:pt x="63475" y="150047"/>
                    </a:cubicBezTo>
                    <a:cubicBezTo>
                      <a:pt x="32223" y="120567"/>
                      <a:pt x="9935" y="81334"/>
                      <a:pt x="3267" y="38710"/>
                    </a:cubicBezTo>
                    <a:cubicBezTo>
                      <a:pt x="1371" y="25898"/>
                      <a:pt x="305" y="12964"/>
                      <a:pt x="0" y="0"/>
                    </a:cubicBezTo>
                    <a:lnTo>
                      <a:pt x="1829581" y="0"/>
                    </a:lnTo>
                    <a:cubicBezTo>
                      <a:pt x="1823923" y="6420"/>
                      <a:pt x="1819275" y="13516"/>
                      <a:pt x="1817561" y="22050"/>
                    </a:cubicBezTo>
                    <a:cubicBezTo>
                      <a:pt x="1814656" y="38681"/>
                      <a:pt x="1817465" y="55626"/>
                      <a:pt x="1821599" y="71771"/>
                    </a:cubicBezTo>
                    <a:cubicBezTo>
                      <a:pt x="1824781" y="84401"/>
                      <a:pt x="1829734" y="96660"/>
                      <a:pt x="1837258" y="107366"/>
                    </a:cubicBezTo>
                    <a:cubicBezTo>
                      <a:pt x="1857375" y="137179"/>
                      <a:pt x="1884655" y="160944"/>
                      <a:pt x="1909124" y="186966"/>
                    </a:cubicBezTo>
                    <a:cubicBezTo>
                      <a:pt x="1922859" y="202197"/>
                      <a:pt x="1936280" y="217732"/>
                      <a:pt x="1948567" y="234125"/>
                    </a:cubicBezTo>
                    <a:cubicBezTo>
                      <a:pt x="1954835" y="242259"/>
                      <a:pt x="1960588" y="250946"/>
                      <a:pt x="1964436" y="260480"/>
                    </a:cubicBezTo>
                    <a:cubicBezTo>
                      <a:pt x="1972447" y="280635"/>
                      <a:pt x="1972666" y="302771"/>
                      <a:pt x="1971380" y="324117"/>
                    </a:cubicBezTo>
                    <a:close/>
                  </a:path>
                </a:pathLst>
              </a:custGeom>
              <a:solidFill>
                <a:srgbClr val="4C5D67">
                  <a:alpha val="2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20"/>
              <p:cNvSpPr/>
              <p:nvPr/>
            </p:nvSpPr>
            <p:spPr>
              <a:xfrm>
                <a:off x="7393320" y="1170720"/>
                <a:ext cx="1844305" cy="870680"/>
              </a:xfrm>
              <a:custGeom>
                <a:rect b="b" l="l" r="r" t="t"/>
                <a:pathLst>
                  <a:path extrusionOk="0" h="872862" w="1858242">
                    <a:moveTo>
                      <a:pt x="1835833" y="358702"/>
                    </a:moveTo>
                    <a:cubicBezTo>
                      <a:pt x="1832594" y="365979"/>
                      <a:pt x="1827975" y="372894"/>
                      <a:pt x="1821460" y="377628"/>
                    </a:cubicBezTo>
                    <a:cubicBezTo>
                      <a:pt x="1813659" y="383257"/>
                      <a:pt x="1804000" y="385582"/>
                      <a:pt x="1794485" y="385734"/>
                    </a:cubicBezTo>
                    <a:cubicBezTo>
                      <a:pt x="1780293" y="385944"/>
                      <a:pt x="1767025" y="380600"/>
                      <a:pt x="1753785" y="376161"/>
                    </a:cubicBezTo>
                    <a:cubicBezTo>
                      <a:pt x="1738650" y="371485"/>
                      <a:pt x="1725772" y="370199"/>
                      <a:pt x="1710855" y="376161"/>
                    </a:cubicBezTo>
                    <a:cubicBezTo>
                      <a:pt x="1686024" y="385305"/>
                      <a:pt x="1670708" y="410223"/>
                      <a:pt x="1645381" y="418395"/>
                    </a:cubicBezTo>
                    <a:cubicBezTo>
                      <a:pt x="1640637" y="419929"/>
                      <a:pt x="1635713" y="421091"/>
                      <a:pt x="1630731" y="421148"/>
                    </a:cubicBezTo>
                    <a:cubicBezTo>
                      <a:pt x="1626359" y="420719"/>
                      <a:pt x="1622016" y="419738"/>
                      <a:pt x="1617701" y="418948"/>
                    </a:cubicBezTo>
                    <a:lnTo>
                      <a:pt x="1617606" y="418948"/>
                    </a:lnTo>
                    <a:cubicBezTo>
                      <a:pt x="1607547" y="417233"/>
                      <a:pt x="1598584" y="414204"/>
                      <a:pt x="1590421" y="410080"/>
                    </a:cubicBezTo>
                    <a:cubicBezTo>
                      <a:pt x="1572895" y="401307"/>
                      <a:pt x="1558894" y="387639"/>
                      <a:pt x="1545254" y="371580"/>
                    </a:cubicBezTo>
                    <a:cubicBezTo>
                      <a:pt x="1528500" y="352254"/>
                      <a:pt x="1512507" y="332194"/>
                      <a:pt x="1494305" y="314154"/>
                    </a:cubicBezTo>
                    <a:cubicBezTo>
                      <a:pt x="1487856" y="307667"/>
                      <a:pt x="1481065" y="301428"/>
                      <a:pt x="1473359" y="296447"/>
                    </a:cubicBezTo>
                    <a:cubicBezTo>
                      <a:pt x="1445746" y="278682"/>
                      <a:pt x="1411742" y="274977"/>
                      <a:pt x="1379729" y="278892"/>
                    </a:cubicBezTo>
                    <a:cubicBezTo>
                      <a:pt x="1321959" y="285988"/>
                      <a:pt x="1267771" y="309134"/>
                      <a:pt x="1213041" y="327698"/>
                    </a:cubicBezTo>
                    <a:cubicBezTo>
                      <a:pt x="1212089" y="328070"/>
                      <a:pt x="1211117" y="328403"/>
                      <a:pt x="1210136" y="328736"/>
                    </a:cubicBezTo>
                    <a:cubicBezTo>
                      <a:pt x="1210136" y="328736"/>
                      <a:pt x="1210126" y="328736"/>
                      <a:pt x="1210107" y="328736"/>
                    </a:cubicBezTo>
                    <a:cubicBezTo>
                      <a:pt x="1168178" y="343900"/>
                      <a:pt x="1123506" y="356683"/>
                      <a:pt x="1090359" y="388029"/>
                    </a:cubicBezTo>
                    <a:cubicBezTo>
                      <a:pt x="1053326" y="423567"/>
                      <a:pt x="1027942" y="468792"/>
                      <a:pt x="997309" y="509549"/>
                    </a:cubicBezTo>
                    <a:cubicBezTo>
                      <a:pt x="981717" y="530466"/>
                      <a:pt x="966734" y="552364"/>
                      <a:pt x="958752" y="577434"/>
                    </a:cubicBezTo>
                    <a:cubicBezTo>
                      <a:pt x="954561" y="590979"/>
                      <a:pt x="952180" y="605076"/>
                      <a:pt x="951532" y="619239"/>
                    </a:cubicBezTo>
                    <a:cubicBezTo>
                      <a:pt x="950856" y="660740"/>
                      <a:pt x="965172" y="700830"/>
                      <a:pt x="966115" y="742198"/>
                    </a:cubicBezTo>
                    <a:cubicBezTo>
                      <a:pt x="966239" y="759476"/>
                      <a:pt x="964191" y="777002"/>
                      <a:pt x="957923" y="793204"/>
                    </a:cubicBezTo>
                    <a:cubicBezTo>
                      <a:pt x="950313" y="813568"/>
                      <a:pt x="938416" y="832618"/>
                      <a:pt x="921566" y="846592"/>
                    </a:cubicBezTo>
                    <a:cubicBezTo>
                      <a:pt x="904135" y="861393"/>
                      <a:pt x="881962" y="872862"/>
                      <a:pt x="858539" y="871242"/>
                    </a:cubicBezTo>
                    <a:cubicBezTo>
                      <a:pt x="840652" y="870052"/>
                      <a:pt x="821878" y="860479"/>
                      <a:pt x="808143" y="849230"/>
                    </a:cubicBezTo>
                    <a:cubicBezTo>
                      <a:pt x="795484" y="838952"/>
                      <a:pt x="785664" y="825741"/>
                      <a:pt x="776243" y="812530"/>
                    </a:cubicBezTo>
                    <a:cubicBezTo>
                      <a:pt x="761318" y="791737"/>
                      <a:pt x="748202" y="769506"/>
                      <a:pt x="730647" y="750732"/>
                    </a:cubicBezTo>
                    <a:cubicBezTo>
                      <a:pt x="723523" y="742845"/>
                      <a:pt x="715236" y="736263"/>
                      <a:pt x="706425" y="730367"/>
                    </a:cubicBezTo>
                    <a:cubicBezTo>
                      <a:pt x="698348" y="724738"/>
                      <a:pt x="690033" y="719480"/>
                      <a:pt x="681470" y="714585"/>
                    </a:cubicBezTo>
                    <a:cubicBezTo>
                      <a:pt x="671621" y="709079"/>
                      <a:pt x="661505" y="703726"/>
                      <a:pt x="653523" y="695563"/>
                    </a:cubicBezTo>
                    <a:cubicBezTo>
                      <a:pt x="632664" y="674437"/>
                      <a:pt x="624415" y="643728"/>
                      <a:pt x="624805" y="614620"/>
                    </a:cubicBezTo>
                    <a:cubicBezTo>
                      <a:pt x="625111" y="590893"/>
                      <a:pt x="628387" y="567309"/>
                      <a:pt x="629092" y="543582"/>
                    </a:cubicBezTo>
                    <a:cubicBezTo>
                      <a:pt x="630130" y="519398"/>
                      <a:pt x="628206" y="495110"/>
                      <a:pt x="622606" y="471535"/>
                    </a:cubicBezTo>
                    <a:cubicBezTo>
                      <a:pt x="617129" y="448723"/>
                      <a:pt x="607927" y="426701"/>
                      <a:pt x="594231" y="407594"/>
                    </a:cubicBezTo>
                    <a:cubicBezTo>
                      <a:pt x="564389" y="366617"/>
                      <a:pt x="523193" y="336623"/>
                      <a:pt x="478121" y="314573"/>
                    </a:cubicBezTo>
                    <a:cubicBezTo>
                      <a:pt x="453355" y="303162"/>
                      <a:pt x="432315" y="296961"/>
                      <a:pt x="404511" y="299714"/>
                    </a:cubicBezTo>
                    <a:cubicBezTo>
                      <a:pt x="363135" y="305067"/>
                      <a:pt x="327483" y="329127"/>
                      <a:pt x="294793" y="353501"/>
                    </a:cubicBezTo>
                    <a:cubicBezTo>
                      <a:pt x="264246" y="376371"/>
                      <a:pt x="227365" y="404231"/>
                      <a:pt x="187151" y="391849"/>
                    </a:cubicBezTo>
                    <a:cubicBezTo>
                      <a:pt x="162110" y="383991"/>
                      <a:pt x="139145" y="361883"/>
                      <a:pt x="126115" y="339738"/>
                    </a:cubicBezTo>
                    <a:cubicBezTo>
                      <a:pt x="119628" y="328298"/>
                      <a:pt x="113856" y="316249"/>
                      <a:pt x="111103" y="303314"/>
                    </a:cubicBezTo>
                    <a:cubicBezTo>
                      <a:pt x="102635" y="260042"/>
                      <a:pt x="116637" y="215456"/>
                      <a:pt x="106550" y="172526"/>
                    </a:cubicBezTo>
                    <a:cubicBezTo>
                      <a:pt x="98787" y="140541"/>
                      <a:pt x="83767" y="130664"/>
                      <a:pt x="56430" y="115310"/>
                    </a:cubicBezTo>
                    <a:cubicBezTo>
                      <a:pt x="26216" y="98765"/>
                      <a:pt x="-14884" y="67942"/>
                      <a:pt x="5423" y="29413"/>
                    </a:cubicBezTo>
                    <a:cubicBezTo>
                      <a:pt x="11177" y="17669"/>
                      <a:pt x="20778" y="8830"/>
                      <a:pt x="30198" y="0"/>
                    </a:cubicBezTo>
                    <a:lnTo>
                      <a:pt x="1642418" y="0"/>
                    </a:lnTo>
                    <a:cubicBezTo>
                      <a:pt x="1642476" y="7220"/>
                      <a:pt x="1643552" y="14526"/>
                      <a:pt x="1644866" y="21279"/>
                    </a:cubicBezTo>
                    <a:cubicBezTo>
                      <a:pt x="1649143" y="37338"/>
                      <a:pt x="1657649" y="52930"/>
                      <a:pt x="1665050" y="66961"/>
                    </a:cubicBezTo>
                    <a:cubicBezTo>
                      <a:pt x="1680004" y="94879"/>
                      <a:pt x="1699149" y="120501"/>
                      <a:pt x="1720247" y="144085"/>
                    </a:cubicBezTo>
                    <a:cubicBezTo>
                      <a:pt x="1733153" y="158086"/>
                      <a:pt x="1747832" y="170326"/>
                      <a:pt x="1763367" y="181270"/>
                    </a:cubicBezTo>
                    <a:cubicBezTo>
                      <a:pt x="1782112" y="194234"/>
                      <a:pt x="1801896" y="206378"/>
                      <a:pt x="1817155" y="223561"/>
                    </a:cubicBezTo>
                    <a:cubicBezTo>
                      <a:pt x="1837214" y="246012"/>
                      <a:pt x="1841682" y="277349"/>
                      <a:pt x="1842653" y="306400"/>
                    </a:cubicBezTo>
                    <a:cubicBezTo>
                      <a:pt x="1843358" y="323983"/>
                      <a:pt x="1842929" y="342300"/>
                      <a:pt x="1835833" y="358692"/>
                    </a:cubicBezTo>
                    <a:close/>
                  </a:path>
                </a:pathLst>
              </a:custGeom>
              <a:solidFill>
                <a:srgbClr val="4C5D67">
                  <a:alpha val="425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20"/>
              <p:cNvSpPr/>
              <p:nvPr/>
            </p:nvSpPr>
            <p:spPr>
              <a:xfrm>
                <a:off x="7439760" y="1170720"/>
                <a:ext cx="1768886" cy="719347"/>
              </a:xfrm>
              <a:custGeom>
                <a:rect b="b" l="l" r="r" t="t"/>
                <a:pathLst>
                  <a:path extrusionOk="0" h="719347" w="1777775">
                    <a:moveTo>
                      <a:pt x="1749590" y="321031"/>
                    </a:moveTo>
                    <a:cubicBezTo>
                      <a:pt x="1724825" y="336775"/>
                      <a:pt x="1694917" y="341919"/>
                      <a:pt x="1668771" y="355006"/>
                    </a:cubicBezTo>
                    <a:cubicBezTo>
                      <a:pt x="1646787" y="365008"/>
                      <a:pt x="1630671" y="388249"/>
                      <a:pt x="1604582" y="387877"/>
                    </a:cubicBezTo>
                    <a:cubicBezTo>
                      <a:pt x="1589932" y="387420"/>
                      <a:pt x="1576483" y="383019"/>
                      <a:pt x="1564062" y="376199"/>
                    </a:cubicBezTo>
                    <a:cubicBezTo>
                      <a:pt x="1555899" y="371732"/>
                      <a:pt x="1548194" y="366227"/>
                      <a:pt x="1540916" y="360140"/>
                    </a:cubicBezTo>
                    <a:cubicBezTo>
                      <a:pt x="1528467" y="349739"/>
                      <a:pt x="1517247" y="337633"/>
                      <a:pt x="1507064" y="325984"/>
                    </a:cubicBezTo>
                    <a:cubicBezTo>
                      <a:pt x="1480890" y="293846"/>
                      <a:pt x="1459573" y="255194"/>
                      <a:pt x="1421102" y="235925"/>
                    </a:cubicBezTo>
                    <a:cubicBezTo>
                      <a:pt x="1396089" y="223476"/>
                      <a:pt x="1367038" y="223171"/>
                      <a:pt x="1339672" y="224857"/>
                    </a:cubicBezTo>
                    <a:cubicBezTo>
                      <a:pt x="1262892" y="228867"/>
                      <a:pt x="1192283" y="261490"/>
                      <a:pt x="1125008" y="296199"/>
                    </a:cubicBezTo>
                    <a:cubicBezTo>
                      <a:pt x="1123998" y="296751"/>
                      <a:pt x="1122959" y="297266"/>
                      <a:pt x="1121921" y="297818"/>
                    </a:cubicBezTo>
                    <a:cubicBezTo>
                      <a:pt x="1070486" y="324479"/>
                      <a:pt x="1012660" y="340938"/>
                      <a:pt x="967740" y="378638"/>
                    </a:cubicBezTo>
                    <a:cubicBezTo>
                      <a:pt x="944956" y="398364"/>
                      <a:pt x="930097" y="425606"/>
                      <a:pt x="920344" y="453800"/>
                    </a:cubicBezTo>
                    <a:cubicBezTo>
                      <a:pt x="906342" y="498291"/>
                      <a:pt x="894807" y="543735"/>
                      <a:pt x="886863" y="589721"/>
                    </a:cubicBezTo>
                    <a:cubicBezTo>
                      <a:pt x="877748" y="636565"/>
                      <a:pt x="886073" y="718795"/>
                      <a:pt x="819102" y="719347"/>
                    </a:cubicBezTo>
                    <a:cubicBezTo>
                      <a:pt x="754456" y="712127"/>
                      <a:pt x="721795" y="621278"/>
                      <a:pt x="710851" y="566052"/>
                    </a:cubicBezTo>
                    <a:cubicBezTo>
                      <a:pt x="699288" y="508321"/>
                      <a:pt x="704984" y="447065"/>
                      <a:pt x="684372" y="391287"/>
                    </a:cubicBezTo>
                    <a:cubicBezTo>
                      <a:pt x="672503" y="362541"/>
                      <a:pt x="650034" y="339976"/>
                      <a:pt x="627307" y="319459"/>
                    </a:cubicBezTo>
                    <a:cubicBezTo>
                      <a:pt x="582054" y="278692"/>
                      <a:pt x="524923" y="251050"/>
                      <a:pt x="464468" y="242640"/>
                    </a:cubicBezTo>
                    <a:cubicBezTo>
                      <a:pt x="443427" y="239982"/>
                      <a:pt x="422300" y="240135"/>
                      <a:pt x="401231" y="241268"/>
                    </a:cubicBezTo>
                    <a:cubicBezTo>
                      <a:pt x="360740" y="247755"/>
                      <a:pt x="322240" y="263871"/>
                      <a:pt x="285026" y="280749"/>
                    </a:cubicBezTo>
                    <a:cubicBezTo>
                      <a:pt x="266129" y="288550"/>
                      <a:pt x="239954" y="300257"/>
                      <a:pt x="219399" y="297294"/>
                    </a:cubicBezTo>
                    <a:cubicBezTo>
                      <a:pt x="180070" y="293199"/>
                      <a:pt x="166983" y="251641"/>
                      <a:pt x="163163" y="217846"/>
                    </a:cubicBezTo>
                    <a:cubicBezTo>
                      <a:pt x="159677" y="189071"/>
                      <a:pt x="163439" y="154057"/>
                      <a:pt x="147352" y="128826"/>
                    </a:cubicBezTo>
                    <a:cubicBezTo>
                      <a:pt x="135760" y="111242"/>
                      <a:pt x="116005" y="101889"/>
                      <a:pt x="97050" y="94364"/>
                    </a:cubicBezTo>
                    <a:cubicBezTo>
                      <a:pt x="81639" y="88001"/>
                      <a:pt x="66104" y="81915"/>
                      <a:pt x="51216" y="74400"/>
                    </a:cubicBezTo>
                    <a:cubicBezTo>
                      <a:pt x="31128" y="64151"/>
                      <a:pt x="12383" y="50149"/>
                      <a:pt x="5134" y="27889"/>
                    </a:cubicBezTo>
                    <a:cubicBezTo>
                      <a:pt x="2134" y="19421"/>
                      <a:pt x="333" y="9725"/>
                      <a:pt x="0" y="0"/>
                    </a:cubicBezTo>
                    <a:lnTo>
                      <a:pt x="1483966" y="0"/>
                    </a:lnTo>
                    <a:cubicBezTo>
                      <a:pt x="1488767" y="16697"/>
                      <a:pt x="1491063" y="34309"/>
                      <a:pt x="1498825" y="49844"/>
                    </a:cubicBezTo>
                    <a:cubicBezTo>
                      <a:pt x="1506712" y="61065"/>
                      <a:pt x="1518609" y="68561"/>
                      <a:pt x="1529344" y="76819"/>
                    </a:cubicBezTo>
                    <a:cubicBezTo>
                      <a:pt x="1549889" y="90278"/>
                      <a:pt x="1568482" y="106299"/>
                      <a:pt x="1587351" y="121920"/>
                    </a:cubicBezTo>
                    <a:cubicBezTo>
                      <a:pt x="1605267" y="136722"/>
                      <a:pt x="1623432" y="151181"/>
                      <a:pt x="1643739" y="162687"/>
                    </a:cubicBezTo>
                    <a:cubicBezTo>
                      <a:pt x="1681629" y="186204"/>
                      <a:pt x="1728168" y="202349"/>
                      <a:pt x="1753429" y="241125"/>
                    </a:cubicBezTo>
                    <a:cubicBezTo>
                      <a:pt x="1768993" y="264890"/>
                      <a:pt x="1777775" y="303019"/>
                      <a:pt x="1749610" y="321031"/>
                    </a:cubicBezTo>
                    <a:close/>
                  </a:path>
                </a:pathLst>
              </a:custGeom>
              <a:solidFill>
                <a:srgbClr val="4C5D67">
                  <a:alpha val="5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20"/>
              <p:cNvSpPr/>
              <p:nvPr/>
            </p:nvSpPr>
            <p:spPr>
              <a:xfrm>
                <a:off x="7552800" y="1170720"/>
                <a:ext cx="1537002" cy="516655"/>
              </a:xfrm>
              <a:custGeom>
                <a:rect b="b" l="l" r="r" t="t"/>
                <a:pathLst>
                  <a:path extrusionOk="0" h="516655" w="1537002">
                    <a:moveTo>
                      <a:pt x="1531297" y="275273"/>
                    </a:moveTo>
                    <a:cubicBezTo>
                      <a:pt x="1526677" y="290227"/>
                      <a:pt x="1519190" y="304600"/>
                      <a:pt x="1507627" y="315363"/>
                    </a:cubicBezTo>
                    <a:cubicBezTo>
                      <a:pt x="1496006" y="326650"/>
                      <a:pt x="1482824" y="333737"/>
                      <a:pt x="1466593" y="335394"/>
                    </a:cubicBezTo>
                    <a:cubicBezTo>
                      <a:pt x="1460535" y="336185"/>
                      <a:pt x="1454944" y="336071"/>
                      <a:pt x="1449687" y="335242"/>
                    </a:cubicBezTo>
                    <a:cubicBezTo>
                      <a:pt x="1440266" y="333651"/>
                      <a:pt x="1431980" y="329651"/>
                      <a:pt x="1424217" y="324050"/>
                    </a:cubicBezTo>
                    <a:cubicBezTo>
                      <a:pt x="1419016" y="320288"/>
                      <a:pt x="1414034" y="315792"/>
                      <a:pt x="1409138" y="310839"/>
                    </a:cubicBezTo>
                    <a:cubicBezTo>
                      <a:pt x="1397851" y="299590"/>
                      <a:pt x="1388774" y="286493"/>
                      <a:pt x="1379992" y="273291"/>
                    </a:cubicBezTo>
                    <a:cubicBezTo>
                      <a:pt x="1369781" y="258213"/>
                      <a:pt x="1360608" y="244916"/>
                      <a:pt x="1350083" y="230819"/>
                    </a:cubicBezTo>
                    <a:cubicBezTo>
                      <a:pt x="1343568" y="222161"/>
                      <a:pt x="1336596" y="213846"/>
                      <a:pt x="1328957" y="206169"/>
                    </a:cubicBezTo>
                    <a:cubicBezTo>
                      <a:pt x="1317765" y="195253"/>
                      <a:pt x="1304706" y="186319"/>
                      <a:pt x="1290638" y="179565"/>
                    </a:cubicBezTo>
                    <a:cubicBezTo>
                      <a:pt x="1276293" y="172993"/>
                      <a:pt x="1260758" y="168831"/>
                      <a:pt x="1244985" y="168040"/>
                    </a:cubicBezTo>
                    <a:cubicBezTo>
                      <a:pt x="1222601" y="167516"/>
                      <a:pt x="1200245" y="172260"/>
                      <a:pt x="1179329" y="180146"/>
                    </a:cubicBezTo>
                    <a:cubicBezTo>
                      <a:pt x="1136761" y="196234"/>
                      <a:pt x="1097928" y="219408"/>
                      <a:pt x="1060676" y="245040"/>
                    </a:cubicBezTo>
                    <a:cubicBezTo>
                      <a:pt x="1040216" y="259080"/>
                      <a:pt x="1019852" y="273758"/>
                      <a:pt x="998230" y="285988"/>
                    </a:cubicBezTo>
                    <a:cubicBezTo>
                      <a:pt x="982819" y="294704"/>
                      <a:pt x="966731" y="302162"/>
                      <a:pt x="949519" y="307238"/>
                    </a:cubicBezTo>
                    <a:cubicBezTo>
                      <a:pt x="908238" y="320850"/>
                      <a:pt x="864508" y="322983"/>
                      <a:pt x="822065" y="330908"/>
                    </a:cubicBezTo>
                    <a:cubicBezTo>
                      <a:pt x="805768" y="335070"/>
                      <a:pt x="789432" y="341395"/>
                      <a:pt x="776840" y="352863"/>
                    </a:cubicBezTo>
                    <a:cubicBezTo>
                      <a:pt x="774030" y="355521"/>
                      <a:pt x="771335" y="358302"/>
                      <a:pt x="768801" y="361245"/>
                    </a:cubicBezTo>
                    <a:cubicBezTo>
                      <a:pt x="745808" y="389963"/>
                      <a:pt x="731834" y="424396"/>
                      <a:pt x="717004" y="457695"/>
                    </a:cubicBezTo>
                    <a:cubicBezTo>
                      <a:pt x="712994" y="466258"/>
                      <a:pt x="709422" y="475097"/>
                      <a:pt x="704498" y="483165"/>
                    </a:cubicBezTo>
                    <a:cubicBezTo>
                      <a:pt x="702326" y="486470"/>
                      <a:pt x="700031" y="489709"/>
                      <a:pt x="697678" y="492862"/>
                    </a:cubicBezTo>
                    <a:cubicBezTo>
                      <a:pt x="691011" y="501825"/>
                      <a:pt x="682876" y="510197"/>
                      <a:pt x="672142" y="514055"/>
                    </a:cubicBezTo>
                    <a:cubicBezTo>
                      <a:pt x="668379" y="515550"/>
                      <a:pt x="664379" y="516655"/>
                      <a:pt x="660273" y="516560"/>
                    </a:cubicBezTo>
                    <a:cubicBezTo>
                      <a:pt x="627641" y="513931"/>
                      <a:pt x="615201" y="472373"/>
                      <a:pt x="608715" y="445551"/>
                    </a:cubicBezTo>
                    <a:cubicBezTo>
                      <a:pt x="595322" y="387144"/>
                      <a:pt x="599113" y="325736"/>
                      <a:pt x="581006" y="268281"/>
                    </a:cubicBezTo>
                    <a:cubicBezTo>
                      <a:pt x="575777" y="250850"/>
                      <a:pt x="569872" y="233324"/>
                      <a:pt x="559175" y="218408"/>
                    </a:cubicBezTo>
                    <a:cubicBezTo>
                      <a:pt x="534038" y="183575"/>
                      <a:pt x="489214" y="164040"/>
                      <a:pt x="448047" y="156115"/>
                    </a:cubicBezTo>
                    <a:cubicBezTo>
                      <a:pt x="401317" y="148104"/>
                      <a:pt x="353463" y="154800"/>
                      <a:pt x="307658" y="165202"/>
                    </a:cubicBezTo>
                    <a:cubicBezTo>
                      <a:pt x="281388" y="171221"/>
                      <a:pt x="255461" y="178594"/>
                      <a:pt x="229372" y="185318"/>
                    </a:cubicBezTo>
                    <a:cubicBezTo>
                      <a:pt x="205883" y="191224"/>
                      <a:pt x="181547" y="196815"/>
                      <a:pt x="157239" y="193662"/>
                    </a:cubicBezTo>
                    <a:cubicBezTo>
                      <a:pt x="147819" y="192405"/>
                      <a:pt x="139046" y="188281"/>
                      <a:pt x="131188" y="183109"/>
                    </a:cubicBezTo>
                    <a:cubicBezTo>
                      <a:pt x="108900" y="168307"/>
                      <a:pt x="99508" y="142075"/>
                      <a:pt x="84458" y="121120"/>
                    </a:cubicBezTo>
                    <a:cubicBezTo>
                      <a:pt x="66142" y="93812"/>
                      <a:pt x="37243" y="75648"/>
                      <a:pt x="19479" y="47977"/>
                    </a:cubicBezTo>
                    <a:cubicBezTo>
                      <a:pt x="10582" y="33118"/>
                      <a:pt x="4249" y="16783"/>
                      <a:pt x="0" y="0"/>
                    </a:cubicBezTo>
                    <a:lnTo>
                      <a:pt x="1253824" y="0"/>
                    </a:lnTo>
                    <a:cubicBezTo>
                      <a:pt x="1276912" y="45044"/>
                      <a:pt x="1281379" y="51987"/>
                      <a:pt x="1338196" y="83849"/>
                    </a:cubicBezTo>
                    <a:cubicBezTo>
                      <a:pt x="1355408" y="93450"/>
                      <a:pt x="1373086" y="102289"/>
                      <a:pt x="1390460" y="111614"/>
                    </a:cubicBezTo>
                    <a:cubicBezTo>
                      <a:pt x="1409424" y="121768"/>
                      <a:pt x="1428045" y="132502"/>
                      <a:pt x="1445324" y="145409"/>
                    </a:cubicBezTo>
                    <a:cubicBezTo>
                      <a:pt x="1454801" y="152171"/>
                      <a:pt x="1464222" y="159077"/>
                      <a:pt x="1473365" y="166297"/>
                    </a:cubicBezTo>
                    <a:cubicBezTo>
                      <a:pt x="1488834" y="178470"/>
                      <a:pt x="1503579" y="191529"/>
                      <a:pt x="1516762" y="206140"/>
                    </a:cubicBezTo>
                    <a:cubicBezTo>
                      <a:pt x="1524524" y="215313"/>
                      <a:pt x="1532573" y="225038"/>
                      <a:pt x="1534926" y="237144"/>
                    </a:cubicBezTo>
                    <a:cubicBezTo>
                      <a:pt x="1537002" y="249869"/>
                      <a:pt x="1535078" y="263042"/>
                      <a:pt x="1531315" y="275273"/>
                    </a:cubicBezTo>
                    <a:close/>
                  </a:path>
                </a:pathLst>
              </a:custGeom>
              <a:solidFill>
                <a:srgbClr val="4C5D67">
                  <a:alpha val="6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0"/>
              <p:cNvSpPr/>
              <p:nvPr/>
            </p:nvSpPr>
            <p:spPr>
              <a:xfrm>
                <a:off x="7685280" y="1170720"/>
                <a:ext cx="1293711" cy="465749"/>
              </a:xfrm>
              <a:custGeom>
                <a:rect b="b" l="l" r="r" t="t"/>
                <a:pathLst>
                  <a:path extrusionOk="0" h="466916" w="1303487">
                    <a:moveTo>
                      <a:pt x="1276883" y="219618"/>
                    </a:moveTo>
                    <a:cubicBezTo>
                      <a:pt x="1266396" y="221418"/>
                      <a:pt x="1252937" y="217322"/>
                      <a:pt x="1242669" y="208674"/>
                    </a:cubicBezTo>
                    <a:cubicBezTo>
                      <a:pt x="1210656" y="183137"/>
                      <a:pt x="1182948" y="152438"/>
                      <a:pt x="1149096" y="129045"/>
                    </a:cubicBezTo>
                    <a:cubicBezTo>
                      <a:pt x="1112310" y="99136"/>
                      <a:pt x="1058761" y="84830"/>
                      <a:pt x="1015222" y="108585"/>
                    </a:cubicBezTo>
                    <a:cubicBezTo>
                      <a:pt x="966359" y="136931"/>
                      <a:pt x="931983" y="182775"/>
                      <a:pt x="894464" y="223780"/>
                    </a:cubicBezTo>
                    <a:cubicBezTo>
                      <a:pt x="881043" y="237820"/>
                      <a:pt x="867279" y="252498"/>
                      <a:pt x="851868" y="264700"/>
                    </a:cubicBezTo>
                    <a:cubicBezTo>
                      <a:pt x="839762" y="274330"/>
                      <a:pt x="826608" y="282464"/>
                      <a:pt x="811834" y="287512"/>
                    </a:cubicBezTo>
                    <a:cubicBezTo>
                      <a:pt x="782107" y="297142"/>
                      <a:pt x="750217" y="294151"/>
                      <a:pt x="719671" y="290903"/>
                    </a:cubicBezTo>
                    <a:cubicBezTo>
                      <a:pt x="690619" y="288579"/>
                      <a:pt x="660101" y="277292"/>
                      <a:pt x="631659" y="288207"/>
                    </a:cubicBezTo>
                    <a:cubicBezTo>
                      <a:pt x="595912" y="301600"/>
                      <a:pt x="595884" y="345634"/>
                      <a:pt x="584416" y="376495"/>
                    </a:cubicBezTo>
                    <a:cubicBezTo>
                      <a:pt x="574567" y="406184"/>
                      <a:pt x="550107" y="466916"/>
                      <a:pt x="513321" y="465973"/>
                    </a:cubicBezTo>
                    <a:cubicBezTo>
                      <a:pt x="496900" y="464868"/>
                      <a:pt x="488613" y="447408"/>
                      <a:pt x="486413" y="432978"/>
                    </a:cubicBezTo>
                    <a:cubicBezTo>
                      <a:pt x="482955" y="411232"/>
                      <a:pt x="489928" y="389734"/>
                      <a:pt x="496747" y="369341"/>
                    </a:cubicBezTo>
                    <a:cubicBezTo>
                      <a:pt x="521332" y="299990"/>
                      <a:pt x="543011" y="214979"/>
                      <a:pt x="495528" y="150390"/>
                    </a:cubicBezTo>
                    <a:cubicBezTo>
                      <a:pt x="475164" y="121006"/>
                      <a:pt x="440455" y="108099"/>
                      <a:pt x="406603" y="101708"/>
                    </a:cubicBezTo>
                    <a:cubicBezTo>
                      <a:pt x="351101" y="90945"/>
                      <a:pt x="292722" y="91497"/>
                      <a:pt x="238229" y="107337"/>
                    </a:cubicBezTo>
                    <a:cubicBezTo>
                      <a:pt x="187928" y="125901"/>
                      <a:pt x="141503" y="159629"/>
                      <a:pt x="86125" y="160973"/>
                    </a:cubicBezTo>
                    <a:cubicBezTo>
                      <a:pt x="11020" y="161344"/>
                      <a:pt x="-6563" y="77886"/>
                      <a:pt x="1972" y="17278"/>
                    </a:cubicBezTo>
                    <a:cubicBezTo>
                      <a:pt x="2609" y="11468"/>
                      <a:pt x="3505" y="5715"/>
                      <a:pt x="4667" y="0"/>
                    </a:cubicBezTo>
                    <a:lnTo>
                      <a:pt x="977646" y="0"/>
                    </a:lnTo>
                    <a:cubicBezTo>
                      <a:pt x="1007307" y="24003"/>
                      <a:pt x="1042625" y="39052"/>
                      <a:pt x="1078011" y="52626"/>
                    </a:cubicBezTo>
                    <a:cubicBezTo>
                      <a:pt x="1119196" y="68799"/>
                      <a:pt x="1160211" y="85801"/>
                      <a:pt x="1198492" y="108156"/>
                    </a:cubicBezTo>
                    <a:cubicBezTo>
                      <a:pt x="1220905" y="121701"/>
                      <a:pt x="1245803" y="135160"/>
                      <a:pt x="1265463" y="153324"/>
                    </a:cubicBezTo>
                    <a:cubicBezTo>
                      <a:pt x="1276407" y="163411"/>
                      <a:pt x="1285703" y="174946"/>
                      <a:pt x="1292095" y="188738"/>
                    </a:cubicBezTo>
                    <a:cubicBezTo>
                      <a:pt x="1296924" y="207969"/>
                      <a:pt x="1288827" y="217637"/>
                      <a:pt x="1276893" y="219627"/>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08" name="Google Shape;408;p20"/>
          <p:cNvGrpSpPr/>
          <p:nvPr/>
        </p:nvGrpSpPr>
        <p:grpSpPr>
          <a:xfrm flipH="1">
            <a:off x="-1621182" y="-1774121"/>
            <a:ext cx="4291475" cy="3429335"/>
            <a:chOff x="6062718" y="-1298284"/>
            <a:chExt cx="4291475" cy="3429335"/>
          </a:xfrm>
        </p:grpSpPr>
        <p:sp>
          <p:nvSpPr>
            <p:cNvPr id="409" name="Google Shape;409;p20"/>
            <p:cNvSpPr/>
            <p:nvPr/>
          </p:nvSpPr>
          <p:spPr>
            <a:xfrm flipH="1" rot="-3123899">
              <a:off x="7373305" y="-1293290"/>
              <a:ext cx="1866113" cy="3459704"/>
            </a:xfrm>
            <a:custGeom>
              <a:rect b="b" l="l" r="r" t="t"/>
              <a:pathLst>
                <a:path extrusionOk="0" h="1530305" w="882834">
                  <a:moveTo>
                    <a:pt x="845649" y="1159707"/>
                  </a:moveTo>
                  <a:cubicBezTo>
                    <a:pt x="829856" y="1177471"/>
                    <a:pt x="807873" y="1188044"/>
                    <a:pt x="787318" y="1199217"/>
                  </a:cubicBezTo>
                  <a:cubicBezTo>
                    <a:pt x="743646" y="1223020"/>
                    <a:pt x="694211" y="1232516"/>
                    <a:pt x="644862" y="1233907"/>
                  </a:cubicBezTo>
                  <a:cubicBezTo>
                    <a:pt x="540468" y="1235878"/>
                    <a:pt x="432283" y="1247280"/>
                    <a:pt x="341938" y="1304239"/>
                  </a:cubicBezTo>
                  <a:cubicBezTo>
                    <a:pt x="283721" y="1339244"/>
                    <a:pt x="238801" y="1391583"/>
                    <a:pt x="202082" y="1447943"/>
                  </a:cubicBezTo>
                  <a:cubicBezTo>
                    <a:pt x="184376" y="1476080"/>
                    <a:pt x="163773" y="1502588"/>
                    <a:pt x="145266" y="1530305"/>
                  </a:cubicBezTo>
                  <a:lnTo>
                    <a:pt x="132407" y="1530305"/>
                  </a:lnTo>
                  <a:cubicBezTo>
                    <a:pt x="146714" y="1506045"/>
                    <a:pt x="163506" y="1483014"/>
                    <a:pt x="178451" y="1459268"/>
                  </a:cubicBezTo>
                  <a:cubicBezTo>
                    <a:pt x="225428" y="1383840"/>
                    <a:pt x="280397" y="1317127"/>
                    <a:pt x="361293" y="1276731"/>
                  </a:cubicBezTo>
                  <a:cubicBezTo>
                    <a:pt x="454971" y="1226391"/>
                    <a:pt x="558565" y="1222029"/>
                    <a:pt x="662245" y="1218238"/>
                  </a:cubicBezTo>
                  <a:cubicBezTo>
                    <a:pt x="714556" y="1216104"/>
                    <a:pt x="764477" y="1198169"/>
                    <a:pt x="808720" y="1170689"/>
                  </a:cubicBezTo>
                  <a:cubicBezTo>
                    <a:pt x="820579" y="1163422"/>
                    <a:pt x="832752" y="1155440"/>
                    <a:pt x="839848" y="1143067"/>
                  </a:cubicBezTo>
                  <a:cubicBezTo>
                    <a:pt x="849344" y="1127131"/>
                    <a:pt x="845525" y="1108005"/>
                    <a:pt x="838019" y="1092099"/>
                  </a:cubicBezTo>
                  <a:cubicBezTo>
                    <a:pt x="826046" y="1062704"/>
                    <a:pt x="800900" y="1042092"/>
                    <a:pt x="774392" y="1026128"/>
                  </a:cubicBezTo>
                  <a:cubicBezTo>
                    <a:pt x="769858" y="1023423"/>
                    <a:pt x="765325" y="1020766"/>
                    <a:pt x="760733" y="1018118"/>
                  </a:cubicBezTo>
                  <a:cubicBezTo>
                    <a:pt x="749646" y="1011707"/>
                    <a:pt x="738531" y="1005373"/>
                    <a:pt x="727691" y="998534"/>
                  </a:cubicBezTo>
                  <a:cubicBezTo>
                    <a:pt x="715290" y="990695"/>
                    <a:pt x="703288" y="982170"/>
                    <a:pt x="692401" y="972169"/>
                  </a:cubicBezTo>
                  <a:cubicBezTo>
                    <a:pt x="691344" y="971198"/>
                    <a:pt x="690296" y="970226"/>
                    <a:pt x="689239" y="969207"/>
                  </a:cubicBezTo>
                  <a:cubicBezTo>
                    <a:pt x="674618" y="955548"/>
                    <a:pt x="661245" y="940670"/>
                    <a:pt x="648900" y="924906"/>
                  </a:cubicBezTo>
                  <a:cubicBezTo>
                    <a:pt x="625383" y="894855"/>
                    <a:pt x="605571" y="861736"/>
                    <a:pt x="587807" y="828123"/>
                  </a:cubicBezTo>
                  <a:cubicBezTo>
                    <a:pt x="587093" y="826751"/>
                    <a:pt x="586407" y="825389"/>
                    <a:pt x="585731" y="824017"/>
                  </a:cubicBezTo>
                  <a:cubicBezTo>
                    <a:pt x="571815" y="796223"/>
                    <a:pt x="562785" y="766172"/>
                    <a:pt x="558622" y="735359"/>
                  </a:cubicBezTo>
                  <a:cubicBezTo>
                    <a:pt x="558194" y="732311"/>
                    <a:pt x="557794" y="729263"/>
                    <a:pt x="557365" y="726205"/>
                  </a:cubicBezTo>
                  <a:cubicBezTo>
                    <a:pt x="555174" y="709670"/>
                    <a:pt x="552974" y="693106"/>
                    <a:pt x="548269" y="677085"/>
                  </a:cubicBezTo>
                  <a:cubicBezTo>
                    <a:pt x="534867" y="635003"/>
                    <a:pt x="509988" y="597551"/>
                    <a:pt x="486975" y="560260"/>
                  </a:cubicBezTo>
                  <a:cubicBezTo>
                    <a:pt x="458467" y="518608"/>
                    <a:pt x="421234" y="483318"/>
                    <a:pt x="381124" y="452990"/>
                  </a:cubicBezTo>
                  <a:cubicBezTo>
                    <a:pt x="339814" y="421919"/>
                    <a:pt x="292465" y="400021"/>
                    <a:pt x="251070" y="369008"/>
                  </a:cubicBezTo>
                  <a:cubicBezTo>
                    <a:pt x="184452" y="318468"/>
                    <a:pt x="119510" y="262785"/>
                    <a:pt x="70904" y="194110"/>
                  </a:cubicBezTo>
                  <a:cubicBezTo>
                    <a:pt x="45558" y="156505"/>
                    <a:pt x="28747" y="114033"/>
                    <a:pt x="13459" y="71552"/>
                  </a:cubicBezTo>
                  <a:cubicBezTo>
                    <a:pt x="9239" y="59493"/>
                    <a:pt x="4820" y="47463"/>
                    <a:pt x="0" y="35633"/>
                  </a:cubicBezTo>
                  <a:lnTo>
                    <a:pt x="0" y="0"/>
                  </a:lnTo>
                  <a:cubicBezTo>
                    <a:pt x="2105" y="4020"/>
                    <a:pt x="4105" y="8096"/>
                    <a:pt x="5982" y="12230"/>
                  </a:cubicBezTo>
                  <a:cubicBezTo>
                    <a:pt x="17783" y="38262"/>
                    <a:pt x="26451" y="65570"/>
                    <a:pt x="36681" y="92221"/>
                  </a:cubicBezTo>
                  <a:cubicBezTo>
                    <a:pt x="52359" y="133788"/>
                    <a:pt x="71942" y="174355"/>
                    <a:pt x="99994" y="209074"/>
                  </a:cubicBezTo>
                  <a:cubicBezTo>
                    <a:pt x="151190" y="270481"/>
                    <a:pt x="212084" y="323755"/>
                    <a:pt x="277368" y="369656"/>
                  </a:cubicBezTo>
                  <a:cubicBezTo>
                    <a:pt x="327793" y="402755"/>
                    <a:pt x="382534" y="429835"/>
                    <a:pt x="426863" y="471488"/>
                  </a:cubicBezTo>
                  <a:cubicBezTo>
                    <a:pt x="464639" y="504987"/>
                    <a:pt x="497329" y="543954"/>
                    <a:pt x="521418" y="588455"/>
                  </a:cubicBezTo>
                  <a:cubicBezTo>
                    <a:pt x="536867" y="615363"/>
                    <a:pt x="553231" y="642395"/>
                    <a:pt x="562099" y="672236"/>
                  </a:cubicBezTo>
                  <a:cubicBezTo>
                    <a:pt x="563328" y="676342"/>
                    <a:pt x="564404" y="680504"/>
                    <a:pt x="565318" y="684724"/>
                  </a:cubicBezTo>
                  <a:cubicBezTo>
                    <a:pt x="572015" y="714461"/>
                    <a:pt x="572700" y="745331"/>
                    <a:pt x="581854" y="774583"/>
                  </a:cubicBezTo>
                  <a:cubicBezTo>
                    <a:pt x="585788" y="787041"/>
                    <a:pt x="590893" y="799900"/>
                    <a:pt x="596875" y="812892"/>
                  </a:cubicBezTo>
                  <a:cubicBezTo>
                    <a:pt x="613010" y="848068"/>
                    <a:pt x="635699" y="884129"/>
                    <a:pt x="660045" y="915124"/>
                  </a:cubicBezTo>
                  <a:cubicBezTo>
                    <a:pt x="671303" y="929402"/>
                    <a:pt x="682933" y="942632"/>
                    <a:pt x="694420" y="954148"/>
                  </a:cubicBezTo>
                  <a:cubicBezTo>
                    <a:pt x="695792" y="955548"/>
                    <a:pt x="697182" y="956881"/>
                    <a:pt x="698583" y="958225"/>
                  </a:cubicBezTo>
                  <a:cubicBezTo>
                    <a:pt x="709899" y="968912"/>
                    <a:pt x="722443" y="977837"/>
                    <a:pt x="735502" y="986076"/>
                  </a:cubicBezTo>
                  <a:cubicBezTo>
                    <a:pt x="748560" y="994286"/>
                    <a:pt x="762095" y="1001839"/>
                    <a:pt x="775354" y="1009793"/>
                  </a:cubicBezTo>
                  <a:cubicBezTo>
                    <a:pt x="784050" y="1014955"/>
                    <a:pt x="792604" y="1020308"/>
                    <a:pt x="800843" y="1026128"/>
                  </a:cubicBezTo>
                  <a:cubicBezTo>
                    <a:pt x="840181" y="1052665"/>
                    <a:pt x="882834" y="1116073"/>
                    <a:pt x="845601" y="1159716"/>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0"/>
            <p:cNvSpPr/>
            <p:nvPr/>
          </p:nvSpPr>
          <p:spPr>
            <a:xfrm flipH="1" rot="-3123899">
              <a:off x="7541145" y="-963941"/>
              <a:ext cx="1800623" cy="2892326"/>
            </a:xfrm>
            <a:custGeom>
              <a:rect b="b" l="l" r="r" t="t"/>
              <a:pathLst>
                <a:path extrusionOk="0" h="1279341" w="832637">
                  <a:moveTo>
                    <a:pt x="830732" y="934241"/>
                  </a:moveTo>
                  <a:cubicBezTo>
                    <a:pt x="829989" y="940937"/>
                    <a:pt x="828456" y="947642"/>
                    <a:pt x="825398" y="953681"/>
                  </a:cubicBezTo>
                  <a:cubicBezTo>
                    <a:pt x="813968" y="974636"/>
                    <a:pt x="791499" y="986866"/>
                    <a:pt x="769582" y="994220"/>
                  </a:cubicBezTo>
                  <a:cubicBezTo>
                    <a:pt x="752675" y="999982"/>
                    <a:pt x="735435" y="1004707"/>
                    <a:pt x="717956" y="1008383"/>
                  </a:cubicBezTo>
                  <a:cubicBezTo>
                    <a:pt x="654930" y="1022157"/>
                    <a:pt x="589788" y="1021671"/>
                    <a:pt x="525704" y="1022661"/>
                  </a:cubicBezTo>
                  <a:cubicBezTo>
                    <a:pt x="485537" y="1022833"/>
                    <a:pt x="444970" y="1019556"/>
                    <a:pt x="405403" y="1026081"/>
                  </a:cubicBezTo>
                  <a:cubicBezTo>
                    <a:pt x="385191" y="1029243"/>
                    <a:pt x="365265" y="1034206"/>
                    <a:pt x="345910" y="1040787"/>
                  </a:cubicBezTo>
                  <a:cubicBezTo>
                    <a:pt x="311334" y="1053446"/>
                    <a:pt x="278949" y="1072029"/>
                    <a:pt x="249755" y="1094327"/>
                  </a:cubicBezTo>
                  <a:cubicBezTo>
                    <a:pt x="208331" y="1126769"/>
                    <a:pt x="173869" y="1166794"/>
                    <a:pt x="137208" y="1204284"/>
                  </a:cubicBezTo>
                  <a:cubicBezTo>
                    <a:pt x="117767" y="1222724"/>
                    <a:pt x="96498" y="1239574"/>
                    <a:pt x="72666" y="1251918"/>
                  </a:cubicBezTo>
                  <a:cubicBezTo>
                    <a:pt x="61322" y="1257595"/>
                    <a:pt x="49606" y="1262434"/>
                    <a:pt x="37747" y="1266911"/>
                  </a:cubicBezTo>
                  <a:cubicBezTo>
                    <a:pt x="27432" y="1270873"/>
                    <a:pt x="16935" y="1274436"/>
                    <a:pt x="6305" y="1277512"/>
                  </a:cubicBezTo>
                  <a:cubicBezTo>
                    <a:pt x="4229" y="1278141"/>
                    <a:pt x="2114" y="1278769"/>
                    <a:pt x="10" y="1279341"/>
                  </a:cubicBezTo>
                  <a:lnTo>
                    <a:pt x="10" y="1271045"/>
                  </a:lnTo>
                  <a:cubicBezTo>
                    <a:pt x="19421" y="1265168"/>
                    <a:pt x="39033" y="1258186"/>
                    <a:pt x="57312" y="1250375"/>
                  </a:cubicBezTo>
                  <a:cubicBezTo>
                    <a:pt x="65494" y="1246956"/>
                    <a:pt x="73419" y="1242994"/>
                    <a:pt x="81058" y="1238517"/>
                  </a:cubicBezTo>
                  <a:cubicBezTo>
                    <a:pt x="97850" y="1228430"/>
                    <a:pt x="112928" y="1217190"/>
                    <a:pt x="127521" y="1204560"/>
                  </a:cubicBezTo>
                  <a:cubicBezTo>
                    <a:pt x="151638" y="1183005"/>
                    <a:pt x="172364" y="1157954"/>
                    <a:pt x="196053" y="1135914"/>
                  </a:cubicBezTo>
                  <a:cubicBezTo>
                    <a:pt x="218542" y="1114330"/>
                    <a:pt x="240982" y="1092299"/>
                    <a:pt x="267119" y="1075077"/>
                  </a:cubicBezTo>
                  <a:cubicBezTo>
                    <a:pt x="288788" y="1060685"/>
                    <a:pt x="311477" y="1047655"/>
                    <a:pt x="335537" y="1037673"/>
                  </a:cubicBezTo>
                  <a:cubicBezTo>
                    <a:pt x="353044" y="1030662"/>
                    <a:pt x="371256" y="1025614"/>
                    <a:pt x="389706" y="1021737"/>
                  </a:cubicBezTo>
                  <a:cubicBezTo>
                    <a:pt x="442931" y="1010222"/>
                    <a:pt x="497548" y="1017289"/>
                    <a:pt x="551488" y="1015413"/>
                  </a:cubicBezTo>
                  <a:cubicBezTo>
                    <a:pt x="607790" y="1015213"/>
                    <a:pt x="663921" y="1013755"/>
                    <a:pt x="719080" y="1002097"/>
                  </a:cubicBezTo>
                  <a:cubicBezTo>
                    <a:pt x="740150" y="997620"/>
                    <a:pt x="760962" y="992058"/>
                    <a:pt x="780859" y="983818"/>
                  </a:cubicBezTo>
                  <a:cubicBezTo>
                    <a:pt x="784650" y="982161"/>
                    <a:pt x="788327" y="980313"/>
                    <a:pt x="791889" y="978198"/>
                  </a:cubicBezTo>
                  <a:cubicBezTo>
                    <a:pt x="804148" y="970874"/>
                    <a:pt x="815978" y="961063"/>
                    <a:pt x="821598" y="947585"/>
                  </a:cubicBezTo>
                  <a:cubicBezTo>
                    <a:pt x="824846" y="938517"/>
                    <a:pt x="825789" y="928373"/>
                    <a:pt x="823341" y="918991"/>
                  </a:cubicBezTo>
                  <a:cubicBezTo>
                    <a:pt x="822084" y="914600"/>
                    <a:pt x="820007" y="910552"/>
                    <a:pt x="817721" y="906647"/>
                  </a:cubicBezTo>
                  <a:cubicBezTo>
                    <a:pt x="810339" y="894245"/>
                    <a:pt x="801414" y="882787"/>
                    <a:pt x="791213" y="872585"/>
                  </a:cubicBezTo>
                  <a:cubicBezTo>
                    <a:pt x="779126" y="860755"/>
                    <a:pt x="765753" y="850716"/>
                    <a:pt x="751732" y="841572"/>
                  </a:cubicBezTo>
                  <a:cubicBezTo>
                    <a:pt x="742036" y="835276"/>
                    <a:pt x="732034" y="829370"/>
                    <a:pt x="721938" y="823636"/>
                  </a:cubicBezTo>
                  <a:cubicBezTo>
                    <a:pt x="706917" y="815083"/>
                    <a:pt x="691696" y="806815"/>
                    <a:pt x="676980" y="797919"/>
                  </a:cubicBezTo>
                  <a:cubicBezTo>
                    <a:pt x="674360" y="796347"/>
                    <a:pt x="671789" y="794785"/>
                    <a:pt x="669226" y="793156"/>
                  </a:cubicBezTo>
                  <a:cubicBezTo>
                    <a:pt x="651072" y="781441"/>
                    <a:pt x="632879" y="769439"/>
                    <a:pt x="616201" y="755694"/>
                  </a:cubicBezTo>
                  <a:cubicBezTo>
                    <a:pt x="609962" y="750561"/>
                    <a:pt x="603913" y="745179"/>
                    <a:pt x="598151" y="739473"/>
                  </a:cubicBezTo>
                  <a:cubicBezTo>
                    <a:pt x="580872" y="722109"/>
                    <a:pt x="565052" y="703212"/>
                    <a:pt x="552164" y="682343"/>
                  </a:cubicBezTo>
                  <a:cubicBezTo>
                    <a:pt x="548287" y="676218"/>
                    <a:pt x="544639" y="669912"/>
                    <a:pt x="541306" y="663416"/>
                  </a:cubicBezTo>
                  <a:cubicBezTo>
                    <a:pt x="537315" y="655692"/>
                    <a:pt x="533781" y="647738"/>
                    <a:pt x="530905" y="639556"/>
                  </a:cubicBezTo>
                  <a:cubicBezTo>
                    <a:pt x="526742" y="627955"/>
                    <a:pt x="523780" y="615953"/>
                    <a:pt x="522494" y="603609"/>
                  </a:cubicBezTo>
                  <a:cubicBezTo>
                    <a:pt x="520332" y="581997"/>
                    <a:pt x="520751" y="560194"/>
                    <a:pt x="518503" y="538582"/>
                  </a:cubicBezTo>
                  <a:cubicBezTo>
                    <a:pt x="516446" y="519570"/>
                    <a:pt x="514883" y="500415"/>
                    <a:pt x="510721" y="481708"/>
                  </a:cubicBezTo>
                  <a:cubicBezTo>
                    <a:pt x="501339" y="440855"/>
                    <a:pt x="485404" y="401288"/>
                    <a:pt x="460829" y="367170"/>
                  </a:cubicBezTo>
                  <a:cubicBezTo>
                    <a:pt x="436797" y="333013"/>
                    <a:pt x="407575" y="302771"/>
                    <a:pt x="372770" y="279654"/>
                  </a:cubicBezTo>
                  <a:cubicBezTo>
                    <a:pt x="315839" y="242192"/>
                    <a:pt x="254718" y="211493"/>
                    <a:pt x="198501" y="172898"/>
                  </a:cubicBezTo>
                  <a:cubicBezTo>
                    <a:pt x="158277" y="144704"/>
                    <a:pt x="118053" y="116338"/>
                    <a:pt x="80220" y="84954"/>
                  </a:cubicBezTo>
                  <a:cubicBezTo>
                    <a:pt x="61836" y="69190"/>
                    <a:pt x="44301" y="52454"/>
                    <a:pt x="26851" y="35662"/>
                  </a:cubicBezTo>
                  <a:cubicBezTo>
                    <a:pt x="17240" y="26451"/>
                    <a:pt x="8325" y="16593"/>
                    <a:pt x="0" y="6267"/>
                  </a:cubicBezTo>
                  <a:lnTo>
                    <a:pt x="0" y="0"/>
                  </a:lnTo>
                  <a:cubicBezTo>
                    <a:pt x="6382" y="8011"/>
                    <a:pt x="13145" y="15678"/>
                    <a:pt x="20526" y="22831"/>
                  </a:cubicBezTo>
                  <a:cubicBezTo>
                    <a:pt x="44501" y="45491"/>
                    <a:pt x="69361" y="67246"/>
                    <a:pt x="94707" y="88402"/>
                  </a:cubicBezTo>
                  <a:cubicBezTo>
                    <a:pt x="132397" y="118586"/>
                    <a:pt x="171135" y="146647"/>
                    <a:pt x="210617" y="174298"/>
                  </a:cubicBezTo>
                  <a:cubicBezTo>
                    <a:pt x="256546" y="205483"/>
                    <a:pt x="305343" y="232058"/>
                    <a:pt x="353015" y="260480"/>
                  </a:cubicBezTo>
                  <a:cubicBezTo>
                    <a:pt x="364131" y="267233"/>
                    <a:pt x="375218" y="274082"/>
                    <a:pt x="385886" y="281578"/>
                  </a:cubicBezTo>
                  <a:cubicBezTo>
                    <a:pt x="398716" y="290703"/>
                    <a:pt x="410432" y="301304"/>
                    <a:pt x="421719" y="312249"/>
                  </a:cubicBezTo>
                  <a:cubicBezTo>
                    <a:pt x="455762" y="346148"/>
                    <a:pt x="484518" y="386286"/>
                    <a:pt x="501539" y="431435"/>
                  </a:cubicBezTo>
                  <a:cubicBezTo>
                    <a:pt x="509492" y="453419"/>
                    <a:pt x="516274" y="476021"/>
                    <a:pt x="519865" y="499167"/>
                  </a:cubicBezTo>
                  <a:cubicBezTo>
                    <a:pt x="522284" y="516617"/>
                    <a:pt x="524570" y="534086"/>
                    <a:pt x="525828" y="551650"/>
                  </a:cubicBezTo>
                  <a:cubicBezTo>
                    <a:pt x="527313" y="573348"/>
                    <a:pt x="526428" y="595293"/>
                    <a:pt x="531019" y="616620"/>
                  </a:cubicBezTo>
                  <a:cubicBezTo>
                    <a:pt x="532304" y="622526"/>
                    <a:pt x="533924" y="628364"/>
                    <a:pt x="535838" y="634127"/>
                  </a:cubicBezTo>
                  <a:cubicBezTo>
                    <a:pt x="538886" y="643366"/>
                    <a:pt x="542734" y="652396"/>
                    <a:pt x="547211" y="661178"/>
                  </a:cubicBezTo>
                  <a:cubicBezTo>
                    <a:pt x="563747" y="693877"/>
                    <a:pt x="588921" y="723129"/>
                    <a:pt x="615401" y="746589"/>
                  </a:cubicBezTo>
                  <a:cubicBezTo>
                    <a:pt x="618020" y="748808"/>
                    <a:pt x="620678" y="750980"/>
                    <a:pt x="623383" y="753113"/>
                  </a:cubicBezTo>
                  <a:cubicBezTo>
                    <a:pt x="641204" y="767306"/>
                    <a:pt x="660330" y="779878"/>
                    <a:pt x="679599" y="792080"/>
                  </a:cubicBezTo>
                  <a:cubicBezTo>
                    <a:pt x="680142" y="792394"/>
                    <a:pt x="680685" y="792737"/>
                    <a:pt x="681228" y="793052"/>
                  </a:cubicBezTo>
                  <a:cubicBezTo>
                    <a:pt x="695677" y="801719"/>
                    <a:pt x="710394" y="809701"/>
                    <a:pt x="724900" y="818083"/>
                  </a:cubicBezTo>
                  <a:cubicBezTo>
                    <a:pt x="735387" y="824103"/>
                    <a:pt x="745741" y="830342"/>
                    <a:pt x="755799" y="837152"/>
                  </a:cubicBezTo>
                  <a:cubicBezTo>
                    <a:pt x="757828" y="838553"/>
                    <a:pt x="759847" y="839943"/>
                    <a:pt x="761876" y="841372"/>
                  </a:cubicBezTo>
                  <a:cubicBezTo>
                    <a:pt x="784022" y="856164"/>
                    <a:pt x="804434" y="874157"/>
                    <a:pt x="819036" y="896674"/>
                  </a:cubicBezTo>
                  <a:cubicBezTo>
                    <a:pt x="826618" y="907647"/>
                    <a:pt x="832637" y="920563"/>
                    <a:pt x="830751" y="93422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0"/>
            <p:cNvSpPr/>
            <p:nvPr/>
          </p:nvSpPr>
          <p:spPr>
            <a:xfrm flipH="1" rot="-3123899">
              <a:off x="7568648" y="-817687"/>
              <a:ext cx="1735299" cy="2517310"/>
            </a:xfrm>
            <a:custGeom>
              <a:rect b="b" l="l" r="r" t="t"/>
              <a:pathLst>
                <a:path extrusionOk="0" h="1113463" w="800424">
                  <a:moveTo>
                    <a:pt x="798595" y="868233"/>
                  </a:moveTo>
                  <a:cubicBezTo>
                    <a:pt x="797223" y="873824"/>
                    <a:pt x="795176" y="879262"/>
                    <a:pt x="792328" y="884254"/>
                  </a:cubicBezTo>
                  <a:cubicBezTo>
                    <a:pt x="780298" y="902465"/>
                    <a:pt x="758885" y="911419"/>
                    <a:pt x="738759" y="917696"/>
                  </a:cubicBezTo>
                  <a:cubicBezTo>
                    <a:pt x="688077" y="931888"/>
                    <a:pt x="634822" y="939079"/>
                    <a:pt x="582254" y="933974"/>
                  </a:cubicBezTo>
                  <a:cubicBezTo>
                    <a:pt x="522132" y="928154"/>
                    <a:pt x="463296" y="908942"/>
                    <a:pt x="402489" y="910542"/>
                  </a:cubicBezTo>
                  <a:cubicBezTo>
                    <a:pt x="368275" y="911685"/>
                    <a:pt x="334899" y="921430"/>
                    <a:pt x="303990" y="935803"/>
                  </a:cubicBezTo>
                  <a:cubicBezTo>
                    <a:pt x="283778" y="945242"/>
                    <a:pt x="264109" y="956301"/>
                    <a:pt x="246802" y="970550"/>
                  </a:cubicBezTo>
                  <a:cubicBezTo>
                    <a:pt x="235944" y="979589"/>
                    <a:pt x="225476" y="990219"/>
                    <a:pt x="215960" y="1000316"/>
                  </a:cubicBezTo>
                  <a:cubicBezTo>
                    <a:pt x="188224" y="1030453"/>
                    <a:pt x="159973" y="1060723"/>
                    <a:pt x="125730" y="1083612"/>
                  </a:cubicBezTo>
                  <a:cubicBezTo>
                    <a:pt x="115529" y="1090365"/>
                    <a:pt x="104918" y="1096671"/>
                    <a:pt x="93459" y="1100976"/>
                  </a:cubicBezTo>
                  <a:cubicBezTo>
                    <a:pt x="67628" y="1110272"/>
                    <a:pt x="39834" y="1113463"/>
                    <a:pt x="12497" y="1112034"/>
                  </a:cubicBezTo>
                  <a:cubicBezTo>
                    <a:pt x="8334" y="1111834"/>
                    <a:pt x="4172" y="1111548"/>
                    <a:pt x="10" y="1111149"/>
                  </a:cubicBezTo>
                  <a:lnTo>
                    <a:pt x="10" y="1106386"/>
                  </a:lnTo>
                  <a:cubicBezTo>
                    <a:pt x="29689" y="1108948"/>
                    <a:pt x="59789" y="1106386"/>
                    <a:pt x="87782" y="1095956"/>
                  </a:cubicBezTo>
                  <a:cubicBezTo>
                    <a:pt x="117834" y="1084355"/>
                    <a:pt x="142999" y="1063171"/>
                    <a:pt x="166183" y="1041340"/>
                  </a:cubicBezTo>
                  <a:cubicBezTo>
                    <a:pt x="194948" y="1014803"/>
                    <a:pt x="218208" y="982932"/>
                    <a:pt x="249679" y="959463"/>
                  </a:cubicBezTo>
                  <a:cubicBezTo>
                    <a:pt x="263871" y="948976"/>
                    <a:pt x="279302" y="940308"/>
                    <a:pt x="295123" y="932583"/>
                  </a:cubicBezTo>
                  <a:cubicBezTo>
                    <a:pt x="327193" y="916991"/>
                    <a:pt x="361855" y="905818"/>
                    <a:pt x="397631" y="903875"/>
                  </a:cubicBezTo>
                  <a:cubicBezTo>
                    <a:pt x="439598" y="901884"/>
                    <a:pt x="481013" y="910514"/>
                    <a:pt x="522151" y="917877"/>
                  </a:cubicBezTo>
                  <a:cubicBezTo>
                    <a:pt x="525571" y="918505"/>
                    <a:pt x="529019" y="919106"/>
                    <a:pt x="532438" y="919706"/>
                  </a:cubicBezTo>
                  <a:cubicBezTo>
                    <a:pt x="553764" y="923811"/>
                    <a:pt x="575196" y="927545"/>
                    <a:pt x="596865" y="928773"/>
                  </a:cubicBezTo>
                  <a:lnTo>
                    <a:pt x="596894" y="928773"/>
                  </a:lnTo>
                  <a:cubicBezTo>
                    <a:pt x="600885" y="929002"/>
                    <a:pt x="604847" y="929145"/>
                    <a:pt x="608838" y="929173"/>
                  </a:cubicBezTo>
                  <a:cubicBezTo>
                    <a:pt x="644328" y="930002"/>
                    <a:pt x="679904" y="925754"/>
                    <a:pt x="714489" y="917858"/>
                  </a:cubicBezTo>
                  <a:cubicBezTo>
                    <a:pt x="735616" y="912952"/>
                    <a:pt x="757419" y="906942"/>
                    <a:pt x="774525" y="892998"/>
                  </a:cubicBezTo>
                  <a:cubicBezTo>
                    <a:pt x="778488" y="889750"/>
                    <a:pt x="782164" y="886130"/>
                    <a:pt x="785213" y="881996"/>
                  </a:cubicBezTo>
                  <a:cubicBezTo>
                    <a:pt x="792566" y="871280"/>
                    <a:pt x="795052" y="857679"/>
                    <a:pt x="792737" y="844906"/>
                  </a:cubicBezTo>
                  <a:cubicBezTo>
                    <a:pt x="789775" y="827227"/>
                    <a:pt x="776888" y="813206"/>
                    <a:pt x="764429" y="801462"/>
                  </a:cubicBezTo>
                  <a:cubicBezTo>
                    <a:pt x="757561" y="795052"/>
                    <a:pt x="750427" y="788918"/>
                    <a:pt x="743074" y="783079"/>
                  </a:cubicBezTo>
                  <a:lnTo>
                    <a:pt x="743074" y="783050"/>
                  </a:lnTo>
                  <a:cubicBezTo>
                    <a:pt x="738854" y="779717"/>
                    <a:pt x="734606" y="776440"/>
                    <a:pt x="730272" y="773239"/>
                  </a:cubicBezTo>
                  <a:cubicBezTo>
                    <a:pt x="725796" y="770020"/>
                    <a:pt x="721262" y="766886"/>
                    <a:pt x="716614" y="763886"/>
                  </a:cubicBezTo>
                  <a:cubicBezTo>
                    <a:pt x="711022" y="760238"/>
                    <a:pt x="705298" y="756761"/>
                    <a:pt x="699421" y="753570"/>
                  </a:cubicBezTo>
                  <a:cubicBezTo>
                    <a:pt x="689048" y="748208"/>
                    <a:pt x="678380" y="743417"/>
                    <a:pt x="667693" y="738664"/>
                  </a:cubicBezTo>
                  <a:cubicBezTo>
                    <a:pt x="653444" y="732311"/>
                    <a:pt x="639156" y="726062"/>
                    <a:pt x="625364" y="718738"/>
                  </a:cubicBezTo>
                  <a:cubicBezTo>
                    <a:pt x="611448" y="711699"/>
                    <a:pt x="597856" y="703888"/>
                    <a:pt x="584797" y="695306"/>
                  </a:cubicBezTo>
                  <a:cubicBezTo>
                    <a:pt x="561937" y="680342"/>
                    <a:pt x="540668" y="663007"/>
                    <a:pt x="521799" y="643195"/>
                  </a:cubicBezTo>
                  <a:cubicBezTo>
                    <a:pt x="510740" y="631736"/>
                    <a:pt x="501644" y="618677"/>
                    <a:pt x="494205" y="604714"/>
                  </a:cubicBezTo>
                  <a:lnTo>
                    <a:pt x="494176" y="604714"/>
                  </a:lnTo>
                  <a:cubicBezTo>
                    <a:pt x="492014" y="600723"/>
                    <a:pt x="490014" y="596675"/>
                    <a:pt x="488137" y="592569"/>
                  </a:cubicBezTo>
                  <a:cubicBezTo>
                    <a:pt x="485147" y="586073"/>
                    <a:pt x="482460" y="579453"/>
                    <a:pt x="480013" y="572757"/>
                  </a:cubicBezTo>
                  <a:cubicBezTo>
                    <a:pt x="474850" y="558613"/>
                    <a:pt x="470745" y="544078"/>
                    <a:pt x="468468" y="529200"/>
                  </a:cubicBezTo>
                  <a:cubicBezTo>
                    <a:pt x="465906" y="512864"/>
                    <a:pt x="465277" y="496329"/>
                    <a:pt x="464820" y="479822"/>
                  </a:cubicBezTo>
                  <a:cubicBezTo>
                    <a:pt x="464306" y="437036"/>
                    <a:pt x="463420" y="393954"/>
                    <a:pt x="453619" y="352111"/>
                  </a:cubicBezTo>
                  <a:cubicBezTo>
                    <a:pt x="450228" y="336918"/>
                    <a:pt x="445980" y="321812"/>
                    <a:pt x="439588" y="307581"/>
                  </a:cubicBezTo>
                  <a:cubicBezTo>
                    <a:pt x="432264" y="292360"/>
                    <a:pt x="422567" y="278359"/>
                    <a:pt x="412023" y="265224"/>
                  </a:cubicBezTo>
                  <a:cubicBezTo>
                    <a:pt x="397859" y="248002"/>
                    <a:pt x="382029" y="231896"/>
                    <a:pt x="362874" y="220294"/>
                  </a:cubicBezTo>
                  <a:cubicBezTo>
                    <a:pt x="339528" y="205673"/>
                    <a:pt x="313897" y="195263"/>
                    <a:pt x="288893" y="183890"/>
                  </a:cubicBezTo>
                  <a:cubicBezTo>
                    <a:pt x="252832" y="167497"/>
                    <a:pt x="217942" y="148685"/>
                    <a:pt x="183328" y="129416"/>
                  </a:cubicBezTo>
                  <a:cubicBezTo>
                    <a:pt x="121148" y="93240"/>
                    <a:pt x="57407" y="58236"/>
                    <a:pt x="3105" y="10544"/>
                  </a:cubicBezTo>
                  <a:cubicBezTo>
                    <a:pt x="2048" y="9630"/>
                    <a:pt x="1019" y="8715"/>
                    <a:pt x="0" y="7811"/>
                  </a:cubicBezTo>
                  <a:lnTo>
                    <a:pt x="0" y="0"/>
                  </a:lnTo>
                  <a:cubicBezTo>
                    <a:pt x="6125" y="5706"/>
                    <a:pt x="12345" y="11316"/>
                    <a:pt x="18755" y="16735"/>
                  </a:cubicBezTo>
                  <a:cubicBezTo>
                    <a:pt x="60608" y="51826"/>
                    <a:pt x="108956" y="77915"/>
                    <a:pt x="155620" y="105880"/>
                  </a:cubicBezTo>
                  <a:cubicBezTo>
                    <a:pt x="205483" y="134360"/>
                    <a:pt x="255908" y="161982"/>
                    <a:pt x="308134" y="185871"/>
                  </a:cubicBezTo>
                  <a:cubicBezTo>
                    <a:pt x="334471" y="198158"/>
                    <a:pt x="361274" y="210645"/>
                    <a:pt x="384020" y="229057"/>
                  </a:cubicBezTo>
                  <a:cubicBezTo>
                    <a:pt x="396364" y="239573"/>
                    <a:pt x="407365" y="251603"/>
                    <a:pt x="417547" y="264205"/>
                  </a:cubicBezTo>
                  <a:cubicBezTo>
                    <a:pt x="428035" y="277663"/>
                    <a:pt x="437817" y="291913"/>
                    <a:pt x="445056" y="307419"/>
                  </a:cubicBezTo>
                  <a:cubicBezTo>
                    <a:pt x="462191" y="348929"/>
                    <a:pt x="468230" y="394535"/>
                    <a:pt x="469687" y="439150"/>
                  </a:cubicBezTo>
                  <a:cubicBezTo>
                    <a:pt x="470888" y="470049"/>
                    <a:pt x="469144" y="500558"/>
                    <a:pt x="474107" y="531000"/>
                  </a:cubicBezTo>
                  <a:cubicBezTo>
                    <a:pt x="477784" y="551955"/>
                    <a:pt x="484622" y="572253"/>
                    <a:pt x="493690" y="591436"/>
                  </a:cubicBezTo>
                  <a:lnTo>
                    <a:pt x="493719" y="591436"/>
                  </a:lnTo>
                  <a:cubicBezTo>
                    <a:pt x="495290" y="594827"/>
                    <a:pt x="496938" y="598161"/>
                    <a:pt x="498681" y="601466"/>
                  </a:cubicBezTo>
                  <a:cubicBezTo>
                    <a:pt x="499110" y="602323"/>
                    <a:pt x="499567" y="603180"/>
                    <a:pt x="500024" y="604028"/>
                  </a:cubicBezTo>
                  <a:cubicBezTo>
                    <a:pt x="508949" y="620420"/>
                    <a:pt x="521265" y="635098"/>
                    <a:pt x="534686" y="647786"/>
                  </a:cubicBezTo>
                  <a:cubicBezTo>
                    <a:pt x="552765" y="664836"/>
                    <a:pt x="572262" y="680314"/>
                    <a:pt x="593293" y="693458"/>
                  </a:cubicBezTo>
                  <a:cubicBezTo>
                    <a:pt x="593693" y="693715"/>
                    <a:pt x="594093" y="693972"/>
                    <a:pt x="594493" y="694230"/>
                  </a:cubicBezTo>
                  <a:cubicBezTo>
                    <a:pt x="619354" y="709851"/>
                    <a:pt x="645376" y="722109"/>
                    <a:pt x="672151" y="733797"/>
                  </a:cubicBezTo>
                  <a:cubicBezTo>
                    <a:pt x="672551" y="733968"/>
                    <a:pt x="672922" y="734140"/>
                    <a:pt x="673322" y="734311"/>
                  </a:cubicBezTo>
                  <a:cubicBezTo>
                    <a:pt x="686638" y="740188"/>
                    <a:pt x="700059" y="745884"/>
                    <a:pt x="712461" y="753580"/>
                  </a:cubicBezTo>
                  <a:cubicBezTo>
                    <a:pt x="714908" y="755066"/>
                    <a:pt x="717337" y="756599"/>
                    <a:pt x="719728" y="758171"/>
                  </a:cubicBezTo>
                  <a:cubicBezTo>
                    <a:pt x="729110" y="764296"/>
                    <a:pt x="738054" y="771058"/>
                    <a:pt x="746693" y="778212"/>
                  </a:cubicBezTo>
                  <a:cubicBezTo>
                    <a:pt x="751542" y="782231"/>
                    <a:pt x="756333" y="786365"/>
                    <a:pt x="761000" y="790556"/>
                  </a:cubicBezTo>
                  <a:cubicBezTo>
                    <a:pt x="776878" y="804806"/>
                    <a:pt x="793813" y="820712"/>
                    <a:pt x="798348" y="842467"/>
                  </a:cubicBezTo>
                  <a:cubicBezTo>
                    <a:pt x="800033" y="850935"/>
                    <a:pt x="800424" y="859803"/>
                    <a:pt x="798576" y="86827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0"/>
            <p:cNvSpPr/>
            <p:nvPr/>
          </p:nvSpPr>
          <p:spPr>
            <a:xfrm flipH="1" rot="-3123899">
              <a:off x="7637469" y="-693303"/>
              <a:ext cx="1648236" cy="2198068"/>
            </a:xfrm>
            <a:custGeom>
              <a:rect b="b" l="l" r="r" t="t"/>
              <a:pathLst>
                <a:path extrusionOk="0" h="972255" w="764086">
                  <a:moveTo>
                    <a:pt x="744836" y="816512"/>
                  </a:moveTo>
                  <a:cubicBezTo>
                    <a:pt x="732092" y="829999"/>
                    <a:pt x="714451" y="837638"/>
                    <a:pt x="696659" y="841943"/>
                  </a:cubicBezTo>
                  <a:cubicBezTo>
                    <a:pt x="676732" y="846963"/>
                    <a:pt x="656206" y="849640"/>
                    <a:pt x="635651" y="849725"/>
                  </a:cubicBezTo>
                  <a:cubicBezTo>
                    <a:pt x="632460" y="849754"/>
                    <a:pt x="629298" y="849697"/>
                    <a:pt x="626097" y="849525"/>
                  </a:cubicBezTo>
                  <a:cubicBezTo>
                    <a:pt x="612096" y="848982"/>
                    <a:pt x="598161" y="846992"/>
                    <a:pt x="584416" y="844306"/>
                  </a:cubicBezTo>
                  <a:cubicBezTo>
                    <a:pt x="552402" y="838429"/>
                    <a:pt x="521646" y="829084"/>
                    <a:pt x="490566" y="820560"/>
                  </a:cubicBezTo>
                  <a:cubicBezTo>
                    <a:pt x="477822" y="817026"/>
                    <a:pt x="464991" y="813664"/>
                    <a:pt x="452028" y="810749"/>
                  </a:cubicBezTo>
                  <a:cubicBezTo>
                    <a:pt x="419843" y="804672"/>
                    <a:pt x="387258" y="800519"/>
                    <a:pt x="354644" y="797576"/>
                  </a:cubicBezTo>
                  <a:cubicBezTo>
                    <a:pt x="343814" y="796719"/>
                    <a:pt x="332947" y="796318"/>
                    <a:pt x="322088" y="796404"/>
                  </a:cubicBezTo>
                  <a:cubicBezTo>
                    <a:pt x="300390" y="796461"/>
                    <a:pt x="278530" y="798881"/>
                    <a:pt x="258975" y="808977"/>
                  </a:cubicBezTo>
                  <a:cubicBezTo>
                    <a:pt x="235315" y="820893"/>
                    <a:pt x="216637" y="840277"/>
                    <a:pt x="199168" y="859803"/>
                  </a:cubicBezTo>
                  <a:cubicBezTo>
                    <a:pt x="180042" y="880900"/>
                    <a:pt x="161792" y="902846"/>
                    <a:pt x="140846" y="922201"/>
                  </a:cubicBezTo>
                  <a:cubicBezTo>
                    <a:pt x="119006" y="942699"/>
                    <a:pt x="94097" y="961968"/>
                    <a:pt x="64475" y="969036"/>
                  </a:cubicBezTo>
                  <a:cubicBezTo>
                    <a:pt x="53502" y="971455"/>
                    <a:pt x="42243" y="972255"/>
                    <a:pt x="31004" y="972083"/>
                  </a:cubicBezTo>
                  <a:cubicBezTo>
                    <a:pt x="20688" y="971969"/>
                    <a:pt x="10306" y="971455"/>
                    <a:pt x="19" y="970312"/>
                  </a:cubicBezTo>
                  <a:lnTo>
                    <a:pt x="19" y="962330"/>
                  </a:lnTo>
                  <a:cubicBezTo>
                    <a:pt x="15669" y="964130"/>
                    <a:pt x="31433" y="965178"/>
                    <a:pt x="47139" y="964301"/>
                  </a:cubicBezTo>
                  <a:cubicBezTo>
                    <a:pt x="54207" y="963644"/>
                    <a:pt x="61274" y="962701"/>
                    <a:pt x="68151" y="960882"/>
                  </a:cubicBezTo>
                  <a:cubicBezTo>
                    <a:pt x="85658" y="955919"/>
                    <a:pt x="101137" y="945861"/>
                    <a:pt x="115586" y="935050"/>
                  </a:cubicBezTo>
                  <a:cubicBezTo>
                    <a:pt x="130035" y="923591"/>
                    <a:pt x="143580" y="910990"/>
                    <a:pt x="156210" y="897531"/>
                  </a:cubicBezTo>
                  <a:cubicBezTo>
                    <a:pt x="172260" y="879910"/>
                    <a:pt x="187709" y="861727"/>
                    <a:pt x="203988" y="844248"/>
                  </a:cubicBezTo>
                  <a:cubicBezTo>
                    <a:pt x="222942" y="823579"/>
                    <a:pt x="245326" y="804767"/>
                    <a:pt x="272349" y="796014"/>
                  </a:cubicBezTo>
                  <a:cubicBezTo>
                    <a:pt x="285807" y="791537"/>
                    <a:pt x="299971" y="789775"/>
                    <a:pt x="314087" y="789232"/>
                  </a:cubicBezTo>
                  <a:cubicBezTo>
                    <a:pt x="335842" y="788146"/>
                    <a:pt x="358416" y="789946"/>
                    <a:pt x="379800" y="792594"/>
                  </a:cubicBezTo>
                  <a:cubicBezTo>
                    <a:pt x="404089" y="795728"/>
                    <a:pt x="428377" y="798976"/>
                    <a:pt x="452409" y="803681"/>
                  </a:cubicBezTo>
                  <a:cubicBezTo>
                    <a:pt x="462639" y="805901"/>
                    <a:pt x="472764" y="808472"/>
                    <a:pt x="482822" y="811206"/>
                  </a:cubicBezTo>
                  <a:cubicBezTo>
                    <a:pt x="496081" y="814826"/>
                    <a:pt x="509273" y="818702"/>
                    <a:pt x="522475" y="822465"/>
                  </a:cubicBezTo>
                  <a:cubicBezTo>
                    <a:pt x="555546" y="832018"/>
                    <a:pt x="588616" y="840543"/>
                    <a:pt x="622964" y="842877"/>
                  </a:cubicBezTo>
                  <a:cubicBezTo>
                    <a:pt x="628012" y="843105"/>
                    <a:pt x="633079" y="843134"/>
                    <a:pt x="638185" y="843048"/>
                  </a:cubicBezTo>
                  <a:cubicBezTo>
                    <a:pt x="649729" y="842848"/>
                    <a:pt x="661330" y="841848"/>
                    <a:pt x="672560" y="840286"/>
                  </a:cubicBezTo>
                  <a:cubicBezTo>
                    <a:pt x="686333" y="838257"/>
                    <a:pt x="699326" y="835409"/>
                    <a:pt x="711984" y="830132"/>
                  </a:cubicBezTo>
                  <a:cubicBezTo>
                    <a:pt x="733625" y="820693"/>
                    <a:pt x="751180" y="807129"/>
                    <a:pt x="754285" y="782184"/>
                  </a:cubicBezTo>
                  <a:cubicBezTo>
                    <a:pt x="755828" y="771639"/>
                    <a:pt x="752370" y="761628"/>
                    <a:pt x="747046" y="752646"/>
                  </a:cubicBezTo>
                  <a:cubicBezTo>
                    <a:pt x="742483" y="744922"/>
                    <a:pt x="736759" y="737940"/>
                    <a:pt x="730482" y="731549"/>
                  </a:cubicBezTo>
                  <a:cubicBezTo>
                    <a:pt x="730082" y="731120"/>
                    <a:pt x="729653" y="730691"/>
                    <a:pt x="729253" y="730291"/>
                  </a:cubicBezTo>
                  <a:cubicBezTo>
                    <a:pt x="722186" y="723338"/>
                    <a:pt x="714775" y="716747"/>
                    <a:pt x="707107" y="710508"/>
                  </a:cubicBezTo>
                  <a:cubicBezTo>
                    <a:pt x="698697" y="703669"/>
                    <a:pt x="689943" y="697249"/>
                    <a:pt x="680961" y="691182"/>
                  </a:cubicBezTo>
                  <a:cubicBezTo>
                    <a:pt x="673808" y="686476"/>
                    <a:pt x="666483" y="682028"/>
                    <a:pt x="659092" y="677694"/>
                  </a:cubicBezTo>
                  <a:cubicBezTo>
                    <a:pt x="629755" y="660559"/>
                    <a:pt x="598999" y="645909"/>
                    <a:pt x="569233" y="629517"/>
                  </a:cubicBezTo>
                  <a:cubicBezTo>
                    <a:pt x="567547" y="628545"/>
                    <a:pt x="565900" y="627574"/>
                    <a:pt x="564242" y="626583"/>
                  </a:cubicBezTo>
                  <a:lnTo>
                    <a:pt x="564214" y="626583"/>
                  </a:lnTo>
                  <a:cubicBezTo>
                    <a:pt x="537763" y="610762"/>
                    <a:pt x="513674" y="591207"/>
                    <a:pt x="490204" y="571252"/>
                  </a:cubicBezTo>
                  <a:cubicBezTo>
                    <a:pt x="476803" y="560337"/>
                    <a:pt x="465144" y="547592"/>
                    <a:pt x="455171" y="533619"/>
                  </a:cubicBezTo>
                  <a:cubicBezTo>
                    <a:pt x="451980" y="529199"/>
                    <a:pt x="448989" y="524608"/>
                    <a:pt x="446132" y="519932"/>
                  </a:cubicBezTo>
                  <a:cubicBezTo>
                    <a:pt x="435331" y="502110"/>
                    <a:pt x="427006" y="482756"/>
                    <a:pt x="420986" y="462829"/>
                  </a:cubicBezTo>
                  <a:cubicBezTo>
                    <a:pt x="413061" y="435121"/>
                    <a:pt x="410728" y="405984"/>
                    <a:pt x="412090" y="377276"/>
                  </a:cubicBezTo>
                  <a:cubicBezTo>
                    <a:pt x="413576" y="346434"/>
                    <a:pt x="417366" y="315697"/>
                    <a:pt x="417424" y="284797"/>
                  </a:cubicBezTo>
                  <a:cubicBezTo>
                    <a:pt x="417395" y="269062"/>
                    <a:pt x="415033" y="253441"/>
                    <a:pt x="410842" y="238306"/>
                  </a:cubicBezTo>
                  <a:cubicBezTo>
                    <a:pt x="406365" y="222342"/>
                    <a:pt x="398669" y="207350"/>
                    <a:pt x="388411" y="194291"/>
                  </a:cubicBezTo>
                  <a:cubicBezTo>
                    <a:pt x="380000" y="183432"/>
                    <a:pt x="370732" y="172879"/>
                    <a:pt x="359816" y="164468"/>
                  </a:cubicBezTo>
                  <a:cubicBezTo>
                    <a:pt x="344024" y="152152"/>
                    <a:pt x="326146" y="143370"/>
                    <a:pt x="307762" y="135988"/>
                  </a:cubicBezTo>
                  <a:cubicBezTo>
                    <a:pt x="291684" y="129464"/>
                    <a:pt x="275606" y="123015"/>
                    <a:pt x="259414" y="116805"/>
                  </a:cubicBezTo>
                  <a:cubicBezTo>
                    <a:pt x="207845" y="96964"/>
                    <a:pt x="155677" y="78629"/>
                    <a:pt x="104223" y="58474"/>
                  </a:cubicBezTo>
                  <a:cubicBezTo>
                    <a:pt x="68189" y="43596"/>
                    <a:pt x="31613" y="27546"/>
                    <a:pt x="0" y="4419"/>
                  </a:cubicBezTo>
                  <a:lnTo>
                    <a:pt x="0" y="0"/>
                  </a:lnTo>
                  <a:cubicBezTo>
                    <a:pt x="6096" y="4220"/>
                    <a:pt x="12430" y="8153"/>
                    <a:pt x="18869" y="11830"/>
                  </a:cubicBezTo>
                  <a:cubicBezTo>
                    <a:pt x="36347" y="21898"/>
                    <a:pt x="54188" y="31385"/>
                    <a:pt x="72495" y="39938"/>
                  </a:cubicBezTo>
                  <a:cubicBezTo>
                    <a:pt x="130083" y="65456"/>
                    <a:pt x="190148" y="84839"/>
                    <a:pt x="249012" y="107185"/>
                  </a:cubicBezTo>
                  <a:cubicBezTo>
                    <a:pt x="283302" y="120529"/>
                    <a:pt x="319231" y="130902"/>
                    <a:pt x="350815" y="150285"/>
                  </a:cubicBezTo>
                  <a:cubicBezTo>
                    <a:pt x="365293" y="159296"/>
                    <a:pt x="378152" y="170755"/>
                    <a:pt x="388791" y="184071"/>
                  </a:cubicBezTo>
                  <a:cubicBezTo>
                    <a:pt x="395002" y="191681"/>
                    <a:pt x="400964" y="199577"/>
                    <a:pt x="405727" y="208188"/>
                  </a:cubicBezTo>
                  <a:cubicBezTo>
                    <a:pt x="409832" y="215741"/>
                    <a:pt x="413195" y="223723"/>
                    <a:pt x="415823" y="231905"/>
                  </a:cubicBezTo>
                  <a:cubicBezTo>
                    <a:pt x="421948" y="252403"/>
                    <a:pt x="424406" y="273872"/>
                    <a:pt x="424063" y="295189"/>
                  </a:cubicBezTo>
                  <a:cubicBezTo>
                    <a:pt x="423520" y="334185"/>
                    <a:pt x="415909" y="373018"/>
                    <a:pt x="419357" y="412042"/>
                  </a:cubicBezTo>
                  <a:cubicBezTo>
                    <a:pt x="420843" y="428692"/>
                    <a:pt x="423348" y="445284"/>
                    <a:pt x="427711" y="461448"/>
                  </a:cubicBezTo>
                  <a:cubicBezTo>
                    <a:pt x="433892" y="483146"/>
                    <a:pt x="443160" y="503720"/>
                    <a:pt x="455533" y="522513"/>
                  </a:cubicBezTo>
                  <a:cubicBezTo>
                    <a:pt x="455762" y="522884"/>
                    <a:pt x="456019" y="523227"/>
                    <a:pt x="456247" y="523599"/>
                  </a:cubicBezTo>
                  <a:cubicBezTo>
                    <a:pt x="458896" y="527475"/>
                    <a:pt x="461639" y="531266"/>
                    <a:pt x="464544" y="534943"/>
                  </a:cubicBezTo>
                  <a:cubicBezTo>
                    <a:pt x="466201" y="537105"/>
                    <a:pt x="467935" y="539220"/>
                    <a:pt x="469707" y="541296"/>
                  </a:cubicBezTo>
                  <a:cubicBezTo>
                    <a:pt x="478517" y="551469"/>
                    <a:pt x="488633" y="560365"/>
                    <a:pt x="498758" y="569204"/>
                  </a:cubicBezTo>
                  <a:cubicBezTo>
                    <a:pt x="522018" y="589159"/>
                    <a:pt x="546478" y="608657"/>
                    <a:pt x="572996" y="623907"/>
                  </a:cubicBezTo>
                  <a:cubicBezTo>
                    <a:pt x="574367" y="624707"/>
                    <a:pt x="575729" y="625478"/>
                    <a:pt x="577101" y="626240"/>
                  </a:cubicBezTo>
                  <a:lnTo>
                    <a:pt x="577129" y="626240"/>
                  </a:lnTo>
                  <a:cubicBezTo>
                    <a:pt x="605666" y="642347"/>
                    <a:pt x="635594" y="655891"/>
                    <a:pt x="663645" y="672932"/>
                  </a:cubicBezTo>
                  <a:cubicBezTo>
                    <a:pt x="664073" y="673160"/>
                    <a:pt x="664531" y="673446"/>
                    <a:pt x="664959" y="673703"/>
                  </a:cubicBezTo>
                  <a:cubicBezTo>
                    <a:pt x="680809" y="683057"/>
                    <a:pt x="696001" y="693487"/>
                    <a:pt x="710346" y="705002"/>
                  </a:cubicBezTo>
                  <a:cubicBezTo>
                    <a:pt x="715766" y="709336"/>
                    <a:pt x="721033" y="713813"/>
                    <a:pt x="726167" y="718461"/>
                  </a:cubicBezTo>
                  <a:cubicBezTo>
                    <a:pt x="728872" y="720909"/>
                    <a:pt x="731530" y="723424"/>
                    <a:pt x="734063" y="726043"/>
                  </a:cubicBezTo>
                  <a:cubicBezTo>
                    <a:pt x="740273" y="732310"/>
                    <a:pt x="745979" y="739102"/>
                    <a:pt x="750713" y="746598"/>
                  </a:cubicBezTo>
                  <a:cubicBezTo>
                    <a:pt x="754447" y="752504"/>
                    <a:pt x="757666" y="758771"/>
                    <a:pt x="759409" y="765553"/>
                  </a:cubicBezTo>
                  <a:cubicBezTo>
                    <a:pt x="764086" y="783488"/>
                    <a:pt x="756990" y="802986"/>
                    <a:pt x="744846" y="816435"/>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20"/>
            <p:cNvSpPr/>
            <p:nvPr/>
          </p:nvSpPr>
          <p:spPr>
            <a:xfrm flipH="1" rot="-3123899">
              <a:off x="7241441" y="-1403707"/>
              <a:ext cx="1933374" cy="3640181"/>
            </a:xfrm>
            <a:custGeom>
              <a:rect b="b" l="l" r="r" t="t"/>
              <a:pathLst>
                <a:path extrusionOk="0" h="1610134" w="891788">
                  <a:moveTo>
                    <a:pt x="890283" y="1196893"/>
                  </a:moveTo>
                  <a:cubicBezTo>
                    <a:pt x="888178" y="1221696"/>
                    <a:pt x="876481" y="1243441"/>
                    <a:pt x="861060" y="1262520"/>
                  </a:cubicBezTo>
                  <a:cubicBezTo>
                    <a:pt x="820750" y="1313145"/>
                    <a:pt x="752275" y="1332081"/>
                    <a:pt x="689705" y="1328890"/>
                  </a:cubicBezTo>
                  <a:cubicBezTo>
                    <a:pt x="666331" y="1327633"/>
                    <a:pt x="642785" y="1325899"/>
                    <a:pt x="619516" y="1329490"/>
                  </a:cubicBezTo>
                  <a:cubicBezTo>
                    <a:pt x="581825" y="1335672"/>
                    <a:pt x="544573" y="1346597"/>
                    <a:pt x="509331" y="1360760"/>
                  </a:cubicBezTo>
                  <a:cubicBezTo>
                    <a:pt x="466258" y="1378182"/>
                    <a:pt x="427511" y="1405462"/>
                    <a:pt x="392735" y="1435903"/>
                  </a:cubicBezTo>
                  <a:cubicBezTo>
                    <a:pt x="360093" y="1464469"/>
                    <a:pt x="330051" y="1496082"/>
                    <a:pt x="303533" y="1530429"/>
                  </a:cubicBezTo>
                  <a:cubicBezTo>
                    <a:pt x="300628" y="1534134"/>
                    <a:pt x="297799" y="1537897"/>
                    <a:pt x="295008" y="1541688"/>
                  </a:cubicBezTo>
                  <a:cubicBezTo>
                    <a:pt x="282464" y="1558852"/>
                    <a:pt x="271063" y="1575787"/>
                    <a:pt x="261538" y="1594656"/>
                  </a:cubicBezTo>
                  <a:cubicBezTo>
                    <a:pt x="259937" y="1597790"/>
                    <a:pt x="258347" y="1600895"/>
                    <a:pt x="256718" y="1604010"/>
                  </a:cubicBezTo>
                  <a:cubicBezTo>
                    <a:pt x="255746" y="1606001"/>
                    <a:pt x="254918" y="1608058"/>
                    <a:pt x="254156" y="1610134"/>
                  </a:cubicBezTo>
                  <a:lnTo>
                    <a:pt x="248279" y="1610134"/>
                  </a:lnTo>
                  <a:cubicBezTo>
                    <a:pt x="249079" y="1607887"/>
                    <a:pt x="249879" y="1605629"/>
                    <a:pt x="250698" y="1603410"/>
                  </a:cubicBezTo>
                  <a:cubicBezTo>
                    <a:pt x="253346" y="1594485"/>
                    <a:pt x="257651" y="1586217"/>
                    <a:pt x="262214" y="1578178"/>
                  </a:cubicBezTo>
                  <a:cubicBezTo>
                    <a:pt x="268119" y="1567948"/>
                    <a:pt x="274501" y="1558052"/>
                    <a:pt x="281254" y="1548355"/>
                  </a:cubicBezTo>
                  <a:cubicBezTo>
                    <a:pt x="290522" y="1535039"/>
                    <a:pt x="300466" y="1522162"/>
                    <a:pt x="310620" y="1509503"/>
                  </a:cubicBezTo>
                  <a:cubicBezTo>
                    <a:pt x="341747" y="1471108"/>
                    <a:pt x="376790" y="1435694"/>
                    <a:pt x="415843" y="1405423"/>
                  </a:cubicBezTo>
                  <a:cubicBezTo>
                    <a:pt x="462591" y="1368390"/>
                    <a:pt x="517931" y="1344273"/>
                    <a:pt x="575396" y="1329480"/>
                  </a:cubicBezTo>
                  <a:cubicBezTo>
                    <a:pt x="597180" y="1323775"/>
                    <a:pt x="619325" y="1318593"/>
                    <a:pt x="641900" y="1317822"/>
                  </a:cubicBezTo>
                  <a:cubicBezTo>
                    <a:pt x="668950" y="1316850"/>
                    <a:pt x="695982" y="1320898"/>
                    <a:pt x="723005" y="1318965"/>
                  </a:cubicBezTo>
                  <a:cubicBezTo>
                    <a:pt x="749342" y="1316688"/>
                    <a:pt x="775945" y="1311554"/>
                    <a:pt x="799862" y="1299924"/>
                  </a:cubicBezTo>
                  <a:cubicBezTo>
                    <a:pt x="818874" y="1290371"/>
                    <a:pt x="836809" y="1278084"/>
                    <a:pt x="850830" y="1261920"/>
                  </a:cubicBezTo>
                  <a:cubicBezTo>
                    <a:pt x="859184" y="1252423"/>
                    <a:pt x="866765" y="1242108"/>
                    <a:pt x="872442" y="1230763"/>
                  </a:cubicBezTo>
                  <a:cubicBezTo>
                    <a:pt x="879824" y="1215514"/>
                    <a:pt x="884273" y="1198407"/>
                    <a:pt x="883330" y="1181386"/>
                  </a:cubicBezTo>
                  <a:cubicBezTo>
                    <a:pt x="880910" y="1153335"/>
                    <a:pt x="863518" y="1128160"/>
                    <a:pt x="840886" y="1112196"/>
                  </a:cubicBezTo>
                  <a:cubicBezTo>
                    <a:pt x="825865" y="1102271"/>
                    <a:pt x="809387" y="1095089"/>
                    <a:pt x="793080" y="1087593"/>
                  </a:cubicBezTo>
                  <a:cubicBezTo>
                    <a:pt x="786527" y="1084602"/>
                    <a:pt x="779993" y="1081554"/>
                    <a:pt x="773611" y="1078268"/>
                  </a:cubicBezTo>
                  <a:cubicBezTo>
                    <a:pt x="762267" y="1072677"/>
                    <a:pt x="751599" y="1065924"/>
                    <a:pt x="741683" y="1058227"/>
                  </a:cubicBezTo>
                  <a:cubicBezTo>
                    <a:pt x="729625" y="1048817"/>
                    <a:pt x="718652" y="1038015"/>
                    <a:pt x="708870" y="1026185"/>
                  </a:cubicBezTo>
                  <a:cubicBezTo>
                    <a:pt x="708241" y="1025414"/>
                    <a:pt x="707584" y="1024642"/>
                    <a:pt x="706965" y="1023852"/>
                  </a:cubicBezTo>
                  <a:cubicBezTo>
                    <a:pt x="699783" y="1015213"/>
                    <a:pt x="693877" y="1005640"/>
                    <a:pt x="688210" y="995972"/>
                  </a:cubicBezTo>
                  <a:cubicBezTo>
                    <a:pt x="684019" y="988733"/>
                    <a:pt x="679942" y="981408"/>
                    <a:pt x="675951" y="974046"/>
                  </a:cubicBezTo>
                  <a:cubicBezTo>
                    <a:pt x="657654" y="940118"/>
                    <a:pt x="641718" y="904942"/>
                    <a:pt x="629431" y="868394"/>
                  </a:cubicBezTo>
                  <a:cubicBezTo>
                    <a:pt x="627402" y="862775"/>
                    <a:pt x="625440" y="857136"/>
                    <a:pt x="623526" y="851459"/>
                  </a:cubicBezTo>
                  <a:cubicBezTo>
                    <a:pt x="607162" y="802510"/>
                    <a:pt x="595103" y="751999"/>
                    <a:pt x="575863" y="704164"/>
                  </a:cubicBezTo>
                  <a:cubicBezTo>
                    <a:pt x="571872" y="694239"/>
                    <a:pt x="567566" y="684438"/>
                    <a:pt x="562861" y="674799"/>
                  </a:cubicBezTo>
                  <a:cubicBezTo>
                    <a:pt x="509235" y="568519"/>
                    <a:pt x="426168" y="528552"/>
                    <a:pt x="326565" y="475679"/>
                  </a:cubicBezTo>
                  <a:cubicBezTo>
                    <a:pt x="277044" y="448342"/>
                    <a:pt x="232972" y="412280"/>
                    <a:pt x="192748" y="372656"/>
                  </a:cubicBezTo>
                  <a:cubicBezTo>
                    <a:pt x="149019" y="329498"/>
                    <a:pt x="109166" y="281692"/>
                    <a:pt x="79543" y="227638"/>
                  </a:cubicBezTo>
                  <a:cubicBezTo>
                    <a:pt x="49721" y="172850"/>
                    <a:pt x="28089" y="113890"/>
                    <a:pt x="9754" y="54369"/>
                  </a:cubicBezTo>
                  <a:cubicBezTo>
                    <a:pt x="6448" y="43367"/>
                    <a:pt x="3172" y="32337"/>
                    <a:pt x="0" y="21269"/>
                  </a:cubicBezTo>
                  <a:lnTo>
                    <a:pt x="0" y="0"/>
                  </a:lnTo>
                  <a:cubicBezTo>
                    <a:pt x="26508" y="91278"/>
                    <a:pt x="56245" y="182251"/>
                    <a:pt x="109099" y="261814"/>
                  </a:cubicBezTo>
                  <a:cubicBezTo>
                    <a:pt x="132960" y="297275"/>
                    <a:pt x="160925" y="329803"/>
                    <a:pt x="190862" y="360254"/>
                  </a:cubicBezTo>
                  <a:cubicBezTo>
                    <a:pt x="219542" y="389477"/>
                    <a:pt x="250555" y="416728"/>
                    <a:pt x="284312" y="439588"/>
                  </a:cubicBezTo>
                  <a:cubicBezTo>
                    <a:pt x="332204" y="472688"/>
                    <a:pt x="386487" y="494805"/>
                    <a:pt x="435455" y="526132"/>
                  </a:cubicBezTo>
                  <a:cubicBezTo>
                    <a:pt x="501596" y="567128"/>
                    <a:pt x="550478" y="620773"/>
                    <a:pt x="580587" y="693010"/>
                  </a:cubicBezTo>
                  <a:cubicBezTo>
                    <a:pt x="580673" y="693239"/>
                    <a:pt x="580787" y="693468"/>
                    <a:pt x="580873" y="693696"/>
                  </a:cubicBezTo>
                  <a:cubicBezTo>
                    <a:pt x="600027" y="739931"/>
                    <a:pt x="612000" y="788708"/>
                    <a:pt x="627450" y="836238"/>
                  </a:cubicBezTo>
                  <a:cubicBezTo>
                    <a:pt x="627907" y="837724"/>
                    <a:pt x="628393" y="839229"/>
                    <a:pt x="628879" y="840715"/>
                  </a:cubicBezTo>
                  <a:cubicBezTo>
                    <a:pt x="642452" y="883387"/>
                    <a:pt x="659664" y="924896"/>
                    <a:pt x="680790" y="964349"/>
                  </a:cubicBezTo>
                  <a:cubicBezTo>
                    <a:pt x="683581" y="969569"/>
                    <a:pt x="686438" y="974750"/>
                    <a:pt x="689372" y="979884"/>
                  </a:cubicBezTo>
                  <a:cubicBezTo>
                    <a:pt x="697125" y="993543"/>
                    <a:pt x="705279" y="1007078"/>
                    <a:pt x="714861" y="1019508"/>
                  </a:cubicBezTo>
                  <a:cubicBezTo>
                    <a:pt x="717395" y="1022842"/>
                    <a:pt x="720052" y="1026062"/>
                    <a:pt x="722814" y="1029233"/>
                  </a:cubicBezTo>
                  <a:cubicBezTo>
                    <a:pt x="730282" y="1037815"/>
                    <a:pt x="738635" y="1045655"/>
                    <a:pt x="747646" y="1052608"/>
                  </a:cubicBezTo>
                  <a:cubicBezTo>
                    <a:pt x="757847" y="1060533"/>
                    <a:pt x="768887" y="1067343"/>
                    <a:pt x="780460" y="1072934"/>
                  </a:cubicBezTo>
                  <a:cubicBezTo>
                    <a:pt x="807968" y="1087326"/>
                    <a:pt x="839981" y="1095708"/>
                    <a:pt x="861593" y="1119197"/>
                  </a:cubicBezTo>
                  <a:cubicBezTo>
                    <a:pt x="873195" y="1131284"/>
                    <a:pt x="882377" y="1146191"/>
                    <a:pt x="887197" y="1162269"/>
                  </a:cubicBezTo>
                  <a:cubicBezTo>
                    <a:pt x="890531" y="1173413"/>
                    <a:pt x="891788" y="1185158"/>
                    <a:pt x="890273" y="1196873"/>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8" name="Shape 38"/>
        <p:cNvGrpSpPr/>
        <p:nvPr/>
      </p:nvGrpSpPr>
      <p:grpSpPr>
        <a:xfrm>
          <a:off x="0" y="0"/>
          <a:ext cx="0" cy="0"/>
          <a:chOff x="0" y="0"/>
          <a:chExt cx="0" cy="0"/>
        </a:xfrm>
      </p:grpSpPr>
      <p:pic>
        <p:nvPicPr>
          <p:cNvPr id="39" name="Google Shape;39;p3"/>
          <p:cNvPicPr preferRelativeResize="0"/>
          <p:nvPr/>
        </p:nvPicPr>
        <p:blipFill>
          <a:blip r:embed="rId2">
            <a:alphaModFix amt="40000"/>
          </a:blip>
          <a:stretch>
            <a:fillRect/>
          </a:stretch>
        </p:blipFill>
        <p:spPr>
          <a:xfrm>
            <a:off x="1" y="672"/>
            <a:ext cx="9143998" cy="5142154"/>
          </a:xfrm>
          <a:prstGeom prst="rect">
            <a:avLst/>
          </a:prstGeom>
          <a:noFill/>
          <a:ln>
            <a:noFill/>
          </a:ln>
        </p:spPr>
      </p:pic>
      <p:sp>
        <p:nvSpPr>
          <p:cNvPr id="40" name="Google Shape;40;p3"/>
          <p:cNvSpPr txBox="1"/>
          <p:nvPr>
            <p:ph type="title"/>
          </p:nvPr>
        </p:nvSpPr>
        <p:spPr>
          <a:xfrm>
            <a:off x="4387000" y="3426550"/>
            <a:ext cx="4041900" cy="9003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600"/>
              <a:buNone/>
              <a:defRPr sz="5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1" name="Google Shape;41;p3"/>
          <p:cNvSpPr txBox="1"/>
          <p:nvPr>
            <p:ph hasCustomPrompt="1" idx="2" type="title"/>
          </p:nvPr>
        </p:nvSpPr>
        <p:spPr>
          <a:xfrm>
            <a:off x="7311400" y="2349850"/>
            <a:ext cx="1117500" cy="1049400"/>
          </a:xfrm>
          <a:prstGeom prst="rect">
            <a:avLst/>
          </a:prstGeom>
          <a:noFill/>
        </p:spPr>
        <p:txBody>
          <a:bodyPr anchorCtr="0" anchor="b" bIns="91425" lIns="91425" spcFirstLastPara="1" rIns="91425" wrap="square" tIns="91425">
            <a:noAutofit/>
          </a:bodyPr>
          <a:lstStyle>
            <a:lvl1pPr lvl="0" rtl="0" algn="r">
              <a:spcBef>
                <a:spcPts val="0"/>
              </a:spcBef>
              <a:spcAft>
                <a:spcPts val="0"/>
              </a:spcAft>
              <a:buClr>
                <a:schemeClr val="lt1"/>
              </a:buClr>
              <a:buSzPts val="6000"/>
              <a:buNone/>
              <a:defRPr b="1" sz="5000">
                <a:solidFill>
                  <a:schemeClr val="accent3"/>
                </a:solidFill>
                <a:latin typeface="Inter Tight"/>
                <a:ea typeface="Inter Tight"/>
                <a:cs typeface="Inter Tight"/>
                <a:sym typeface="Inter Tight"/>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grpSp>
        <p:nvGrpSpPr>
          <p:cNvPr id="42" name="Google Shape;42;p3"/>
          <p:cNvGrpSpPr/>
          <p:nvPr/>
        </p:nvGrpSpPr>
        <p:grpSpPr>
          <a:xfrm>
            <a:off x="-1537205" y="-2567"/>
            <a:ext cx="6463957" cy="5280090"/>
            <a:chOff x="-1537205" y="-2567"/>
            <a:chExt cx="6463957" cy="5280090"/>
          </a:xfrm>
        </p:grpSpPr>
        <p:grpSp>
          <p:nvGrpSpPr>
            <p:cNvPr id="43" name="Google Shape;43;p3"/>
            <p:cNvGrpSpPr/>
            <p:nvPr/>
          </p:nvGrpSpPr>
          <p:grpSpPr>
            <a:xfrm rot="10800000">
              <a:off x="-4871" y="-2567"/>
              <a:ext cx="4931622" cy="2579095"/>
              <a:chOff x="2761982" y="1435081"/>
              <a:chExt cx="1704144" cy="891218"/>
            </a:xfrm>
          </p:grpSpPr>
          <p:sp>
            <p:nvSpPr>
              <p:cNvPr id="44" name="Google Shape;44;p3"/>
              <p:cNvSpPr/>
              <p:nvPr/>
            </p:nvSpPr>
            <p:spPr>
              <a:xfrm>
                <a:off x="2761982" y="1435081"/>
                <a:ext cx="1704144" cy="891218"/>
              </a:xfrm>
              <a:custGeom>
                <a:rect b="b" l="l" r="r" t="t"/>
                <a:pathLst>
                  <a:path extrusionOk="0" h="720176" w="1377086">
                    <a:moveTo>
                      <a:pt x="1377086" y="0"/>
                    </a:moveTo>
                    <a:lnTo>
                      <a:pt x="1377086" y="720176"/>
                    </a:lnTo>
                    <a:lnTo>
                      <a:pt x="0" y="720176"/>
                    </a:lnTo>
                    <a:cubicBezTo>
                      <a:pt x="27280" y="707060"/>
                      <a:pt x="54550" y="693734"/>
                      <a:pt x="79553" y="676542"/>
                    </a:cubicBezTo>
                    <a:cubicBezTo>
                      <a:pt x="103146" y="661226"/>
                      <a:pt x="124568" y="642947"/>
                      <a:pt x="145247" y="623954"/>
                    </a:cubicBezTo>
                    <a:cubicBezTo>
                      <a:pt x="156305" y="613220"/>
                      <a:pt x="169526" y="604504"/>
                      <a:pt x="184604" y="600742"/>
                    </a:cubicBezTo>
                    <a:cubicBezTo>
                      <a:pt x="193519" y="598427"/>
                      <a:pt x="202778" y="598246"/>
                      <a:pt x="211912" y="597541"/>
                    </a:cubicBezTo>
                    <a:cubicBezTo>
                      <a:pt x="226066" y="596522"/>
                      <a:pt x="240325" y="595589"/>
                      <a:pt x="254508" y="596817"/>
                    </a:cubicBezTo>
                    <a:cubicBezTo>
                      <a:pt x="266586" y="597818"/>
                      <a:pt x="278597" y="599465"/>
                      <a:pt x="290608" y="601037"/>
                    </a:cubicBezTo>
                    <a:cubicBezTo>
                      <a:pt x="298009" y="602056"/>
                      <a:pt x="305505" y="602323"/>
                      <a:pt x="312925" y="601351"/>
                    </a:cubicBezTo>
                    <a:cubicBezTo>
                      <a:pt x="324460" y="599951"/>
                      <a:pt x="335147" y="595284"/>
                      <a:pt x="344862" y="589083"/>
                    </a:cubicBezTo>
                    <a:cubicBezTo>
                      <a:pt x="347720" y="587273"/>
                      <a:pt x="350491" y="585311"/>
                      <a:pt x="353168" y="583282"/>
                    </a:cubicBezTo>
                    <a:cubicBezTo>
                      <a:pt x="365360" y="573948"/>
                      <a:pt x="376542" y="563423"/>
                      <a:pt x="386686" y="551936"/>
                    </a:cubicBezTo>
                    <a:cubicBezTo>
                      <a:pt x="390306" y="547849"/>
                      <a:pt x="393792" y="543630"/>
                      <a:pt x="397145" y="539315"/>
                    </a:cubicBezTo>
                    <a:cubicBezTo>
                      <a:pt x="402831" y="532067"/>
                      <a:pt x="408232" y="524618"/>
                      <a:pt x="413375" y="516998"/>
                    </a:cubicBezTo>
                    <a:cubicBezTo>
                      <a:pt x="425044" y="499739"/>
                      <a:pt x="435426" y="481622"/>
                      <a:pt x="444884" y="463048"/>
                    </a:cubicBezTo>
                    <a:cubicBezTo>
                      <a:pt x="447008" y="459153"/>
                      <a:pt x="449056" y="455181"/>
                      <a:pt x="451104" y="451218"/>
                    </a:cubicBezTo>
                    <a:cubicBezTo>
                      <a:pt x="457981" y="437893"/>
                      <a:pt x="464868" y="424491"/>
                      <a:pt x="474774" y="413156"/>
                    </a:cubicBezTo>
                    <a:cubicBezTo>
                      <a:pt x="488432" y="397478"/>
                      <a:pt x="505273" y="385039"/>
                      <a:pt x="522246" y="373199"/>
                    </a:cubicBezTo>
                    <a:cubicBezTo>
                      <a:pt x="530428" y="367303"/>
                      <a:pt x="539410" y="362350"/>
                      <a:pt x="549212" y="359797"/>
                    </a:cubicBezTo>
                    <a:cubicBezTo>
                      <a:pt x="560480" y="356711"/>
                      <a:pt x="572357" y="356902"/>
                      <a:pt x="583892" y="358054"/>
                    </a:cubicBezTo>
                    <a:cubicBezTo>
                      <a:pt x="608314" y="360750"/>
                      <a:pt x="631746" y="368818"/>
                      <a:pt x="656063" y="372151"/>
                    </a:cubicBezTo>
                    <a:cubicBezTo>
                      <a:pt x="681409" y="375476"/>
                      <a:pt x="707079" y="374247"/>
                      <a:pt x="732415" y="371618"/>
                    </a:cubicBezTo>
                    <a:cubicBezTo>
                      <a:pt x="763972" y="368837"/>
                      <a:pt x="795471" y="362607"/>
                      <a:pt x="827246" y="365150"/>
                    </a:cubicBezTo>
                    <a:cubicBezTo>
                      <a:pt x="833161" y="365608"/>
                      <a:pt x="839076" y="366055"/>
                      <a:pt x="844991" y="366503"/>
                    </a:cubicBezTo>
                    <a:lnTo>
                      <a:pt x="860012" y="367627"/>
                    </a:lnTo>
                    <a:cubicBezTo>
                      <a:pt x="865413" y="368027"/>
                      <a:pt x="870814" y="368427"/>
                      <a:pt x="876214" y="368818"/>
                    </a:cubicBezTo>
                    <a:cubicBezTo>
                      <a:pt x="885815" y="369522"/>
                      <a:pt x="895417" y="370218"/>
                      <a:pt x="905027" y="370894"/>
                    </a:cubicBezTo>
                    <a:cubicBezTo>
                      <a:pt x="906809" y="371027"/>
                      <a:pt x="908590" y="371151"/>
                      <a:pt x="910380" y="371275"/>
                    </a:cubicBezTo>
                    <a:cubicBezTo>
                      <a:pt x="915648" y="371646"/>
                      <a:pt x="920925" y="372008"/>
                      <a:pt x="926202" y="372380"/>
                    </a:cubicBezTo>
                    <a:cubicBezTo>
                      <a:pt x="931850" y="372770"/>
                      <a:pt x="937489" y="373151"/>
                      <a:pt x="943137" y="373532"/>
                    </a:cubicBezTo>
                    <a:cubicBezTo>
                      <a:pt x="946861" y="373771"/>
                      <a:pt x="950605" y="374028"/>
                      <a:pt x="954338" y="374266"/>
                    </a:cubicBezTo>
                    <a:cubicBezTo>
                      <a:pt x="956624" y="374409"/>
                      <a:pt x="958901" y="374552"/>
                      <a:pt x="961187" y="374675"/>
                    </a:cubicBezTo>
                    <a:cubicBezTo>
                      <a:pt x="970931" y="375180"/>
                      <a:pt x="980685" y="375314"/>
                      <a:pt x="990381" y="374123"/>
                    </a:cubicBezTo>
                    <a:cubicBezTo>
                      <a:pt x="996686" y="373332"/>
                      <a:pt x="1002887" y="371913"/>
                      <a:pt x="1008955" y="370075"/>
                    </a:cubicBezTo>
                    <a:cubicBezTo>
                      <a:pt x="1013974" y="368560"/>
                      <a:pt x="1018908" y="366751"/>
                      <a:pt x="1023766" y="364779"/>
                    </a:cubicBezTo>
                    <a:cubicBezTo>
                      <a:pt x="1024690" y="364398"/>
                      <a:pt x="1025604" y="364007"/>
                      <a:pt x="1026519" y="363607"/>
                    </a:cubicBezTo>
                    <a:cubicBezTo>
                      <a:pt x="1028548" y="362741"/>
                      <a:pt x="1030567" y="361836"/>
                      <a:pt x="1032567" y="360902"/>
                    </a:cubicBezTo>
                    <a:cubicBezTo>
                      <a:pt x="1035072" y="359731"/>
                      <a:pt x="1037558" y="358511"/>
                      <a:pt x="1040016" y="357235"/>
                    </a:cubicBezTo>
                    <a:cubicBezTo>
                      <a:pt x="1041568" y="356435"/>
                      <a:pt x="1043102" y="355606"/>
                      <a:pt x="1044626" y="354749"/>
                    </a:cubicBezTo>
                    <a:cubicBezTo>
                      <a:pt x="1048331" y="352692"/>
                      <a:pt x="1051960" y="350482"/>
                      <a:pt x="1055475" y="348110"/>
                    </a:cubicBezTo>
                    <a:cubicBezTo>
                      <a:pt x="1079478" y="331994"/>
                      <a:pt x="1098775" y="309953"/>
                      <a:pt x="1115663" y="286693"/>
                    </a:cubicBezTo>
                    <a:cubicBezTo>
                      <a:pt x="1138714" y="252384"/>
                      <a:pt x="1161212" y="217541"/>
                      <a:pt x="1181729" y="181661"/>
                    </a:cubicBezTo>
                    <a:cubicBezTo>
                      <a:pt x="1186834" y="173003"/>
                      <a:pt x="1191597" y="164040"/>
                      <a:pt x="1196454" y="155105"/>
                    </a:cubicBezTo>
                    <a:cubicBezTo>
                      <a:pt x="1197016" y="154057"/>
                      <a:pt x="1197588" y="153019"/>
                      <a:pt x="1198159" y="151981"/>
                    </a:cubicBezTo>
                    <a:cubicBezTo>
                      <a:pt x="1198969" y="150485"/>
                      <a:pt x="1199798" y="149000"/>
                      <a:pt x="1200617" y="147514"/>
                    </a:cubicBezTo>
                    <a:cubicBezTo>
                      <a:pt x="1211199" y="128445"/>
                      <a:pt x="1222715" y="109966"/>
                      <a:pt x="1239260" y="95498"/>
                    </a:cubicBezTo>
                    <a:cubicBezTo>
                      <a:pt x="1246718" y="89221"/>
                      <a:pt x="1254614" y="83563"/>
                      <a:pt x="1262739" y="78219"/>
                    </a:cubicBezTo>
                    <a:cubicBezTo>
                      <a:pt x="1272140" y="72038"/>
                      <a:pt x="1281827" y="66275"/>
                      <a:pt x="1291485" y="60465"/>
                    </a:cubicBezTo>
                    <a:cubicBezTo>
                      <a:pt x="1296181" y="57645"/>
                      <a:pt x="1300858" y="54807"/>
                      <a:pt x="1305497" y="51902"/>
                    </a:cubicBezTo>
                    <a:cubicBezTo>
                      <a:pt x="1310135" y="49006"/>
                      <a:pt x="1314726" y="46034"/>
                      <a:pt x="1319232" y="42939"/>
                    </a:cubicBezTo>
                    <a:cubicBezTo>
                      <a:pt x="1326785" y="37919"/>
                      <a:pt x="1334195" y="32690"/>
                      <a:pt x="1341577" y="27403"/>
                    </a:cubicBezTo>
                    <a:cubicBezTo>
                      <a:pt x="1344101" y="25575"/>
                      <a:pt x="1346549" y="23784"/>
                      <a:pt x="1348921" y="22031"/>
                    </a:cubicBezTo>
                    <a:cubicBezTo>
                      <a:pt x="1352007" y="19745"/>
                      <a:pt x="1354998" y="17497"/>
                      <a:pt x="1357951" y="15230"/>
                    </a:cubicBezTo>
                    <a:cubicBezTo>
                      <a:pt x="1362647" y="11640"/>
                      <a:pt x="1367257" y="8011"/>
                      <a:pt x="1372057" y="4115"/>
                    </a:cubicBezTo>
                    <a:cubicBezTo>
                      <a:pt x="1373505" y="2934"/>
                      <a:pt x="1374953" y="1743"/>
                      <a:pt x="1376420" y="571"/>
                    </a:cubicBezTo>
                    <a:cubicBezTo>
                      <a:pt x="1376639" y="391"/>
                      <a:pt x="1376858" y="219"/>
                      <a:pt x="1377077" y="38"/>
                    </a:cubicBezTo>
                    <a:close/>
                  </a:path>
                </a:pathLst>
              </a:custGeom>
              <a:solidFill>
                <a:srgbClr val="A4CECB">
                  <a:alpha val="16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p:nvPr/>
            </p:nvSpPr>
            <p:spPr>
              <a:xfrm>
                <a:off x="2963149" y="1552131"/>
                <a:ext cx="1502667" cy="773734"/>
              </a:xfrm>
              <a:custGeom>
                <a:rect b="b" l="l" r="r" t="t"/>
                <a:pathLst>
                  <a:path extrusionOk="0" h="625240" w="1214276">
                    <a:moveTo>
                      <a:pt x="1214276" y="0"/>
                    </a:moveTo>
                    <a:lnTo>
                      <a:pt x="1214276" y="625240"/>
                    </a:lnTo>
                    <a:lnTo>
                      <a:pt x="0" y="625240"/>
                    </a:lnTo>
                    <a:cubicBezTo>
                      <a:pt x="13983" y="613724"/>
                      <a:pt x="26918" y="600885"/>
                      <a:pt x="38148" y="586673"/>
                    </a:cubicBezTo>
                    <a:cubicBezTo>
                      <a:pt x="50492" y="571290"/>
                      <a:pt x="58998" y="552231"/>
                      <a:pt x="75581" y="540706"/>
                    </a:cubicBezTo>
                    <a:cubicBezTo>
                      <a:pt x="89392" y="530428"/>
                      <a:pt x="106566" y="527504"/>
                      <a:pt x="123092" y="524456"/>
                    </a:cubicBezTo>
                    <a:cubicBezTo>
                      <a:pt x="140875" y="520979"/>
                      <a:pt x="158486" y="516684"/>
                      <a:pt x="176003" y="512064"/>
                    </a:cubicBezTo>
                    <a:cubicBezTo>
                      <a:pt x="189024" y="508949"/>
                      <a:pt x="200311" y="504815"/>
                      <a:pt x="210322" y="499777"/>
                    </a:cubicBezTo>
                    <a:cubicBezTo>
                      <a:pt x="228762" y="490509"/>
                      <a:pt x="242868" y="478212"/>
                      <a:pt x="255518" y="463744"/>
                    </a:cubicBezTo>
                    <a:cubicBezTo>
                      <a:pt x="264014" y="454019"/>
                      <a:pt x="271853" y="443313"/>
                      <a:pt x="279892" y="431892"/>
                    </a:cubicBezTo>
                    <a:cubicBezTo>
                      <a:pt x="286255" y="422853"/>
                      <a:pt x="292741" y="413356"/>
                      <a:pt x="299790" y="403546"/>
                    </a:cubicBezTo>
                    <a:cubicBezTo>
                      <a:pt x="308458" y="391011"/>
                      <a:pt x="315278" y="381933"/>
                      <a:pt x="324669" y="374580"/>
                    </a:cubicBezTo>
                    <a:cubicBezTo>
                      <a:pt x="330689" y="369865"/>
                      <a:pt x="337766" y="365855"/>
                      <a:pt x="347072" y="362112"/>
                    </a:cubicBezTo>
                    <a:cubicBezTo>
                      <a:pt x="392173" y="343052"/>
                      <a:pt x="433102" y="311077"/>
                      <a:pt x="482813" y="304819"/>
                    </a:cubicBezTo>
                    <a:cubicBezTo>
                      <a:pt x="531257" y="299837"/>
                      <a:pt x="578406" y="314839"/>
                      <a:pt x="624869" y="327098"/>
                    </a:cubicBezTo>
                    <a:cubicBezTo>
                      <a:pt x="628707" y="328117"/>
                      <a:pt x="632546" y="329108"/>
                      <a:pt x="636375" y="330070"/>
                    </a:cubicBezTo>
                    <a:cubicBezTo>
                      <a:pt x="643642" y="331946"/>
                      <a:pt x="650920" y="333794"/>
                      <a:pt x="658216" y="335613"/>
                    </a:cubicBezTo>
                    <a:cubicBezTo>
                      <a:pt x="663102" y="336823"/>
                      <a:pt x="667998" y="338014"/>
                      <a:pt x="672894" y="339176"/>
                    </a:cubicBezTo>
                    <a:cubicBezTo>
                      <a:pt x="676456" y="340023"/>
                      <a:pt x="680018" y="340862"/>
                      <a:pt x="683590" y="341681"/>
                    </a:cubicBezTo>
                    <a:cubicBezTo>
                      <a:pt x="692525" y="343738"/>
                      <a:pt x="701488" y="345700"/>
                      <a:pt x="710479" y="347548"/>
                    </a:cubicBezTo>
                    <a:cubicBezTo>
                      <a:pt x="712327" y="347939"/>
                      <a:pt x="714185" y="348310"/>
                      <a:pt x="716042" y="348682"/>
                    </a:cubicBezTo>
                    <a:cubicBezTo>
                      <a:pt x="720109" y="349491"/>
                      <a:pt x="724176" y="350291"/>
                      <a:pt x="728253" y="351044"/>
                    </a:cubicBezTo>
                    <a:cubicBezTo>
                      <a:pt x="736997" y="352682"/>
                      <a:pt x="745769" y="354197"/>
                      <a:pt x="754551" y="355549"/>
                    </a:cubicBezTo>
                    <a:cubicBezTo>
                      <a:pt x="756771" y="355892"/>
                      <a:pt x="758990" y="356226"/>
                      <a:pt x="761209" y="356549"/>
                    </a:cubicBezTo>
                    <a:cubicBezTo>
                      <a:pt x="773325" y="358321"/>
                      <a:pt x="785479" y="359788"/>
                      <a:pt x="797643" y="360883"/>
                    </a:cubicBezTo>
                    <a:cubicBezTo>
                      <a:pt x="806377" y="361674"/>
                      <a:pt x="815140" y="362283"/>
                      <a:pt x="823903" y="362664"/>
                    </a:cubicBezTo>
                    <a:cubicBezTo>
                      <a:pt x="826475" y="362779"/>
                      <a:pt x="829046" y="362874"/>
                      <a:pt x="831628" y="362950"/>
                    </a:cubicBezTo>
                    <a:cubicBezTo>
                      <a:pt x="839848" y="363198"/>
                      <a:pt x="848058" y="363255"/>
                      <a:pt x="856288" y="363084"/>
                    </a:cubicBezTo>
                    <a:cubicBezTo>
                      <a:pt x="858241" y="363055"/>
                      <a:pt x="860184" y="363007"/>
                      <a:pt x="862127" y="362941"/>
                    </a:cubicBezTo>
                    <a:cubicBezTo>
                      <a:pt x="875338" y="362521"/>
                      <a:pt x="888549" y="361540"/>
                      <a:pt x="901779" y="359921"/>
                    </a:cubicBezTo>
                    <a:cubicBezTo>
                      <a:pt x="983942" y="352111"/>
                      <a:pt x="1026605" y="273167"/>
                      <a:pt x="1066171" y="210407"/>
                    </a:cubicBezTo>
                    <a:cubicBezTo>
                      <a:pt x="1074249" y="196396"/>
                      <a:pt x="1079173" y="180823"/>
                      <a:pt x="1086774" y="166554"/>
                    </a:cubicBezTo>
                    <a:cubicBezTo>
                      <a:pt x="1095566" y="148638"/>
                      <a:pt x="1105938" y="131569"/>
                      <a:pt x="1116530" y="114671"/>
                    </a:cubicBezTo>
                    <a:cubicBezTo>
                      <a:pt x="1140266" y="78124"/>
                      <a:pt x="1156354" y="33976"/>
                      <a:pt x="1195902" y="11478"/>
                    </a:cubicBezTo>
                    <a:cubicBezTo>
                      <a:pt x="1201988" y="7591"/>
                      <a:pt x="1208094" y="3724"/>
                      <a:pt x="1214276" y="0"/>
                    </a:cubicBezTo>
                    <a:close/>
                  </a:path>
                </a:pathLst>
              </a:custGeom>
              <a:solidFill>
                <a:srgbClr val="A4CECB">
                  <a:alpha val="33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3"/>
              <p:cNvSpPr/>
              <p:nvPr/>
            </p:nvSpPr>
            <p:spPr>
              <a:xfrm>
                <a:off x="3089546" y="1692769"/>
                <a:ext cx="1375871" cy="633197"/>
              </a:xfrm>
              <a:custGeom>
                <a:rect b="b" l="l" r="r" t="t"/>
                <a:pathLst>
                  <a:path extrusionOk="0" h="511674" w="1111815">
                    <a:moveTo>
                      <a:pt x="1111796" y="10"/>
                    </a:moveTo>
                    <a:lnTo>
                      <a:pt x="1111796" y="511674"/>
                    </a:lnTo>
                    <a:lnTo>
                      <a:pt x="0" y="511674"/>
                    </a:lnTo>
                    <a:cubicBezTo>
                      <a:pt x="4020" y="507340"/>
                      <a:pt x="7782" y="502768"/>
                      <a:pt x="11449" y="498139"/>
                    </a:cubicBezTo>
                    <a:cubicBezTo>
                      <a:pt x="27156" y="478850"/>
                      <a:pt x="37624" y="455752"/>
                      <a:pt x="54616" y="437483"/>
                    </a:cubicBezTo>
                    <a:cubicBezTo>
                      <a:pt x="74324" y="416766"/>
                      <a:pt x="101079" y="405317"/>
                      <a:pt x="126263" y="392792"/>
                    </a:cubicBezTo>
                    <a:cubicBezTo>
                      <a:pt x="127683" y="392078"/>
                      <a:pt x="129102" y="391344"/>
                      <a:pt x="130512" y="390611"/>
                    </a:cubicBezTo>
                    <a:cubicBezTo>
                      <a:pt x="149676" y="380581"/>
                      <a:pt x="167745" y="368408"/>
                      <a:pt x="184699" y="354949"/>
                    </a:cubicBezTo>
                    <a:cubicBezTo>
                      <a:pt x="187985" y="352339"/>
                      <a:pt x="191233" y="349691"/>
                      <a:pt x="194434" y="346996"/>
                    </a:cubicBezTo>
                    <a:cubicBezTo>
                      <a:pt x="201568" y="340252"/>
                      <a:pt x="207788" y="334413"/>
                      <a:pt x="213465" y="329270"/>
                    </a:cubicBezTo>
                    <a:cubicBezTo>
                      <a:pt x="236553" y="308334"/>
                      <a:pt x="250641" y="298942"/>
                      <a:pt x="280511" y="287884"/>
                    </a:cubicBezTo>
                    <a:cubicBezTo>
                      <a:pt x="287264" y="285388"/>
                      <a:pt x="294827" y="282807"/>
                      <a:pt x="303486" y="279978"/>
                    </a:cubicBezTo>
                    <a:cubicBezTo>
                      <a:pt x="359188" y="257775"/>
                      <a:pt x="410299" y="248784"/>
                      <a:pt x="466687" y="258385"/>
                    </a:cubicBezTo>
                    <a:cubicBezTo>
                      <a:pt x="476231" y="260004"/>
                      <a:pt x="485927" y="262157"/>
                      <a:pt x="495833" y="264871"/>
                    </a:cubicBezTo>
                    <a:cubicBezTo>
                      <a:pt x="502196" y="266309"/>
                      <a:pt x="509226" y="268319"/>
                      <a:pt x="516788" y="270777"/>
                    </a:cubicBezTo>
                    <a:cubicBezTo>
                      <a:pt x="517874" y="271129"/>
                      <a:pt x="518979" y="271501"/>
                      <a:pt x="520094" y="271872"/>
                    </a:cubicBezTo>
                    <a:cubicBezTo>
                      <a:pt x="524970" y="273501"/>
                      <a:pt x="530066" y="275301"/>
                      <a:pt x="535334" y="277235"/>
                    </a:cubicBezTo>
                    <a:cubicBezTo>
                      <a:pt x="540001" y="278949"/>
                      <a:pt x="544801" y="280778"/>
                      <a:pt x="549726" y="282683"/>
                    </a:cubicBezTo>
                    <a:cubicBezTo>
                      <a:pt x="551317" y="283302"/>
                      <a:pt x="552926" y="283921"/>
                      <a:pt x="554545" y="284559"/>
                    </a:cubicBezTo>
                    <a:cubicBezTo>
                      <a:pt x="559032" y="286322"/>
                      <a:pt x="563613" y="288141"/>
                      <a:pt x="568261" y="290008"/>
                    </a:cubicBezTo>
                    <a:cubicBezTo>
                      <a:pt x="574091" y="292341"/>
                      <a:pt x="580034" y="294751"/>
                      <a:pt x="586073" y="297199"/>
                    </a:cubicBezTo>
                    <a:cubicBezTo>
                      <a:pt x="594093" y="300457"/>
                      <a:pt x="602275" y="303781"/>
                      <a:pt x="610543" y="307105"/>
                    </a:cubicBezTo>
                    <a:cubicBezTo>
                      <a:pt x="612686" y="307962"/>
                      <a:pt x="614829" y="308829"/>
                      <a:pt x="616982" y="309686"/>
                    </a:cubicBezTo>
                    <a:cubicBezTo>
                      <a:pt x="627755" y="313992"/>
                      <a:pt x="638651" y="318249"/>
                      <a:pt x="649510" y="322297"/>
                    </a:cubicBezTo>
                    <a:cubicBezTo>
                      <a:pt x="651834" y="323174"/>
                      <a:pt x="654148" y="324031"/>
                      <a:pt x="656482" y="324879"/>
                    </a:cubicBezTo>
                    <a:cubicBezTo>
                      <a:pt x="668950" y="329432"/>
                      <a:pt x="681323" y="333670"/>
                      <a:pt x="693372" y="337337"/>
                    </a:cubicBezTo>
                    <a:cubicBezTo>
                      <a:pt x="695049" y="337852"/>
                      <a:pt x="696706" y="338347"/>
                      <a:pt x="698363" y="338823"/>
                    </a:cubicBezTo>
                    <a:cubicBezTo>
                      <a:pt x="736787" y="350091"/>
                      <a:pt x="771506" y="355111"/>
                      <a:pt x="794737" y="345519"/>
                    </a:cubicBezTo>
                    <a:cubicBezTo>
                      <a:pt x="832552" y="330546"/>
                      <a:pt x="868413" y="309324"/>
                      <a:pt x="899474" y="283054"/>
                    </a:cubicBezTo>
                    <a:cubicBezTo>
                      <a:pt x="917048" y="262547"/>
                      <a:pt x="930164" y="238697"/>
                      <a:pt x="939060" y="213227"/>
                    </a:cubicBezTo>
                    <a:cubicBezTo>
                      <a:pt x="951767" y="176813"/>
                      <a:pt x="962063" y="138789"/>
                      <a:pt x="984085" y="106575"/>
                    </a:cubicBezTo>
                    <a:cubicBezTo>
                      <a:pt x="1009736" y="69761"/>
                      <a:pt x="1049455" y="46758"/>
                      <a:pt x="1084593" y="20126"/>
                    </a:cubicBezTo>
                    <a:cubicBezTo>
                      <a:pt x="1093556" y="13278"/>
                      <a:pt x="1102776" y="6753"/>
                      <a:pt x="1111815" y="0"/>
                    </a:cubicBezTo>
                    <a:close/>
                  </a:path>
                </a:pathLst>
              </a:custGeom>
              <a:solidFill>
                <a:srgbClr val="A4CECB">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3"/>
              <p:cNvSpPr/>
              <p:nvPr/>
            </p:nvSpPr>
            <p:spPr>
              <a:xfrm>
                <a:off x="3171882" y="1800027"/>
                <a:ext cx="1293809" cy="525768"/>
              </a:xfrm>
              <a:custGeom>
                <a:rect b="b" l="l" r="r" t="t"/>
                <a:pathLst>
                  <a:path extrusionOk="0" h="424863" w="1045502">
                    <a:moveTo>
                      <a:pt x="1045502" y="0"/>
                    </a:moveTo>
                    <a:lnTo>
                      <a:pt x="1045502" y="424863"/>
                    </a:lnTo>
                    <a:lnTo>
                      <a:pt x="0" y="424863"/>
                    </a:lnTo>
                    <a:cubicBezTo>
                      <a:pt x="9487" y="415538"/>
                      <a:pt x="16040" y="403841"/>
                      <a:pt x="22917" y="392554"/>
                    </a:cubicBezTo>
                    <a:cubicBezTo>
                      <a:pt x="33557" y="374685"/>
                      <a:pt x="42501" y="355806"/>
                      <a:pt x="54493" y="338766"/>
                    </a:cubicBezTo>
                    <a:cubicBezTo>
                      <a:pt x="62522" y="326679"/>
                      <a:pt x="72742" y="316592"/>
                      <a:pt x="83972" y="307686"/>
                    </a:cubicBezTo>
                    <a:cubicBezTo>
                      <a:pt x="91554" y="301666"/>
                      <a:pt x="99603" y="296170"/>
                      <a:pt x="107747" y="290970"/>
                    </a:cubicBezTo>
                    <a:cubicBezTo>
                      <a:pt x="118586" y="283912"/>
                      <a:pt x="129340" y="276501"/>
                      <a:pt x="141161" y="271148"/>
                    </a:cubicBezTo>
                    <a:cubicBezTo>
                      <a:pt x="141656" y="270929"/>
                      <a:pt x="142142" y="270710"/>
                      <a:pt x="142646" y="270491"/>
                    </a:cubicBezTo>
                    <a:cubicBezTo>
                      <a:pt x="157258" y="264404"/>
                      <a:pt x="172422" y="259718"/>
                      <a:pt x="187252" y="254213"/>
                    </a:cubicBezTo>
                    <a:cubicBezTo>
                      <a:pt x="187595" y="254079"/>
                      <a:pt x="187938" y="253965"/>
                      <a:pt x="188281" y="253822"/>
                    </a:cubicBezTo>
                    <a:cubicBezTo>
                      <a:pt x="206931" y="246840"/>
                      <a:pt x="225114" y="238677"/>
                      <a:pt x="243716" y="231581"/>
                    </a:cubicBezTo>
                    <a:cubicBezTo>
                      <a:pt x="252308" y="228257"/>
                      <a:pt x="261014" y="225238"/>
                      <a:pt x="269824" y="222523"/>
                    </a:cubicBezTo>
                    <a:cubicBezTo>
                      <a:pt x="281797" y="218818"/>
                      <a:pt x="293942" y="215665"/>
                      <a:pt x="306181" y="213008"/>
                    </a:cubicBezTo>
                    <a:cubicBezTo>
                      <a:pt x="316449" y="210750"/>
                      <a:pt x="326841" y="208855"/>
                      <a:pt x="337337" y="208140"/>
                    </a:cubicBezTo>
                    <a:cubicBezTo>
                      <a:pt x="343157" y="207759"/>
                      <a:pt x="348967" y="207807"/>
                      <a:pt x="354749" y="208207"/>
                    </a:cubicBezTo>
                    <a:cubicBezTo>
                      <a:pt x="367084" y="209055"/>
                      <a:pt x="379295" y="211512"/>
                      <a:pt x="391211" y="214951"/>
                    </a:cubicBezTo>
                    <a:cubicBezTo>
                      <a:pt x="395335" y="216132"/>
                      <a:pt x="399412" y="217427"/>
                      <a:pt x="403450" y="218818"/>
                    </a:cubicBezTo>
                    <a:cubicBezTo>
                      <a:pt x="404727" y="219275"/>
                      <a:pt x="406013" y="219732"/>
                      <a:pt x="407279" y="220199"/>
                    </a:cubicBezTo>
                    <a:cubicBezTo>
                      <a:pt x="413242" y="222380"/>
                      <a:pt x="419138" y="224723"/>
                      <a:pt x="424977" y="227219"/>
                    </a:cubicBezTo>
                    <a:cubicBezTo>
                      <a:pt x="430178" y="229429"/>
                      <a:pt x="435331" y="231753"/>
                      <a:pt x="440426" y="234191"/>
                    </a:cubicBezTo>
                    <a:cubicBezTo>
                      <a:pt x="440703" y="234325"/>
                      <a:pt x="440979" y="234448"/>
                      <a:pt x="441255" y="234582"/>
                    </a:cubicBezTo>
                    <a:cubicBezTo>
                      <a:pt x="442722" y="235287"/>
                      <a:pt x="444189" y="235991"/>
                      <a:pt x="445646" y="236725"/>
                    </a:cubicBezTo>
                    <a:cubicBezTo>
                      <a:pt x="445913" y="236849"/>
                      <a:pt x="446180" y="236972"/>
                      <a:pt x="446437" y="237115"/>
                    </a:cubicBezTo>
                    <a:cubicBezTo>
                      <a:pt x="460600" y="244135"/>
                      <a:pt x="474383" y="251927"/>
                      <a:pt x="487823" y="260261"/>
                    </a:cubicBezTo>
                    <a:cubicBezTo>
                      <a:pt x="490090" y="261661"/>
                      <a:pt x="492338" y="263080"/>
                      <a:pt x="494586" y="264519"/>
                    </a:cubicBezTo>
                    <a:cubicBezTo>
                      <a:pt x="498691" y="267138"/>
                      <a:pt x="502768" y="269805"/>
                      <a:pt x="506797" y="272529"/>
                    </a:cubicBezTo>
                    <a:cubicBezTo>
                      <a:pt x="507273" y="272844"/>
                      <a:pt x="507740" y="273158"/>
                      <a:pt x="508206" y="273472"/>
                    </a:cubicBezTo>
                    <a:cubicBezTo>
                      <a:pt x="509721" y="274491"/>
                      <a:pt x="511245" y="275501"/>
                      <a:pt x="512769" y="276501"/>
                    </a:cubicBezTo>
                    <a:cubicBezTo>
                      <a:pt x="519779" y="281130"/>
                      <a:pt x="526885" y="285607"/>
                      <a:pt x="534181" y="289770"/>
                    </a:cubicBezTo>
                    <a:cubicBezTo>
                      <a:pt x="536515" y="291094"/>
                      <a:pt x="538867" y="292398"/>
                      <a:pt x="541249" y="293656"/>
                    </a:cubicBezTo>
                    <a:cubicBezTo>
                      <a:pt x="542277" y="294199"/>
                      <a:pt x="543316" y="294742"/>
                      <a:pt x="544354" y="295275"/>
                    </a:cubicBezTo>
                    <a:cubicBezTo>
                      <a:pt x="564947" y="305781"/>
                      <a:pt x="587007" y="313096"/>
                      <a:pt x="609210" y="319383"/>
                    </a:cubicBezTo>
                    <a:cubicBezTo>
                      <a:pt x="633432" y="326250"/>
                      <a:pt x="658216" y="330975"/>
                      <a:pt x="683324" y="332908"/>
                    </a:cubicBezTo>
                    <a:cubicBezTo>
                      <a:pt x="703469" y="334394"/>
                      <a:pt x="723671" y="335404"/>
                      <a:pt x="743874" y="335671"/>
                    </a:cubicBezTo>
                    <a:cubicBezTo>
                      <a:pt x="759371" y="335813"/>
                      <a:pt x="775287" y="335328"/>
                      <a:pt x="789737" y="329117"/>
                    </a:cubicBezTo>
                    <a:cubicBezTo>
                      <a:pt x="798719" y="325479"/>
                      <a:pt x="806234" y="319192"/>
                      <a:pt x="813159" y="312553"/>
                    </a:cubicBezTo>
                    <a:cubicBezTo>
                      <a:pt x="838857" y="286817"/>
                      <a:pt x="855440" y="253184"/>
                      <a:pt x="865184" y="218427"/>
                    </a:cubicBezTo>
                    <a:cubicBezTo>
                      <a:pt x="878986" y="170059"/>
                      <a:pt x="887101" y="118901"/>
                      <a:pt x="912457" y="74790"/>
                    </a:cubicBezTo>
                    <a:cubicBezTo>
                      <a:pt x="917848" y="65599"/>
                      <a:pt x="925573" y="58036"/>
                      <a:pt x="933622" y="51168"/>
                    </a:cubicBezTo>
                    <a:cubicBezTo>
                      <a:pt x="949595" y="37748"/>
                      <a:pt x="969035" y="29432"/>
                      <a:pt x="988505" y="22450"/>
                    </a:cubicBezTo>
                    <a:cubicBezTo>
                      <a:pt x="1008050" y="15164"/>
                      <a:pt x="1027119" y="8773"/>
                      <a:pt x="1045493" y="19"/>
                    </a:cubicBezTo>
                    <a:close/>
                  </a:path>
                </a:pathLst>
              </a:custGeom>
              <a:solidFill>
                <a:srgbClr val="A4CECB">
                  <a:alpha val="64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3"/>
              <p:cNvSpPr/>
              <p:nvPr/>
            </p:nvSpPr>
            <p:spPr>
              <a:xfrm>
                <a:off x="3264010" y="1852544"/>
                <a:ext cx="1201574" cy="473032"/>
              </a:xfrm>
              <a:custGeom>
                <a:rect b="b" l="l" r="r" t="t"/>
                <a:pathLst>
                  <a:path extrusionOk="0" h="382248" w="970969">
                    <a:moveTo>
                      <a:pt x="970969" y="0"/>
                    </a:moveTo>
                    <a:lnTo>
                      <a:pt x="970969" y="382248"/>
                    </a:lnTo>
                    <a:lnTo>
                      <a:pt x="0" y="382248"/>
                    </a:lnTo>
                    <a:cubicBezTo>
                      <a:pt x="18669" y="366522"/>
                      <a:pt x="33804" y="346872"/>
                      <a:pt x="46415" y="326050"/>
                    </a:cubicBezTo>
                    <a:cubicBezTo>
                      <a:pt x="55978" y="309686"/>
                      <a:pt x="64113" y="291751"/>
                      <a:pt x="73876" y="275149"/>
                    </a:cubicBezTo>
                    <a:cubicBezTo>
                      <a:pt x="83334" y="259051"/>
                      <a:pt x="94307" y="244202"/>
                      <a:pt x="109585" y="233229"/>
                    </a:cubicBezTo>
                    <a:cubicBezTo>
                      <a:pt x="112557" y="231086"/>
                      <a:pt x="115681" y="229105"/>
                      <a:pt x="118996" y="227286"/>
                    </a:cubicBezTo>
                    <a:cubicBezTo>
                      <a:pt x="125387" y="223618"/>
                      <a:pt x="132026" y="220466"/>
                      <a:pt x="138827" y="217713"/>
                    </a:cubicBezTo>
                    <a:cubicBezTo>
                      <a:pt x="155143" y="211103"/>
                      <a:pt x="172402" y="206769"/>
                      <a:pt x="189567" y="202978"/>
                    </a:cubicBezTo>
                    <a:cubicBezTo>
                      <a:pt x="216865" y="197358"/>
                      <a:pt x="245240" y="192348"/>
                      <a:pt x="273091" y="194881"/>
                    </a:cubicBezTo>
                    <a:cubicBezTo>
                      <a:pt x="279140" y="195424"/>
                      <a:pt x="285159" y="196329"/>
                      <a:pt x="291141" y="197663"/>
                    </a:cubicBezTo>
                    <a:cubicBezTo>
                      <a:pt x="293351" y="198158"/>
                      <a:pt x="295542" y="198701"/>
                      <a:pt x="297742" y="199311"/>
                    </a:cubicBezTo>
                    <a:cubicBezTo>
                      <a:pt x="302790" y="200530"/>
                      <a:pt x="307677" y="202073"/>
                      <a:pt x="312420" y="203873"/>
                    </a:cubicBezTo>
                    <a:cubicBezTo>
                      <a:pt x="314354" y="204606"/>
                      <a:pt x="316259" y="205378"/>
                      <a:pt x="318135" y="206207"/>
                    </a:cubicBezTo>
                    <a:cubicBezTo>
                      <a:pt x="318735" y="206464"/>
                      <a:pt x="319326" y="206731"/>
                      <a:pt x="319926" y="206997"/>
                    </a:cubicBezTo>
                    <a:cubicBezTo>
                      <a:pt x="324736" y="209159"/>
                      <a:pt x="329394" y="211588"/>
                      <a:pt x="333946" y="214236"/>
                    </a:cubicBezTo>
                    <a:cubicBezTo>
                      <a:pt x="335413" y="215084"/>
                      <a:pt x="336871" y="215951"/>
                      <a:pt x="338309" y="216846"/>
                    </a:cubicBezTo>
                    <a:cubicBezTo>
                      <a:pt x="344386" y="220599"/>
                      <a:pt x="350253" y="224695"/>
                      <a:pt x="355997" y="229038"/>
                    </a:cubicBezTo>
                    <a:cubicBezTo>
                      <a:pt x="358073" y="230600"/>
                      <a:pt x="360140" y="232191"/>
                      <a:pt x="362188" y="233810"/>
                    </a:cubicBezTo>
                    <a:cubicBezTo>
                      <a:pt x="364836" y="235896"/>
                      <a:pt x="367455" y="238020"/>
                      <a:pt x="370056" y="240163"/>
                    </a:cubicBezTo>
                    <a:cubicBezTo>
                      <a:pt x="371694" y="241525"/>
                      <a:pt x="373323" y="242888"/>
                      <a:pt x="374961" y="244259"/>
                    </a:cubicBezTo>
                    <a:cubicBezTo>
                      <a:pt x="378666" y="247374"/>
                      <a:pt x="382343" y="250517"/>
                      <a:pt x="386010" y="253641"/>
                    </a:cubicBezTo>
                    <a:cubicBezTo>
                      <a:pt x="387677" y="255070"/>
                      <a:pt x="389344" y="256489"/>
                      <a:pt x="391011" y="257899"/>
                    </a:cubicBezTo>
                    <a:cubicBezTo>
                      <a:pt x="393773" y="260252"/>
                      <a:pt x="396535" y="262595"/>
                      <a:pt x="399317" y="264890"/>
                    </a:cubicBezTo>
                    <a:cubicBezTo>
                      <a:pt x="442627" y="298656"/>
                      <a:pt x="495605" y="318478"/>
                      <a:pt x="548145" y="332823"/>
                    </a:cubicBezTo>
                    <a:cubicBezTo>
                      <a:pt x="593493" y="341004"/>
                      <a:pt x="639937" y="340100"/>
                      <a:pt x="685791" y="337937"/>
                    </a:cubicBezTo>
                    <a:cubicBezTo>
                      <a:pt x="717080" y="335270"/>
                      <a:pt x="751484" y="337566"/>
                      <a:pt x="779002" y="320116"/>
                    </a:cubicBezTo>
                    <a:cubicBezTo>
                      <a:pt x="823198" y="286655"/>
                      <a:pt x="865194" y="192205"/>
                      <a:pt x="876767" y="138255"/>
                    </a:cubicBezTo>
                    <a:cubicBezTo>
                      <a:pt x="882434" y="107594"/>
                      <a:pt x="873576" y="73057"/>
                      <a:pt x="892188" y="45939"/>
                    </a:cubicBezTo>
                    <a:cubicBezTo>
                      <a:pt x="905627" y="26251"/>
                      <a:pt x="927859" y="15154"/>
                      <a:pt x="949700" y="7239"/>
                    </a:cubicBezTo>
                    <a:cubicBezTo>
                      <a:pt x="956815" y="5077"/>
                      <a:pt x="963873" y="2467"/>
                      <a:pt x="970969" y="1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 name="Google Shape;49;p3"/>
            <p:cNvGrpSpPr/>
            <p:nvPr/>
          </p:nvGrpSpPr>
          <p:grpSpPr>
            <a:xfrm flipH="1" rot="10800000">
              <a:off x="-1537205" y="2694011"/>
              <a:ext cx="5275862" cy="2583512"/>
              <a:chOff x="7061163" y="1109382"/>
              <a:chExt cx="2030349" cy="994232"/>
            </a:xfrm>
          </p:grpSpPr>
          <p:sp>
            <p:nvSpPr>
              <p:cNvPr id="50" name="Google Shape;50;p3"/>
              <p:cNvSpPr/>
              <p:nvPr/>
            </p:nvSpPr>
            <p:spPr>
              <a:xfrm>
                <a:off x="7061163" y="1112071"/>
                <a:ext cx="2030349" cy="991543"/>
              </a:xfrm>
              <a:custGeom>
                <a:rect b="b" l="l" r="r" t="t"/>
                <a:pathLst>
                  <a:path extrusionOk="0" h="991543" w="2030349">
                    <a:moveTo>
                      <a:pt x="2028692" y="333480"/>
                    </a:moveTo>
                    <a:cubicBezTo>
                      <a:pt x="2025758" y="365436"/>
                      <a:pt x="2013490" y="397297"/>
                      <a:pt x="2000774" y="426168"/>
                    </a:cubicBezTo>
                    <a:cubicBezTo>
                      <a:pt x="1986401" y="458676"/>
                      <a:pt x="1967227" y="488890"/>
                      <a:pt x="1944967" y="516588"/>
                    </a:cubicBezTo>
                    <a:cubicBezTo>
                      <a:pt x="1933375" y="530714"/>
                      <a:pt x="1911877" y="551936"/>
                      <a:pt x="1892160" y="542363"/>
                    </a:cubicBezTo>
                    <a:cubicBezTo>
                      <a:pt x="1888674" y="540372"/>
                      <a:pt x="1886045" y="537105"/>
                      <a:pt x="1883902" y="533772"/>
                    </a:cubicBezTo>
                    <a:cubicBezTo>
                      <a:pt x="1875672" y="520436"/>
                      <a:pt x="1876749" y="504111"/>
                      <a:pt x="1872767" y="489404"/>
                    </a:cubicBezTo>
                    <a:cubicBezTo>
                      <a:pt x="1870539" y="480898"/>
                      <a:pt x="1866195" y="472678"/>
                      <a:pt x="1859832" y="466496"/>
                    </a:cubicBezTo>
                    <a:cubicBezTo>
                      <a:pt x="1845945" y="455943"/>
                      <a:pt x="1816560" y="455400"/>
                      <a:pt x="1799929" y="459248"/>
                    </a:cubicBezTo>
                    <a:cubicBezTo>
                      <a:pt x="1777908" y="465182"/>
                      <a:pt x="1757734" y="476193"/>
                      <a:pt x="1736541" y="484356"/>
                    </a:cubicBezTo>
                    <a:lnTo>
                      <a:pt x="1736512" y="484356"/>
                    </a:lnTo>
                    <a:cubicBezTo>
                      <a:pt x="1736112" y="484537"/>
                      <a:pt x="1735722" y="484689"/>
                      <a:pt x="1735322" y="484842"/>
                    </a:cubicBezTo>
                    <a:cubicBezTo>
                      <a:pt x="1724615" y="488575"/>
                      <a:pt x="1713548" y="491385"/>
                      <a:pt x="1702327" y="493157"/>
                    </a:cubicBezTo>
                    <a:cubicBezTo>
                      <a:pt x="1697984" y="493862"/>
                      <a:pt x="1693612" y="494376"/>
                      <a:pt x="1689240" y="494776"/>
                    </a:cubicBezTo>
                    <a:cubicBezTo>
                      <a:pt x="1686706" y="494986"/>
                      <a:pt x="1684134" y="495176"/>
                      <a:pt x="1681563" y="495262"/>
                    </a:cubicBezTo>
                    <a:cubicBezTo>
                      <a:pt x="1679610" y="495357"/>
                      <a:pt x="1677648" y="495414"/>
                      <a:pt x="1675695" y="495443"/>
                    </a:cubicBezTo>
                    <a:cubicBezTo>
                      <a:pt x="1675391" y="495443"/>
                      <a:pt x="1675057" y="495414"/>
                      <a:pt x="1674743" y="495386"/>
                    </a:cubicBezTo>
                    <a:cubicBezTo>
                      <a:pt x="1672942" y="495329"/>
                      <a:pt x="1671133" y="495205"/>
                      <a:pt x="1669304" y="495052"/>
                    </a:cubicBezTo>
                    <a:cubicBezTo>
                      <a:pt x="1667351" y="494871"/>
                      <a:pt x="1665360" y="494652"/>
                      <a:pt x="1663341" y="494376"/>
                    </a:cubicBezTo>
                    <a:cubicBezTo>
                      <a:pt x="1657074" y="493547"/>
                      <a:pt x="1650740" y="492271"/>
                      <a:pt x="1644501" y="490557"/>
                    </a:cubicBezTo>
                    <a:cubicBezTo>
                      <a:pt x="1637005" y="488509"/>
                      <a:pt x="1629604" y="485813"/>
                      <a:pt x="1622574" y="482575"/>
                    </a:cubicBezTo>
                    <a:cubicBezTo>
                      <a:pt x="1619183" y="481041"/>
                      <a:pt x="1615907" y="479365"/>
                      <a:pt x="1612697" y="477526"/>
                    </a:cubicBezTo>
                    <a:cubicBezTo>
                      <a:pt x="1607591" y="474678"/>
                      <a:pt x="1602696" y="471507"/>
                      <a:pt x="1598200" y="468049"/>
                    </a:cubicBezTo>
                    <a:cubicBezTo>
                      <a:pt x="1581045" y="453800"/>
                      <a:pt x="1566062" y="435112"/>
                      <a:pt x="1550832" y="419300"/>
                    </a:cubicBezTo>
                    <a:cubicBezTo>
                      <a:pt x="1544469" y="412756"/>
                      <a:pt x="1538259" y="405813"/>
                      <a:pt x="1530439" y="400983"/>
                    </a:cubicBezTo>
                    <a:cubicBezTo>
                      <a:pt x="1512732" y="390620"/>
                      <a:pt x="1492615" y="387801"/>
                      <a:pt x="1472403" y="388963"/>
                    </a:cubicBezTo>
                    <a:cubicBezTo>
                      <a:pt x="1468279" y="389144"/>
                      <a:pt x="1464173" y="389449"/>
                      <a:pt x="1460078" y="389849"/>
                    </a:cubicBezTo>
                    <a:lnTo>
                      <a:pt x="1460049" y="389849"/>
                    </a:lnTo>
                    <a:cubicBezTo>
                      <a:pt x="1443047" y="391592"/>
                      <a:pt x="1426226" y="395049"/>
                      <a:pt x="1409595" y="399088"/>
                    </a:cubicBezTo>
                    <a:cubicBezTo>
                      <a:pt x="1390697" y="403889"/>
                      <a:pt x="1371953" y="409451"/>
                      <a:pt x="1353817" y="416614"/>
                    </a:cubicBezTo>
                    <a:cubicBezTo>
                      <a:pt x="1334586" y="424415"/>
                      <a:pt x="1315717" y="433711"/>
                      <a:pt x="1299696" y="447037"/>
                    </a:cubicBezTo>
                    <a:cubicBezTo>
                      <a:pt x="1279484" y="464344"/>
                      <a:pt x="1264253" y="486451"/>
                      <a:pt x="1252271" y="510121"/>
                    </a:cubicBezTo>
                    <a:cubicBezTo>
                      <a:pt x="1252271" y="510121"/>
                      <a:pt x="1252261" y="510140"/>
                      <a:pt x="1252242" y="510178"/>
                    </a:cubicBezTo>
                    <a:cubicBezTo>
                      <a:pt x="1252242" y="510178"/>
                      <a:pt x="1252213" y="510207"/>
                      <a:pt x="1252213" y="510235"/>
                    </a:cubicBezTo>
                    <a:cubicBezTo>
                      <a:pt x="1248118" y="518217"/>
                      <a:pt x="1244413" y="526380"/>
                      <a:pt x="1241022" y="534581"/>
                    </a:cubicBezTo>
                    <a:lnTo>
                      <a:pt x="1241022" y="534610"/>
                    </a:lnTo>
                    <a:cubicBezTo>
                      <a:pt x="1240193" y="536600"/>
                      <a:pt x="1239403" y="538582"/>
                      <a:pt x="1238603" y="540572"/>
                    </a:cubicBezTo>
                    <a:cubicBezTo>
                      <a:pt x="1233897" y="552526"/>
                      <a:pt x="1230135" y="564852"/>
                      <a:pt x="1227382" y="577425"/>
                    </a:cubicBezTo>
                    <a:cubicBezTo>
                      <a:pt x="1226010" y="586816"/>
                      <a:pt x="1224963" y="596227"/>
                      <a:pt x="1223868" y="605647"/>
                    </a:cubicBezTo>
                    <a:cubicBezTo>
                      <a:pt x="1222182" y="618792"/>
                      <a:pt x="1220714" y="632041"/>
                      <a:pt x="1219314" y="645309"/>
                    </a:cubicBezTo>
                    <a:cubicBezTo>
                      <a:pt x="1218676" y="651272"/>
                      <a:pt x="1218028" y="657235"/>
                      <a:pt x="1217362" y="663226"/>
                    </a:cubicBezTo>
                    <a:lnTo>
                      <a:pt x="1217362" y="663254"/>
                    </a:lnTo>
                    <a:cubicBezTo>
                      <a:pt x="1216105" y="674665"/>
                      <a:pt x="1214828" y="686067"/>
                      <a:pt x="1213323" y="697440"/>
                    </a:cubicBezTo>
                    <a:lnTo>
                      <a:pt x="1213323" y="697468"/>
                    </a:lnTo>
                    <a:cubicBezTo>
                      <a:pt x="1212561" y="703155"/>
                      <a:pt x="1211790" y="708812"/>
                      <a:pt x="1210904" y="714470"/>
                    </a:cubicBezTo>
                    <a:lnTo>
                      <a:pt x="1210904" y="714499"/>
                    </a:lnTo>
                    <a:cubicBezTo>
                      <a:pt x="1209465" y="724195"/>
                      <a:pt x="1207818" y="733825"/>
                      <a:pt x="1205922" y="743369"/>
                    </a:cubicBezTo>
                    <a:lnTo>
                      <a:pt x="1205894" y="743398"/>
                    </a:lnTo>
                    <a:cubicBezTo>
                      <a:pt x="1204884" y="748532"/>
                      <a:pt x="1203751" y="753647"/>
                      <a:pt x="1202560" y="758752"/>
                    </a:cubicBezTo>
                    <a:cubicBezTo>
                      <a:pt x="1198521" y="776002"/>
                      <a:pt x="1193444" y="792966"/>
                      <a:pt x="1186844" y="809511"/>
                    </a:cubicBezTo>
                    <a:cubicBezTo>
                      <a:pt x="1185253" y="813521"/>
                      <a:pt x="1183539" y="817521"/>
                      <a:pt x="1181767" y="821465"/>
                    </a:cubicBezTo>
                    <a:cubicBezTo>
                      <a:pt x="1181710" y="821560"/>
                      <a:pt x="1181671" y="821674"/>
                      <a:pt x="1181614" y="821769"/>
                    </a:cubicBezTo>
                    <a:cubicBezTo>
                      <a:pt x="1178500" y="828685"/>
                      <a:pt x="1175004" y="835438"/>
                      <a:pt x="1171127" y="841981"/>
                    </a:cubicBezTo>
                    <a:lnTo>
                      <a:pt x="1171127" y="842010"/>
                    </a:lnTo>
                    <a:cubicBezTo>
                      <a:pt x="1169565" y="844639"/>
                      <a:pt x="1167946" y="847239"/>
                      <a:pt x="1166231" y="849773"/>
                    </a:cubicBezTo>
                    <a:lnTo>
                      <a:pt x="1166231" y="849801"/>
                    </a:lnTo>
                    <a:cubicBezTo>
                      <a:pt x="1163203" y="854450"/>
                      <a:pt x="1159964" y="858974"/>
                      <a:pt x="1156478" y="863317"/>
                    </a:cubicBezTo>
                    <a:cubicBezTo>
                      <a:pt x="1155040" y="865156"/>
                      <a:pt x="1153544" y="866985"/>
                      <a:pt x="1151982" y="868756"/>
                    </a:cubicBezTo>
                    <a:cubicBezTo>
                      <a:pt x="1151735" y="869061"/>
                      <a:pt x="1151496" y="869366"/>
                      <a:pt x="1151249" y="869642"/>
                    </a:cubicBezTo>
                    <a:cubicBezTo>
                      <a:pt x="1147820" y="873500"/>
                      <a:pt x="1144276" y="877291"/>
                      <a:pt x="1140581" y="881053"/>
                    </a:cubicBezTo>
                    <a:cubicBezTo>
                      <a:pt x="1136847" y="884844"/>
                      <a:pt x="1132970" y="888606"/>
                      <a:pt x="1128960" y="892273"/>
                    </a:cubicBezTo>
                    <a:cubicBezTo>
                      <a:pt x="1128436" y="892759"/>
                      <a:pt x="1127922" y="893226"/>
                      <a:pt x="1127369" y="893712"/>
                    </a:cubicBezTo>
                    <a:cubicBezTo>
                      <a:pt x="1125531" y="895398"/>
                      <a:pt x="1123674" y="897045"/>
                      <a:pt x="1121778" y="898665"/>
                    </a:cubicBezTo>
                    <a:cubicBezTo>
                      <a:pt x="1118140" y="901846"/>
                      <a:pt x="1114377" y="904999"/>
                      <a:pt x="1110558" y="908056"/>
                    </a:cubicBezTo>
                    <a:cubicBezTo>
                      <a:pt x="1108234" y="909923"/>
                      <a:pt x="1105881" y="911752"/>
                      <a:pt x="1103491" y="913533"/>
                    </a:cubicBezTo>
                    <a:cubicBezTo>
                      <a:pt x="1043159" y="959491"/>
                      <a:pt x="963654" y="991543"/>
                      <a:pt x="893045" y="990810"/>
                    </a:cubicBezTo>
                    <a:cubicBezTo>
                      <a:pt x="828094" y="990076"/>
                      <a:pt x="775649" y="946442"/>
                      <a:pt x="731434" y="903256"/>
                    </a:cubicBezTo>
                    <a:cubicBezTo>
                      <a:pt x="716508" y="889187"/>
                      <a:pt x="701249" y="875271"/>
                      <a:pt x="683695" y="864508"/>
                    </a:cubicBezTo>
                    <a:cubicBezTo>
                      <a:pt x="653758" y="845944"/>
                      <a:pt x="619449" y="836562"/>
                      <a:pt x="584920" y="831113"/>
                    </a:cubicBezTo>
                    <a:cubicBezTo>
                      <a:pt x="537581" y="823189"/>
                      <a:pt x="489452" y="822979"/>
                      <a:pt x="441903" y="816864"/>
                    </a:cubicBezTo>
                    <a:cubicBezTo>
                      <a:pt x="419671" y="813864"/>
                      <a:pt x="396888" y="811111"/>
                      <a:pt x="376399" y="801357"/>
                    </a:cubicBezTo>
                    <a:cubicBezTo>
                      <a:pt x="368294" y="797538"/>
                      <a:pt x="361140" y="791966"/>
                      <a:pt x="354416" y="786098"/>
                    </a:cubicBezTo>
                    <a:cubicBezTo>
                      <a:pt x="348910" y="781145"/>
                      <a:pt x="343500" y="775945"/>
                      <a:pt x="339490" y="769677"/>
                    </a:cubicBezTo>
                    <a:cubicBezTo>
                      <a:pt x="333832" y="760133"/>
                      <a:pt x="332089" y="747141"/>
                      <a:pt x="333251" y="736225"/>
                    </a:cubicBezTo>
                    <a:cubicBezTo>
                      <a:pt x="335147" y="723776"/>
                      <a:pt x="339823" y="711794"/>
                      <a:pt x="345852" y="700783"/>
                    </a:cubicBezTo>
                    <a:cubicBezTo>
                      <a:pt x="352215" y="688915"/>
                      <a:pt x="361569" y="678952"/>
                      <a:pt x="371542" y="670017"/>
                    </a:cubicBezTo>
                    <a:cubicBezTo>
                      <a:pt x="384572" y="658920"/>
                      <a:pt x="399793" y="650872"/>
                      <a:pt x="413833" y="641213"/>
                    </a:cubicBezTo>
                    <a:cubicBezTo>
                      <a:pt x="437560" y="625373"/>
                      <a:pt x="458019" y="608219"/>
                      <a:pt x="482146" y="593636"/>
                    </a:cubicBezTo>
                    <a:cubicBezTo>
                      <a:pt x="501777" y="581530"/>
                      <a:pt x="521713" y="569509"/>
                      <a:pt x="538781" y="553850"/>
                    </a:cubicBezTo>
                    <a:cubicBezTo>
                      <a:pt x="546278" y="546478"/>
                      <a:pt x="553403" y="538648"/>
                      <a:pt x="559175" y="529847"/>
                    </a:cubicBezTo>
                    <a:cubicBezTo>
                      <a:pt x="569661" y="512664"/>
                      <a:pt x="575138" y="492328"/>
                      <a:pt x="573605" y="472173"/>
                    </a:cubicBezTo>
                    <a:cubicBezTo>
                      <a:pt x="572596" y="464134"/>
                      <a:pt x="570976" y="456086"/>
                      <a:pt x="567976" y="448532"/>
                    </a:cubicBezTo>
                    <a:cubicBezTo>
                      <a:pt x="562899" y="436235"/>
                      <a:pt x="557270" y="424034"/>
                      <a:pt x="549535" y="413147"/>
                    </a:cubicBezTo>
                    <a:cubicBezTo>
                      <a:pt x="542592" y="403879"/>
                      <a:pt x="533847" y="395564"/>
                      <a:pt x="523237" y="390639"/>
                    </a:cubicBezTo>
                    <a:cubicBezTo>
                      <a:pt x="515045" y="387096"/>
                      <a:pt x="506358" y="384858"/>
                      <a:pt x="497548" y="383515"/>
                    </a:cubicBezTo>
                    <a:cubicBezTo>
                      <a:pt x="489413" y="382295"/>
                      <a:pt x="481155" y="381286"/>
                      <a:pt x="472964" y="382353"/>
                    </a:cubicBezTo>
                    <a:cubicBezTo>
                      <a:pt x="440483" y="387277"/>
                      <a:pt x="408537" y="396145"/>
                      <a:pt x="377923" y="408013"/>
                    </a:cubicBezTo>
                    <a:cubicBezTo>
                      <a:pt x="352692" y="417986"/>
                      <a:pt x="328688" y="430673"/>
                      <a:pt x="304076" y="442017"/>
                    </a:cubicBezTo>
                    <a:cubicBezTo>
                      <a:pt x="289122" y="448685"/>
                      <a:pt x="273891" y="454857"/>
                      <a:pt x="258175" y="459476"/>
                    </a:cubicBezTo>
                    <a:cubicBezTo>
                      <a:pt x="242087" y="464334"/>
                      <a:pt x="225390" y="466630"/>
                      <a:pt x="208693" y="467706"/>
                    </a:cubicBezTo>
                    <a:cubicBezTo>
                      <a:pt x="172088" y="470335"/>
                      <a:pt x="133683" y="465868"/>
                      <a:pt x="101937" y="446303"/>
                    </a:cubicBezTo>
                    <a:cubicBezTo>
                      <a:pt x="86982" y="437493"/>
                      <a:pt x="73342" y="425758"/>
                      <a:pt x="64932" y="410308"/>
                    </a:cubicBezTo>
                    <a:cubicBezTo>
                      <a:pt x="60007" y="399879"/>
                      <a:pt x="56464" y="388534"/>
                      <a:pt x="54378" y="376914"/>
                    </a:cubicBezTo>
                    <a:cubicBezTo>
                      <a:pt x="53588" y="374895"/>
                      <a:pt x="52845" y="372904"/>
                      <a:pt x="52206" y="370856"/>
                    </a:cubicBezTo>
                    <a:cubicBezTo>
                      <a:pt x="50892" y="366332"/>
                      <a:pt x="49244" y="361683"/>
                      <a:pt x="49635" y="356911"/>
                    </a:cubicBezTo>
                    <a:cubicBezTo>
                      <a:pt x="50159" y="338042"/>
                      <a:pt x="53426" y="318964"/>
                      <a:pt x="62294" y="302114"/>
                    </a:cubicBezTo>
                    <a:cubicBezTo>
                      <a:pt x="68656" y="289484"/>
                      <a:pt x="76419" y="277587"/>
                      <a:pt x="82534" y="264805"/>
                    </a:cubicBezTo>
                    <a:cubicBezTo>
                      <a:pt x="86077" y="257346"/>
                      <a:pt x="87792" y="249088"/>
                      <a:pt x="86782" y="240830"/>
                    </a:cubicBezTo>
                    <a:cubicBezTo>
                      <a:pt x="84763" y="225114"/>
                      <a:pt x="77819" y="210560"/>
                      <a:pt x="70513" y="196672"/>
                    </a:cubicBezTo>
                    <a:cubicBezTo>
                      <a:pt x="67332" y="191081"/>
                      <a:pt x="64065" y="185480"/>
                      <a:pt x="59626" y="180775"/>
                    </a:cubicBezTo>
                    <a:cubicBezTo>
                      <a:pt x="54978" y="176070"/>
                      <a:pt x="49959" y="171536"/>
                      <a:pt x="44187" y="168297"/>
                    </a:cubicBezTo>
                    <a:cubicBezTo>
                      <a:pt x="34214" y="163982"/>
                      <a:pt x="23698" y="161115"/>
                      <a:pt x="12992" y="159372"/>
                    </a:cubicBezTo>
                    <a:cubicBezTo>
                      <a:pt x="8706" y="158610"/>
                      <a:pt x="4334" y="158210"/>
                      <a:pt x="0" y="157658"/>
                    </a:cubicBezTo>
                    <a:lnTo>
                      <a:pt x="0" y="0"/>
                    </a:lnTo>
                    <a:lnTo>
                      <a:pt x="1941995" y="0"/>
                    </a:lnTo>
                    <a:cubicBezTo>
                      <a:pt x="1941014" y="552"/>
                      <a:pt x="1940005" y="1067"/>
                      <a:pt x="1939033" y="1619"/>
                    </a:cubicBezTo>
                    <a:cubicBezTo>
                      <a:pt x="1926098" y="8744"/>
                      <a:pt x="1912706" y="17459"/>
                      <a:pt x="1906248" y="31252"/>
                    </a:cubicBezTo>
                    <a:cubicBezTo>
                      <a:pt x="1904228" y="35804"/>
                      <a:pt x="1902819" y="40605"/>
                      <a:pt x="1901971" y="45530"/>
                    </a:cubicBezTo>
                    <a:cubicBezTo>
                      <a:pt x="1901180" y="51159"/>
                      <a:pt x="1901514" y="56845"/>
                      <a:pt x="1902095" y="62474"/>
                    </a:cubicBezTo>
                    <a:cubicBezTo>
                      <a:pt x="1903714" y="75352"/>
                      <a:pt x="1905486" y="88287"/>
                      <a:pt x="1909038" y="100794"/>
                    </a:cubicBezTo>
                    <a:cubicBezTo>
                      <a:pt x="1914059" y="115043"/>
                      <a:pt x="1921183" y="128626"/>
                      <a:pt x="1929346" y="141313"/>
                    </a:cubicBezTo>
                    <a:cubicBezTo>
                      <a:pt x="1937452" y="151714"/>
                      <a:pt x="1947481" y="160391"/>
                      <a:pt x="1956711" y="169755"/>
                    </a:cubicBezTo>
                    <a:cubicBezTo>
                      <a:pt x="1979495" y="192386"/>
                      <a:pt x="2001269" y="216846"/>
                      <a:pt x="2015947" y="245621"/>
                    </a:cubicBezTo>
                    <a:cubicBezTo>
                      <a:pt x="2026434" y="267300"/>
                      <a:pt x="2030349" y="309258"/>
                      <a:pt x="2028730" y="333480"/>
                    </a:cubicBezTo>
                    <a:close/>
                  </a:path>
                </a:pathLst>
              </a:custGeom>
              <a:solidFill>
                <a:srgbClr val="C2B594">
                  <a:alpha val="175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3"/>
              <p:cNvSpPr/>
              <p:nvPr/>
            </p:nvSpPr>
            <p:spPr>
              <a:xfrm>
                <a:off x="7071963" y="1112071"/>
                <a:ext cx="1972666" cy="928267"/>
              </a:xfrm>
              <a:custGeom>
                <a:rect b="b" l="l" r="r" t="t"/>
                <a:pathLst>
                  <a:path extrusionOk="0" h="930593" w="1972666">
                    <a:moveTo>
                      <a:pt x="1971389" y="324098"/>
                    </a:moveTo>
                    <a:cubicBezTo>
                      <a:pt x="1970046" y="339728"/>
                      <a:pt x="1968855" y="355416"/>
                      <a:pt x="1966341" y="370913"/>
                    </a:cubicBezTo>
                    <a:cubicBezTo>
                      <a:pt x="1962302" y="396964"/>
                      <a:pt x="1951939" y="458553"/>
                      <a:pt x="1916554" y="455867"/>
                    </a:cubicBezTo>
                    <a:cubicBezTo>
                      <a:pt x="1909210" y="455257"/>
                      <a:pt x="1901724" y="452961"/>
                      <a:pt x="1895818" y="448466"/>
                    </a:cubicBezTo>
                    <a:cubicBezTo>
                      <a:pt x="1883797" y="439722"/>
                      <a:pt x="1872301" y="430301"/>
                      <a:pt x="1861138" y="420481"/>
                    </a:cubicBezTo>
                    <a:cubicBezTo>
                      <a:pt x="1852975" y="413414"/>
                      <a:pt x="1845393" y="405708"/>
                      <a:pt x="1837315" y="398526"/>
                    </a:cubicBezTo>
                    <a:cubicBezTo>
                      <a:pt x="1834286" y="395869"/>
                      <a:pt x="1831105" y="393173"/>
                      <a:pt x="1827257" y="391887"/>
                    </a:cubicBezTo>
                    <a:cubicBezTo>
                      <a:pt x="1815113" y="388153"/>
                      <a:pt x="1805273" y="398374"/>
                      <a:pt x="1797844" y="406537"/>
                    </a:cubicBezTo>
                    <a:cubicBezTo>
                      <a:pt x="1791024" y="414338"/>
                      <a:pt x="1785032" y="422834"/>
                      <a:pt x="1778184" y="430635"/>
                    </a:cubicBezTo>
                    <a:cubicBezTo>
                      <a:pt x="1762192" y="447942"/>
                      <a:pt x="1742923" y="464239"/>
                      <a:pt x="1720082" y="471307"/>
                    </a:cubicBezTo>
                    <a:cubicBezTo>
                      <a:pt x="1718396" y="471830"/>
                      <a:pt x="1716653" y="472316"/>
                      <a:pt x="1714909" y="472745"/>
                    </a:cubicBezTo>
                    <a:cubicBezTo>
                      <a:pt x="1704394" y="474821"/>
                      <a:pt x="1694297" y="473602"/>
                      <a:pt x="1684696" y="470392"/>
                    </a:cubicBezTo>
                    <a:cubicBezTo>
                      <a:pt x="1675981" y="467487"/>
                      <a:pt x="1667694" y="462934"/>
                      <a:pt x="1659807" y="457762"/>
                    </a:cubicBezTo>
                    <a:cubicBezTo>
                      <a:pt x="1659807" y="457733"/>
                      <a:pt x="1659779" y="457733"/>
                      <a:pt x="1659779" y="457705"/>
                    </a:cubicBezTo>
                    <a:cubicBezTo>
                      <a:pt x="1655407" y="454828"/>
                      <a:pt x="1651159" y="451742"/>
                      <a:pt x="1647025" y="448628"/>
                    </a:cubicBezTo>
                    <a:cubicBezTo>
                      <a:pt x="1644063" y="446361"/>
                      <a:pt x="1641157" y="444103"/>
                      <a:pt x="1638338" y="441865"/>
                    </a:cubicBezTo>
                    <a:cubicBezTo>
                      <a:pt x="1632432" y="437036"/>
                      <a:pt x="1626537" y="432168"/>
                      <a:pt x="1620784" y="427187"/>
                    </a:cubicBezTo>
                    <a:cubicBezTo>
                      <a:pt x="1620755" y="427158"/>
                      <a:pt x="1620755" y="427130"/>
                      <a:pt x="1620726" y="427091"/>
                    </a:cubicBezTo>
                    <a:cubicBezTo>
                      <a:pt x="1616630" y="423605"/>
                      <a:pt x="1612621" y="420024"/>
                      <a:pt x="1608677" y="416328"/>
                    </a:cubicBezTo>
                    <a:cubicBezTo>
                      <a:pt x="1608220" y="415871"/>
                      <a:pt x="1607725" y="415414"/>
                      <a:pt x="1607268" y="414957"/>
                    </a:cubicBezTo>
                    <a:cubicBezTo>
                      <a:pt x="1596018" y="404041"/>
                      <a:pt x="1585560" y="392392"/>
                      <a:pt x="1574673" y="381105"/>
                    </a:cubicBezTo>
                    <a:cubicBezTo>
                      <a:pt x="1561490" y="367560"/>
                      <a:pt x="1552842" y="358083"/>
                      <a:pt x="1539783" y="350987"/>
                    </a:cubicBezTo>
                    <a:cubicBezTo>
                      <a:pt x="1538592" y="350310"/>
                      <a:pt x="1537364" y="349701"/>
                      <a:pt x="1536116" y="349120"/>
                    </a:cubicBezTo>
                    <a:cubicBezTo>
                      <a:pt x="1534830" y="348482"/>
                      <a:pt x="1533516" y="347901"/>
                      <a:pt x="1532201" y="347348"/>
                    </a:cubicBezTo>
                    <a:cubicBezTo>
                      <a:pt x="1531496" y="347043"/>
                      <a:pt x="1530829" y="346767"/>
                      <a:pt x="1530125" y="346491"/>
                    </a:cubicBezTo>
                    <a:cubicBezTo>
                      <a:pt x="1526610" y="345119"/>
                      <a:pt x="1522752" y="343833"/>
                      <a:pt x="1518475" y="342633"/>
                    </a:cubicBezTo>
                    <a:cubicBezTo>
                      <a:pt x="1498235" y="336823"/>
                      <a:pt x="1476918" y="337404"/>
                      <a:pt x="1456096" y="338776"/>
                    </a:cubicBezTo>
                    <a:cubicBezTo>
                      <a:pt x="1437018" y="340309"/>
                      <a:pt x="1418082" y="342995"/>
                      <a:pt x="1399251" y="346272"/>
                    </a:cubicBezTo>
                    <a:lnTo>
                      <a:pt x="1399223" y="346272"/>
                    </a:lnTo>
                    <a:cubicBezTo>
                      <a:pt x="1388916" y="348044"/>
                      <a:pt x="1378677" y="349968"/>
                      <a:pt x="1368400" y="351987"/>
                    </a:cubicBezTo>
                    <a:cubicBezTo>
                      <a:pt x="1363999" y="352939"/>
                      <a:pt x="1359589" y="353825"/>
                      <a:pt x="1355160" y="354711"/>
                    </a:cubicBezTo>
                    <a:lnTo>
                      <a:pt x="1355131" y="354711"/>
                    </a:lnTo>
                    <a:cubicBezTo>
                      <a:pt x="1346902" y="356359"/>
                      <a:pt x="1338615" y="357950"/>
                      <a:pt x="1330367" y="359483"/>
                    </a:cubicBezTo>
                    <a:cubicBezTo>
                      <a:pt x="1330185" y="359512"/>
                      <a:pt x="1330033" y="359578"/>
                      <a:pt x="1329842" y="359607"/>
                    </a:cubicBezTo>
                    <a:cubicBezTo>
                      <a:pt x="1296295" y="365941"/>
                      <a:pt x="1262691" y="372113"/>
                      <a:pt x="1230211" y="382572"/>
                    </a:cubicBezTo>
                    <a:cubicBezTo>
                      <a:pt x="1217276" y="387039"/>
                      <a:pt x="1204865" y="394497"/>
                      <a:pt x="1197093" y="405994"/>
                    </a:cubicBezTo>
                    <a:cubicBezTo>
                      <a:pt x="1189758" y="417614"/>
                      <a:pt x="1184681" y="430340"/>
                      <a:pt x="1179690" y="443113"/>
                    </a:cubicBezTo>
                    <a:cubicBezTo>
                      <a:pt x="1179690" y="443141"/>
                      <a:pt x="1179662" y="443141"/>
                      <a:pt x="1179662" y="443170"/>
                    </a:cubicBezTo>
                    <a:cubicBezTo>
                      <a:pt x="1176452" y="451361"/>
                      <a:pt x="1173299" y="459562"/>
                      <a:pt x="1169603" y="467516"/>
                    </a:cubicBezTo>
                    <a:cubicBezTo>
                      <a:pt x="1161622" y="485404"/>
                      <a:pt x="1151687" y="502282"/>
                      <a:pt x="1142781" y="519684"/>
                    </a:cubicBezTo>
                    <a:cubicBezTo>
                      <a:pt x="1142600" y="520084"/>
                      <a:pt x="1142409" y="520446"/>
                      <a:pt x="1142200" y="520846"/>
                    </a:cubicBezTo>
                    <a:cubicBezTo>
                      <a:pt x="1142200" y="520875"/>
                      <a:pt x="1142172" y="520941"/>
                      <a:pt x="1142143" y="520970"/>
                    </a:cubicBezTo>
                    <a:cubicBezTo>
                      <a:pt x="1136637" y="532286"/>
                      <a:pt x="1131741" y="543963"/>
                      <a:pt x="1129236" y="556346"/>
                    </a:cubicBezTo>
                    <a:cubicBezTo>
                      <a:pt x="1129027" y="557632"/>
                      <a:pt x="1128836" y="558918"/>
                      <a:pt x="1128684" y="560203"/>
                    </a:cubicBezTo>
                    <a:cubicBezTo>
                      <a:pt x="1128684" y="560232"/>
                      <a:pt x="1128656" y="560299"/>
                      <a:pt x="1128656" y="560327"/>
                    </a:cubicBezTo>
                    <a:cubicBezTo>
                      <a:pt x="1127827" y="566595"/>
                      <a:pt x="1127522" y="572929"/>
                      <a:pt x="1127617" y="579225"/>
                    </a:cubicBezTo>
                    <a:cubicBezTo>
                      <a:pt x="1127865" y="599227"/>
                      <a:pt x="1131894" y="619258"/>
                      <a:pt x="1135228" y="638918"/>
                    </a:cubicBezTo>
                    <a:lnTo>
                      <a:pt x="1135228" y="638947"/>
                    </a:lnTo>
                    <a:cubicBezTo>
                      <a:pt x="1135352" y="639737"/>
                      <a:pt x="1135504" y="640537"/>
                      <a:pt x="1135628" y="641328"/>
                    </a:cubicBezTo>
                    <a:cubicBezTo>
                      <a:pt x="1137704" y="652491"/>
                      <a:pt x="1139361" y="663778"/>
                      <a:pt x="1140486" y="675123"/>
                    </a:cubicBezTo>
                    <a:cubicBezTo>
                      <a:pt x="1140486" y="675151"/>
                      <a:pt x="1140457" y="675151"/>
                      <a:pt x="1140486" y="675180"/>
                    </a:cubicBezTo>
                    <a:cubicBezTo>
                      <a:pt x="1144553" y="715423"/>
                      <a:pt x="1142076" y="756371"/>
                      <a:pt x="1128656" y="794718"/>
                    </a:cubicBezTo>
                    <a:cubicBezTo>
                      <a:pt x="1124617" y="806091"/>
                      <a:pt x="1119788" y="817283"/>
                      <a:pt x="1114130" y="828018"/>
                    </a:cubicBezTo>
                    <a:lnTo>
                      <a:pt x="1114130" y="828046"/>
                    </a:lnTo>
                    <a:cubicBezTo>
                      <a:pt x="1110367" y="835171"/>
                      <a:pt x="1106271" y="842086"/>
                      <a:pt x="1101804" y="848744"/>
                    </a:cubicBezTo>
                    <a:cubicBezTo>
                      <a:pt x="1101500" y="849173"/>
                      <a:pt x="1101224" y="849630"/>
                      <a:pt x="1100918" y="850059"/>
                    </a:cubicBezTo>
                    <a:cubicBezTo>
                      <a:pt x="1099328" y="852411"/>
                      <a:pt x="1097709" y="854735"/>
                      <a:pt x="1095994" y="857002"/>
                    </a:cubicBezTo>
                    <a:cubicBezTo>
                      <a:pt x="1093489" y="860393"/>
                      <a:pt x="1090889" y="863727"/>
                      <a:pt x="1088164" y="866937"/>
                    </a:cubicBezTo>
                    <a:cubicBezTo>
                      <a:pt x="1085593" y="869994"/>
                      <a:pt x="1082935" y="872957"/>
                      <a:pt x="1080211" y="875862"/>
                    </a:cubicBezTo>
                    <a:cubicBezTo>
                      <a:pt x="1071982" y="884482"/>
                      <a:pt x="1062933" y="892340"/>
                      <a:pt x="1053056" y="899227"/>
                    </a:cubicBezTo>
                    <a:cubicBezTo>
                      <a:pt x="1045130" y="904761"/>
                      <a:pt x="1037063" y="910085"/>
                      <a:pt x="1028405" y="914391"/>
                    </a:cubicBezTo>
                    <a:cubicBezTo>
                      <a:pt x="1021528" y="917505"/>
                      <a:pt x="1014365" y="920077"/>
                      <a:pt x="1007154" y="922277"/>
                    </a:cubicBezTo>
                    <a:cubicBezTo>
                      <a:pt x="989819" y="927535"/>
                      <a:pt x="971531" y="930593"/>
                      <a:pt x="953424" y="928611"/>
                    </a:cubicBezTo>
                    <a:cubicBezTo>
                      <a:pt x="925325" y="926840"/>
                      <a:pt x="898836" y="915886"/>
                      <a:pt x="874986" y="901427"/>
                    </a:cubicBezTo>
                    <a:cubicBezTo>
                      <a:pt x="859021" y="892254"/>
                      <a:pt x="844953" y="880329"/>
                      <a:pt x="831532" y="867851"/>
                    </a:cubicBezTo>
                    <a:cubicBezTo>
                      <a:pt x="801567" y="841181"/>
                      <a:pt x="777068" y="808406"/>
                      <a:pt x="743798" y="785565"/>
                    </a:cubicBezTo>
                    <a:cubicBezTo>
                      <a:pt x="722938" y="771135"/>
                      <a:pt x="700011" y="759819"/>
                      <a:pt x="675418" y="753304"/>
                    </a:cubicBezTo>
                    <a:cubicBezTo>
                      <a:pt x="653282" y="747493"/>
                      <a:pt x="631564" y="744836"/>
                      <a:pt x="609305" y="740312"/>
                    </a:cubicBezTo>
                    <a:cubicBezTo>
                      <a:pt x="596798" y="737864"/>
                      <a:pt x="584416" y="733587"/>
                      <a:pt x="574320" y="725605"/>
                    </a:cubicBezTo>
                    <a:cubicBezTo>
                      <a:pt x="564499" y="717290"/>
                      <a:pt x="562909" y="702364"/>
                      <a:pt x="566890" y="690715"/>
                    </a:cubicBezTo>
                    <a:cubicBezTo>
                      <a:pt x="575234" y="667379"/>
                      <a:pt x="592360" y="648757"/>
                      <a:pt x="605724" y="628240"/>
                    </a:cubicBezTo>
                    <a:cubicBezTo>
                      <a:pt x="618601" y="609190"/>
                      <a:pt x="628907" y="588054"/>
                      <a:pt x="633860" y="565556"/>
                    </a:cubicBezTo>
                    <a:cubicBezTo>
                      <a:pt x="638260" y="542287"/>
                      <a:pt x="633651" y="518646"/>
                      <a:pt x="628202" y="495986"/>
                    </a:cubicBezTo>
                    <a:cubicBezTo>
                      <a:pt x="617620" y="455495"/>
                      <a:pt x="603980" y="415442"/>
                      <a:pt x="584045" y="378562"/>
                    </a:cubicBezTo>
                    <a:cubicBezTo>
                      <a:pt x="566614" y="347920"/>
                      <a:pt x="540220" y="327860"/>
                      <a:pt x="504320" y="325288"/>
                    </a:cubicBezTo>
                    <a:cubicBezTo>
                      <a:pt x="471145" y="322907"/>
                      <a:pt x="438055" y="333327"/>
                      <a:pt x="409766" y="350301"/>
                    </a:cubicBezTo>
                    <a:cubicBezTo>
                      <a:pt x="373713" y="372323"/>
                      <a:pt x="342519" y="402441"/>
                      <a:pt x="303562" y="419567"/>
                    </a:cubicBezTo>
                    <a:cubicBezTo>
                      <a:pt x="290503" y="425006"/>
                      <a:pt x="276987" y="429692"/>
                      <a:pt x="262890" y="431283"/>
                    </a:cubicBezTo>
                    <a:cubicBezTo>
                      <a:pt x="249126" y="432692"/>
                      <a:pt x="235096" y="432930"/>
                      <a:pt x="221542" y="429939"/>
                    </a:cubicBezTo>
                    <a:cubicBezTo>
                      <a:pt x="215208" y="428625"/>
                      <a:pt x="208940" y="426853"/>
                      <a:pt x="202978" y="424282"/>
                    </a:cubicBezTo>
                    <a:cubicBezTo>
                      <a:pt x="191510" y="419424"/>
                      <a:pt x="180318" y="413547"/>
                      <a:pt x="170964" y="405260"/>
                    </a:cubicBezTo>
                    <a:cubicBezTo>
                      <a:pt x="154905" y="391039"/>
                      <a:pt x="144485" y="371132"/>
                      <a:pt x="139713" y="350396"/>
                    </a:cubicBezTo>
                    <a:cubicBezTo>
                      <a:pt x="133169" y="321564"/>
                      <a:pt x="136531" y="291713"/>
                      <a:pt x="133074" y="262576"/>
                    </a:cubicBezTo>
                    <a:cubicBezTo>
                      <a:pt x="126473" y="214046"/>
                      <a:pt x="97450" y="182270"/>
                      <a:pt x="63475" y="150047"/>
                    </a:cubicBezTo>
                    <a:cubicBezTo>
                      <a:pt x="32223" y="120567"/>
                      <a:pt x="9935" y="81334"/>
                      <a:pt x="3267" y="38710"/>
                    </a:cubicBezTo>
                    <a:cubicBezTo>
                      <a:pt x="1371" y="25898"/>
                      <a:pt x="305" y="12964"/>
                      <a:pt x="0" y="0"/>
                    </a:cubicBezTo>
                    <a:lnTo>
                      <a:pt x="1829581" y="0"/>
                    </a:lnTo>
                    <a:cubicBezTo>
                      <a:pt x="1823923" y="6420"/>
                      <a:pt x="1819275" y="13516"/>
                      <a:pt x="1817561" y="22050"/>
                    </a:cubicBezTo>
                    <a:cubicBezTo>
                      <a:pt x="1814656" y="38681"/>
                      <a:pt x="1817465" y="55626"/>
                      <a:pt x="1821599" y="71771"/>
                    </a:cubicBezTo>
                    <a:cubicBezTo>
                      <a:pt x="1824781" y="84401"/>
                      <a:pt x="1829734" y="96660"/>
                      <a:pt x="1837258" y="107366"/>
                    </a:cubicBezTo>
                    <a:cubicBezTo>
                      <a:pt x="1857375" y="137179"/>
                      <a:pt x="1884655" y="160944"/>
                      <a:pt x="1909124" y="186966"/>
                    </a:cubicBezTo>
                    <a:cubicBezTo>
                      <a:pt x="1922859" y="202197"/>
                      <a:pt x="1936280" y="217732"/>
                      <a:pt x="1948567" y="234125"/>
                    </a:cubicBezTo>
                    <a:cubicBezTo>
                      <a:pt x="1954835" y="242259"/>
                      <a:pt x="1960588" y="250946"/>
                      <a:pt x="1964436" y="260480"/>
                    </a:cubicBezTo>
                    <a:cubicBezTo>
                      <a:pt x="1972447" y="280635"/>
                      <a:pt x="1972666" y="302771"/>
                      <a:pt x="1971380" y="324117"/>
                    </a:cubicBezTo>
                    <a:close/>
                  </a:path>
                </a:pathLst>
              </a:custGeom>
              <a:solidFill>
                <a:srgbClr val="C2B594">
                  <a:alpha val="33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3"/>
              <p:cNvSpPr/>
              <p:nvPr/>
            </p:nvSpPr>
            <p:spPr>
              <a:xfrm>
                <a:off x="7158723" y="1112071"/>
                <a:ext cx="1844305" cy="870680"/>
              </a:xfrm>
              <a:custGeom>
                <a:rect b="b" l="l" r="r" t="t"/>
                <a:pathLst>
                  <a:path extrusionOk="0" h="872862" w="1858242">
                    <a:moveTo>
                      <a:pt x="1835833" y="358702"/>
                    </a:moveTo>
                    <a:cubicBezTo>
                      <a:pt x="1832594" y="365979"/>
                      <a:pt x="1827975" y="372894"/>
                      <a:pt x="1821460" y="377628"/>
                    </a:cubicBezTo>
                    <a:cubicBezTo>
                      <a:pt x="1813659" y="383257"/>
                      <a:pt x="1804000" y="385582"/>
                      <a:pt x="1794485" y="385734"/>
                    </a:cubicBezTo>
                    <a:cubicBezTo>
                      <a:pt x="1780293" y="385944"/>
                      <a:pt x="1767025" y="380600"/>
                      <a:pt x="1753785" y="376161"/>
                    </a:cubicBezTo>
                    <a:cubicBezTo>
                      <a:pt x="1738650" y="371485"/>
                      <a:pt x="1725772" y="370199"/>
                      <a:pt x="1710855" y="376161"/>
                    </a:cubicBezTo>
                    <a:cubicBezTo>
                      <a:pt x="1686024" y="385305"/>
                      <a:pt x="1670708" y="410223"/>
                      <a:pt x="1645381" y="418395"/>
                    </a:cubicBezTo>
                    <a:cubicBezTo>
                      <a:pt x="1640637" y="419929"/>
                      <a:pt x="1635713" y="421091"/>
                      <a:pt x="1630731" y="421148"/>
                    </a:cubicBezTo>
                    <a:cubicBezTo>
                      <a:pt x="1626359" y="420719"/>
                      <a:pt x="1622016" y="419738"/>
                      <a:pt x="1617701" y="418948"/>
                    </a:cubicBezTo>
                    <a:lnTo>
                      <a:pt x="1617606" y="418948"/>
                    </a:lnTo>
                    <a:cubicBezTo>
                      <a:pt x="1607547" y="417233"/>
                      <a:pt x="1598584" y="414204"/>
                      <a:pt x="1590421" y="410080"/>
                    </a:cubicBezTo>
                    <a:cubicBezTo>
                      <a:pt x="1572895" y="401307"/>
                      <a:pt x="1558894" y="387639"/>
                      <a:pt x="1545254" y="371580"/>
                    </a:cubicBezTo>
                    <a:cubicBezTo>
                      <a:pt x="1528500" y="352254"/>
                      <a:pt x="1512507" y="332194"/>
                      <a:pt x="1494305" y="314154"/>
                    </a:cubicBezTo>
                    <a:cubicBezTo>
                      <a:pt x="1487856" y="307667"/>
                      <a:pt x="1481065" y="301428"/>
                      <a:pt x="1473359" y="296447"/>
                    </a:cubicBezTo>
                    <a:cubicBezTo>
                      <a:pt x="1445746" y="278682"/>
                      <a:pt x="1411742" y="274977"/>
                      <a:pt x="1379729" y="278892"/>
                    </a:cubicBezTo>
                    <a:cubicBezTo>
                      <a:pt x="1321959" y="285988"/>
                      <a:pt x="1267771" y="309134"/>
                      <a:pt x="1213041" y="327698"/>
                    </a:cubicBezTo>
                    <a:cubicBezTo>
                      <a:pt x="1212089" y="328070"/>
                      <a:pt x="1211117" y="328403"/>
                      <a:pt x="1210136" y="328736"/>
                    </a:cubicBezTo>
                    <a:cubicBezTo>
                      <a:pt x="1210136" y="328736"/>
                      <a:pt x="1210126" y="328736"/>
                      <a:pt x="1210107" y="328736"/>
                    </a:cubicBezTo>
                    <a:cubicBezTo>
                      <a:pt x="1168178" y="343900"/>
                      <a:pt x="1123506" y="356683"/>
                      <a:pt x="1090359" y="388029"/>
                    </a:cubicBezTo>
                    <a:cubicBezTo>
                      <a:pt x="1053326" y="423567"/>
                      <a:pt x="1027942" y="468792"/>
                      <a:pt x="997309" y="509549"/>
                    </a:cubicBezTo>
                    <a:cubicBezTo>
                      <a:pt x="981717" y="530466"/>
                      <a:pt x="966734" y="552364"/>
                      <a:pt x="958752" y="577434"/>
                    </a:cubicBezTo>
                    <a:cubicBezTo>
                      <a:pt x="954561" y="590979"/>
                      <a:pt x="952180" y="605076"/>
                      <a:pt x="951532" y="619239"/>
                    </a:cubicBezTo>
                    <a:cubicBezTo>
                      <a:pt x="950856" y="660740"/>
                      <a:pt x="965172" y="700830"/>
                      <a:pt x="966115" y="742198"/>
                    </a:cubicBezTo>
                    <a:cubicBezTo>
                      <a:pt x="966239" y="759476"/>
                      <a:pt x="964191" y="777002"/>
                      <a:pt x="957923" y="793204"/>
                    </a:cubicBezTo>
                    <a:cubicBezTo>
                      <a:pt x="950313" y="813568"/>
                      <a:pt x="938416" y="832618"/>
                      <a:pt x="921566" y="846592"/>
                    </a:cubicBezTo>
                    <a:cubicBezTo>
                      <a:pt x="904135" y="861393"/>
                      <a:pt x="881962" y="872862"/>
                      <a:pt x="858539" y="871242"/>
                    </a:cubicBezTo>
                    <a:cubicBezTo>
                      <a:pt x="840652" y="870052"/>
                      <a:pt x="821878" y="860479"/>
                      <a:pt x="808143" y="849230"/>
                    </a:cubicBezTo>
                    <a:cubicBezTo>
                      <a:pt x="795484" y="838952"/>
                      <a:pt x="785664" y="825741"/>
                      <a:pt x="776243" y="812530"/>
                    </a:cubicBezTo>
                    <a:cubicBezTo>
                      <a:pt x="761318" y="791737"/>
                      <a:pt x="748202" y="769506"/>
                      <a:pt x="730647" y="750732"/>
                    </a:cubicBezTo>
                    <a:cubicBezTo>
                      <a:pt x="723523" y="742845"/>
                      <a:pt x="715236" y="736263"/>
                      <a:pt x="706425" y="730367"/>
                    </a:cubicBezTo>
                    <a:cubicBezTo>
                      <a:pt x="698348" y="724738"/>
                      <a:pt x="690033" y="719480"/>
                      <a:pt x="681470" y="714585"/>
                    </a:cubicBezTo>
                    <a:cubicBezTo>
                      <a:pt x="671621" y="709079"/>
                      <a:pt x="661505" y="703726"/>
                      <a:pt x="653523" y="695563"/>
                    </a:cubicBezTo>
                    <a:cubicBezTo>
                      <a:pt x="632664" y="674437"/>
                      <a:pt x="624415" y="643728"/>
                      <a:pt x="624805" y="614620"/>
                    </a:cubicBezTo>
                    <a:cubicBezTo>
                      <a:pt x="625111" y="590893"/>
                      <a:pt x="628387" y="567309"/>
                      <a:pt x="629092" y="543582"/>
                    </a:cubicBezTo>
                    <a:cubicBezTo>
                      <a:pt x="630130" y="519398"/>
                      <a:pt x="628206" y="495110"/>
                      <a:pt x="622606" y="471535"/>
                    </a:cubicBezTo>
                    <a:cubicBezTo>
                      <a:pt x="617129" y="448723"/>
                      <a:pt x="607927" y="426701"/>
                      <a:pt x="594231" y="407594"/>
                    </a:cubicBezTo>
                    <a:cubicBezTo>
                      <a:pt x="564389" y="366617"/>
                      <a:pt x="523193" y="336623"/>
                      <a:pt x="478121" y="314573"/>
                    </a:cubicBezTo>
                    <a:cubicBezTo>
                      <a:pt x="453355" y="303162"/>
                      <a:pt x="432315" y="296961"/>
                      <a:pt x="404511" y="299714"/>
                    </a:cubicBezTo>
                    <a:cubicBezTo>
                      <a:pt x="363135" y="305067"/>
                      <a:pt x="327483" y="329127"/>
                      <a:pt x="294793" y="353501"/>
                    </a:cubicBezTo>
                    <a:cubicBezTo>
                      <a:pt x="264246" y="376371"/>
                      <a:pt x="227365" y="404231"/>
                      <a:pt x="187151" y="391849"/>
                    </a:cubicBezTo>
                    <a:cubicBezTo>
                      <a:pt x="162110" y="383991"/>
                      <a:pt x="139145" y="361883"/>
                      <a:pt x="126115" y="339738"/>
                    </a:cubicBezTo>
                    <a:cubicBezTo>
                      <a:pt x="119628" y="328298"/>
                      <a:pt x="113856" y="316249"/>
                      <a:pt x="111103" y="303314"/>
                    </a:cubicBezTo>
                    <a:cubicBezTo>
                      <a:pt x="102635" y="260042"/>
                      <a:pt x="116637" y="215456"/>
                      <a:pt x="106550" y="172526"/>
                    </a:cubicBezTo>
                    <a:cubicBezTo>
                      <a:pt x="98787" y="140541"/>
                      <a:pt x="83767" y="130664"/>
                      <a:pt x="56430" y="115310"/>
                    </a:cubicBezTo>
                    <a:cubicBezTo>
                      <a:pt x="26216" y="98765"/>
                      <a:pt x="-14884" y="67942"/>
                      <a:pt x="5423" y="29413"/>
                    </a:cubicBezTo>
                    <a:cubicBezTo>
                      <a:pt x="11177" y="17669"/>
                      <a:pt x="20778" y="8830"/>
                      <a:pt x="30198" y="0"/>
                    </a:cubicBezTo>
                    <a:lnTo>
                      <a:pt x="1642418" y="0"/>
                    </a:lnTo>
                    <a:cubicBezTo>
                      <a:pt x="1642476" y="7220"/>
                      <a:pt x="1643552" y="14526"/>
                      <a:pt x="1644866" y="21279"/>
                    </a:cubicBezTo>
                    <a:cubicBezTo>
                      <a:pt x="1649143" y="37338"/>
                      <a:pt x="1657649" y="52930"/>
                      <a:pt x="1665050" y="66961"/>
                    </a:cubicBezTo>
                    <a:cubicBezTo>
                      <a:pt x="1680004" y="94879"/>
                      <a:pt x="1699149" y="120501"/>
                      <a:pt x="1720247" y="144085"/>
                    </a:cubicBezTo>
                    <a:cubicBezTo>
                      <a:pt x="1733153" y="158086"/>
                      <a:pt x="1747832" y="170326"/>
                      <a:pt x="1763367" y="181270"/>
                    </a:cubicBezTo>
                    <a:cubicBezTo>
                      <a:pt x="1782112" y="194234"/>
                      <a:pt x="1801896" y="206378"/>
                      <a:pt x="1817155" y="223561"/>
                    </a:cubicBezTo>
                    <a:cubicBezTo>
                      <a:pt x="1837214" y="246012"/>
                      <a:pt x="1841682" y="277349"/>
                      <a:pt x="1842653" y="306400"/>
                    </a:cubicBezTo>
                    <a:cubicBezTo>
                      <a:pt x="1843358" y="323983"/>
                      <a:pt x="1842929" y="342300"/>
                      <a:pt x="1835833" y="358692"/>
                    </a:cubicBezTo>
                    <a:close/>
                  </a:path>
                </a:pathLst>
              </a:custGeom>
              <a:solidFill>
                <a:srgbClr val="C2B594">
                  <a:alpha val="506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3"/>
              <p:cNvSpPr/>
              <p:nvPr/>
            </p:nvSpPr>
            <p:spPr>
              <a:xfrm>
                <a:off x="7191896" y="1109382"/>
                <a:ext cx="1768886" cy="719347"/>
              </a:xfrm>
              <a:custGeom>
                <a:rect b="b" l="l" r="r" t="t"/>
                <a:pathLst>
                  <a:path extrusionOk="0" h="719347" w="1777775">
                    <a:moveTo>
                      <a:pt x="1749590" y="321031"/>
                    </a:moveTo>
                    <a:cubicBezTo>
                      <a:pt x="1724825" y="336775"/>
                      <a:pt x="1694917" y="341919"/>
                      <a:pt x="1668771" y="355006"/>
                    </a:cubicBezTo>
                    <a:cubicBezTo>
                      <a:pt x="1646787" y="365008"/>
                      <a:pt x="1630671" y="388249"/>
                      <a:pt x="1604582" y="387877"/>
                    </a:cubicBezTo>
                    <a:cubicBezTo>
                      <a:pt x="1589932" y="387420"/>
                      <a:pt x="1576483" y="383019"/>
                      <a:pt x="1564062" y="376199"/>
                    </a:cubicBezTo>
                    <a:cubicBezTo>
                      <a:pt x="1555899" y="371732"/>
                      <a:pt x="1548194" y="366227"/>
                      <a:pt x="1540916" y="360140"/>
                    </a:cubicBezTo>
                    <a:cubicBezTo>
                      <a:pt x="1528467" y="349739"/>
                      <a:pt x="1517247" y="337633"/>
                      <a:pt x="1507064" y="325984"/>
                    </a:cubicBezTo>
                    <a:cubicBezTo>
                      <a:pt x="1480890" y="293846"/>
                      <a:pt x="1459573" y="255194"/>
                      <a:pt x="1421102" y="235925"/>
                    </a:cubicBezTo>
                    <a:cubicBezTo>
                      <a:pt x="1396089" y="223476"/>
                      <a:pt x="1367038" y="223171"/>
                      <a:pt x="1339672" y="224857"/>
                    </a:cubicBezTo>
                    <a:cubicBezTo>
                      <a:pt x="1262892" y="228867"/>
                      <a:pt x="1192283" y="261490"/>
                      <a:pt x="1125008" y="296199"/>
                    </a:cubicBezTo>
                    <a:cubicBezTo>
                      <a:pt x="1123998" y="296751"/>
                      <a:pt x="1122959" y="297266"/>
                      <a:pt x="1121921" y="297818"/>
                    </a:cubicBezTo>
                    <a:cubicBezTo>
                      <a:pt x="1070486" y="324479"/>
                      <a:pt x="1012660" y="340938"/>
                      <a:pt x="967740" y="378638"/>
                    </a:cubicBezTo>
                    <a:cubicBezTo>
                      <a:pt x="944956" y="398364"/>
                      <a:pt x="930097" y="425606"/>
                      <a:pt x="920344" y="453800"/>
                    </a:cubicBezTo>
                    <a:cubicBezTo>
                      <a:pt x="906342" y="498291"/>
                      <a:pt x="894807" y="543735"/>
                      <a:pt x="886863" y="589721"/>
                    </a:cubicBezTo>
                    <a:cubicBezTo>
                      <a:pt x="877748" y="636565"/>
                      <a:pt x="886073" y="718795"/>
                      <a:pt x="819102" y="719347"/>
                    </a:cubicBezTo>
                    <a:cubicBezTo>
                      <a:pt x="754456" y="712127"/>
                      <a:pt x="721795" y="621278"/>
                      <a:pt x="710851" y="566052"/>
                    </a:cubicBezTo>
                    <a:cubicBezTo>
                      <a:pt x="699288" y="508321"/>
                      <a:pt x="704984" y="447065"/>
                      <a:pt x="684372" y="391287"/>
                    </a:cubicBezTo>
                    <a:cubicBezTo>
                      <a:pt x="672503" y="362541"/>
                      <a:pt x="650034" y="339976"/>
                      <a:pt x="627307" y="319459"/>
                    </a:cubicBezTo>
                    <a:cubicBezTo>
                      <a:pt x="582054" y="278692"/>
                      <a:pt x="524923" y="251050"/>
                      <a:pt x="464468" y="242640"/>
                    </a:cubicBezTo>
                    <a:cubicBezTo>
                      <a:pt x="443427" y="239982"/>
                      <a:pt x="422300" y="240135"/>
                      <a:pt x="401231" y="241268"/>
                    </a:cubicBezTo>
                    <a:cubicBezTo>
                      <a:pt x="360740" y="247755"/>
                      <a:pt x="322240" y="263871"/>
                      <a:pt x="285026" y="280749"/>
                    </a:cubicBezTo>
                    <a:cubicBezTo>
                      <a:pt x="266129" y="288550"/>
                      <a:pt x="239954" y="300257"/>
                      <a:pt x="219399" y="297294"/>
                    </a:cubicBezTo>
                    <a:cubicBezTo>
                      <a:pt x="180070" y="293199"/>
                      <a:pt x="166983" y="251641"/>
                      <a:pt x="163163" y="217846"/>
                    </a:cubicBezTo>
                    <a:cubicBezTo>
                      <a:pt x="159677" y="189071"/>
                      <a:pt x="163439" y="154057"/>
                      <a:pt x="147352" y="128826"/>
                    </a:cubicBezTo>
                    <a:cubicBezTo>
                      <a:pt x="135760" y="111242"/>
                      <a:pt x="116005" y="101889"/>
                      <a:pt x="97050" y="94364"/>
                    </a:cubicBezTo>
                    <a:cubicBezTo>
                      <a:pt x="81639" y="88001"/>
                      <a:pt x="66104" y="81915"/>
                      <a:pt x="51216" y="74400"/>
                    </a:cubicBezTo>
                    <a:cubicBezTo>
                      <a:pt x="31128" y="64151"/>
                      <a:pt x="12383" y="50149"/>
                      <a:pt x="5134" y="27889"/>
                    </a:cubicBezTo>
                    <a:cubicBezTo>
                      <a:pt x="2134" y="19421"/>
                      <a:pt x="333" y="9725"/>
                      <a:pt x="0" y="0"/>
                    </a:cubicBezTo>
                    <a:lnTo>
                      <a:pt x="1483966" y="0"/>
                    </a:lnTo>
                    <a:cubicBezTo>
                      <a:pt x="1488767" y="16697"/>
                      <a:pt x="1491063" y="34309"/>
                      <a:pt x="1498825" y="49844"/>
                    </a:cubicBezTo>
                    <a:cubicBezTo>
                      <a:pt x="1506712" y="61065"/>
                      <a:pt x="1518609" y="68561"/>
                      <a:pt x="1529344" y="76819"/>
                    </a:cubicBezTo>
                    <a:cubicBezTo>
                      <a:pt x="1549889" y="90278"/>
                      <a:pt x="1568482" y="106299"/>
                      <a:pt x="1587351" y="121920"/>
                    </a:cubicBezTo>
                    <a:cubicBezTo>
                      <a:pt x="1605267" y="136722"/>
                      <a:pt x="1623432" y="151181"/>
                      <a:pt x="1643739" y="162687"/>
                    </a:cubicBezTo>
                    <a:cubicBezTo>
                      <a:pt x="1681629" y="186204"/>
                      <a:pt x="1728168" y="202349"/>
                      <a:pt x="1753429" y="241125"/>
                    </a:cubicBezTo>
                    <a:cubicBezTo>
                      <a:pt x="1768993" y="264890"/>
                      <a:pt x="1777775" y="303019"/>
                      <a:pt x="1749610" y="321031"/>
                    </a:cubicBezTo>
                    <a:close/>
                  </a:path>
                </a:pathLst>
              </a:custGeom>
              <a:solidFill>
                <a:srgbClr val="C2B594">
                  <a:alpha val="631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3"/>
              <p:cNvSpPr/>
              <p:nvPr/>
            </p:nvSpPr>
            <p:spPr>
              <a:xfrm>
                <a:off x="7318203" y="1112071"/>
                <a:ext cx="1537002" cy="516655"/>
              </a:xfrm>
              <a:custGeom>
                <a:rect b="b" l="l" r="r" t="t"/>
                <a:pathLst>
                  <a:path extrusionOk="0" h="516655" w="1537002">
                    <a:moveTo>
                      <a:pt x="1531297" y="275273"/>
                    </a:moveTo>
                    <a:cubicBezTo>
                      <a:pt x="1526677" y="290227"/>
                      <a:pt x="1519190" y="304600"/>
                      <a:pt x="1507627" y="315363"/>
                    </a:cubicBezTo>
                    <a:cubicBezTo>
                      <a:pt x="1496006" y="326650"/>
                      <a:pt x="1482824" y="333737"/>
                      <a:pt x="1466593" y="335394"/>
                    </a:cubicBezTo>
                    <a:cubicBezTo>
                      <a:pt x="1460535" y="336185"/>
                      <a:pt x="1454944" y="336071"/>
                      <a:pt x="1449687" y="335242"/>
                    </a:cubicBezTo>
                    <a:cubicBezTo>
                      <a:pt x="1440266" y="333651"/>
                      <a:pt x="1431980" y="329651"/>
                      <a:pt x="1424217" y="324050"/>
                    </a:cubicBezTo>
                    <a:cubicBezTo>
                      <a:pt x="1419016" y="320288"/>
                      <a:pt x="1414034" y="315792"/>
                      <a:pt x="1409138" y="310839"/>
                    </a:cubicBezTo>
                    <a:cubicBezTo>
                      <a:pt x="1397851" y="299590"/>
                      <a:pt x="1388774" y="286493"/>
                      <a:pt x="1379992" y="273291"/>
                    </a:cubicBezTo>
                    <a:cubicBezTo>
                      <a:pt x="1369781" y="258213"/>
                      <a:pt x="1360608" y="244916"/>
                      <a:pt x="1350083" y="230819"/>
                    </a:cubicBezTo>
                    <a:cubicBezTo>
                      <a:pt x="1343568" y="222161"/>
                      <a:pt x="1336596" y="213846"/>
                      <a:pt x="1328957" y="206169"/>
                    </a:cubicBezTo>
                    <a:cubicBezTo>
                      <a:pt x="1317765" y="195253"/>
                      <a:pt x="1304706" y="186319"/>
                      <a:pt x="1290638" y="179565"/>
                    </a:cubicBezTo>
                    <a:cubicBezTo>
                      <a:pt x="1276293" y="172993"/>
                      <a:pt x="1260758" y="168831"/>
                      <a:pt x="1244985" y="168040"/>
                    </a:cubicBezTo>
                    <a:cubicBezTo>
                      <a:pt x="1222601" y="167516"/>
                      <a:pt x="1200245" y="172260"/>
                      <a:pt x="1179329" y="180146"/>
                    </a:cubicBezTo>
                    <a:cubicBezTo>
                      <a:pt x="1136761" y="196234"/>
                      <a:pt x="1097928" y="219408"/>
                      <a:pt x="1060676" y="245040"/>
                    </a:cubicBezTo>
                    <a:cubicBezTo>
                      <a:pt x="1040216" y="259080"/>
                      <a:pt x="1019852" y="273758"/>
                      <a:pt x="998230" y="285988"/>
                    </a:cubicBezTo>
                    <a:cubicBezTo>
                      <a:pt x="982819" y="294704"/>
                      <a:pt x="966731" y="302162"/>
                      <a:pt x="949519" y="307238"/>
                    </a:cubicBezTo>
                    <a:cubicBezTo>
                      <a:pt x="908238" y="320850"/>
                      <a:pt x="864508" y="322983"/>
                      <a:pt x="822065" y="330908"/>
                    </a:cubicBezTo>
                    <a:cubicBezTo>
                      <a:pt x="805768" y="335070"/>
                      <a:pt x="789432" y="341395"/>
                      <a:pt x="776840" y="352863"/>
                    </a:cubicBezTo>
                    <a:cubicBezTo>
                      <a:pt x="774030" y="355521"/>
                      <a:pt x="771335" y="358302"/>
                      <a:pt x="768801" y="361245"/>
                    </a:cubicBezTo>
                    <a:cubicBezTo>
                      <a:pt x="745808" y="389963"/>
                      <a:pt x="731834" y="424396"/>
                      <a:pt x="717004" y="457695"/>
                    </a:cubicBezTo>
                    <a:cubicBezTo>
                      <a:pt x="712994" y="466258"/>
                      <a:pt x="709422" y="475097"/>
                      <a:pt x="704498" y="483165"/>
                    </a:cubicBezTo>
                    <a:cubicBezTo>
                      <a:pt x="702326" y="486470"/>
                      <a:pt x="700031" y="489709"/>
                      <a:pt x="697678" y="492862"/>
                    </a:cubicBezTo>
                    <a:cubicBezTo>
                      <a:pt x="691011" y="501825"/>
                      <a:pt x="682876" y="510197"/>
                      <a:pt x="672142" y="514055"/>
                    </a:cubicBezTo>
                    <a:cubicBezTo>
                      <a:pt x="668379" y="515550"/>
                      <a:pt x="664379" y="516655"/>
                      <a:pt x="660273" y="516560"/>
                    </a:cubicBezTo>
                    <a:cubicBezTo>
                      <a:pt x="627641" y="513931"/>
                      <a:pt x="615201" y="472373"/>
                      <a:pt x="608715" y="445551"/>
                    </a:cubicBezTo>
                    <a:cubicBezTo>
                      <a:pt x="595322" y="387144"/>
                      <a:pt x="599113" y="325736"/>
                      <a:pt x="581006" y="268281"/>
                    </a:cubicBezTo>
                    <a:cubicBezTo>
                      <a:pt x="575777" y="250850"/>
                      <a:pt x="569872" y="233324"/>
                      <a:pt x="559175" y="218408"/>
                    </a:cubicBezTo>
                    <a:cubicBezTo>
                      <a:pt x="534038" y="183575"/>
                      <a:pt x="489214" y="164040"/>
                      <a:pt x="448047" y="156115"/>
                    </a:cubicBezTo>
                    <a:cubicBezTo>
                      <a:pt x="401317" y="148104"/>
                      <a:pt x="353463" y="154800"/>
                      <a:pt x="307658" y="165202"/>
                    </a:cubicBezTo>
                    <a:cubicBezTo>
                      <a:pt x="281388" y="171221"/>
                      <a:pt x="255461" y="178594"/>
                      <a:pt x="229372" y="185318"/>
                    </a:cubicBezTo>
                    <a:cubicBezTo>
                      <a:pt x="205883" y="191224"/>
                      <a:pt x="181547" y="196815"/>
                      <a:pt x="157239" y="193662"/>
                    </a:cubicBezTo>
                    <a:cubicBezTo>
                      <a:pt x="147819" y="192405"/>
                      <a:pt x="139046" y="188281"/>
                      <a:pt x="131188" y="183109"/>
                    </a:cubicBezTo>
                    <a:cubicBezTo>
                      <a:pt x="108900" y="168307"/>
                      <a:pt x="99508" y="142075"/>
                      <a:pt x="84458" y="121120"/>
                    </a:cubicBezTo>
                    <a:cubicBezTo>
                      <a:pt x="66142" y="93812"/>
                      <a:pt x="37243" y="75648"/>
                      <a:pt x="19479" y="47977"/>
                    </a:cubicBezTo>
                    <a:cubicBezTo>
                      <a:pt x="10582" y="33118"/>
                      <a:pt x="4249" y="16783"/>
                      <a:pt x="0" y="0"/>
                    </a:cubicBezTo>
                    <a:lnTo>
                      <a:pt x="1253824" y="0"/>
                    </a:lnTo>
                    <a:cubicBezTo>
                      <a:pt x="1276912" y="45044"/>
                      <a:pt x="1281379" y="51987"/>
                      <a:pt x="1338196" y="83849"/>
                    </a:cubicBezTo>
                    <a:cubicBezTo>
                      <a:pt x="1355408" y="93450"/>
                      <a:pt x="1373086" y="102289"/>
                      <a:pt x="1390460" y="111614"/>
                    </a:cubicBezTo>
                    <a:cubicBezTo>
                      <a:pt x="1409424" y="121768"/>
                      <a:pt x="1428045" y="132502"/>
                      <a:pt x="1445324" y="145409"/>
                    </a:cubicBezTo>
                    <a:cubicBezTo>
                      <a:pt x="1454801" y="152171"/>
                      <a:pt x="1464222" y="159077"/>
                      <a:pt x="1473365" y="166297"/>
                    </a:cubicBezTo>
                    <a:cubicBezTo>
                      <a:pt x="1488834" y="178470"/>
                      <a:pt x="1503579" y="191529"/>
                      <a:pt x="1516762" y="206140"/>
                    </a:cubicBezTo>
                    <a:cubicBezTo>
                      <a:pt x="1524524" y="215313"/>
                      <a:pt x="1532573" y="225038"/>
                      <a:pt x="1534926" y="237144"/>
                    </a:cubicBezTo>
                    <a:cubicBezTo>
                      <a:pt x="1537002" y="249869"/>
                      <a:pt x="1535078" y="263042"/>
                      <a:pt x="1531315" y="275273"/>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5" name="Google Shape;55;p3"/>
          <p:cNvGrpSpPr/>
          <p:nvPr/>
        </p:nvGrpSpPr>
        <p:grpSpPr>
          <a:xfrm rot="5400000">
            <a:off x="-156711" y="2996328"/>
            <a:ext cx="1975855" cy="2318464"/>
            <a:chOff x="3706560" y="1436760"/>
            <a:chExt cx="757991" cy="889459"/>
          </a:xfrm>
        </p:grpSpPr>
        <p:sp>
          <p:nvSpPr>
            <p:cNvPr id="56" name="Google Shape;56;p3"/>
            <p:cNvSpPr/>
            <p:nvPr/>
          </p:nvSpPr>
          <p:spPr>
            <a:xfrm>
              <a:off x="3706560" y="1436760"/>
              <a:ext cx="757098" cy="887736"/>
            </a:xfrm>
            <a:custGeom>
              <a:rect b="b" l="l" r="r" t="t"/>
              <a:pathLst>
                <a:path extrusionOk="0" h="892197" w="762819">
                  <a:moveTo>
                    <a:pt x="757558" y="48264"/>
                  </a:moveTo>
                  <a:lnTo>
                    <a:pt x="757558" y="61370"/>
                  </a:lnTo>
                  <a:cubicBezTo>
                    <a:pt x="751090" y="59332"/>
                    <a:pt x="744956" y="56588"/>
                    <a:pt x="739003" y="53445"/>
                  </a:cubicBezTo>
                  <a:cubicBezTo>
                    <a:pt x="718801" y="42777"/>
                    <a:pt x="700732" y="27423"/>
                    <a:pt x="679453" y="18850"/>
                  </a:cubicBezTo>
                  <a:cubicBezTo>
                    <a:pt x="668995" y="15279"/>
                    <a:pt x="660555" y="14097"/>
                    <a:pt x="653335" y="14812"/>
                  </a:cubicBezTo>
                  <a:cubicBezTo>
                    <a:pt x="634895" y="16631"/>
                    <a:pt x="624398" y="30833"/>
                    <a:pt x="608396" y="49064"/>
                  </a:cubicBezTo>
                  <a:cubicBezTo>
                    <a:pt x="577678" y="80201"/>
                    <a:pt x="539788" y="122825"/>
                    <a:pt x="496811" y="134713"/>
                  </a:cubicBezTo>
                  <a:cubicBezTo>
                    <a:pt x="477761" y="138827"/>
                    <a:pt x="458101" y="138942"/>
                    <a:pt x="438690" y="138951"/>
                  </a:cubicBezTo>
                  <a:cubicBezTo>
                    <a:pt x="410791" y="139104"/>
                    <a:pt x="382606" y="136284"/>
                    <a:pt x="356432" y="126131"/>
                  </a:cubicBezTo>
                  <a:cubicBezTo>
                    <a:pt x="288623" y="98022"/>
                    <a:pt x="260239" y="71695"/>
                    <a:pt x="185029" y="106423"/>
                  </a:cubicBezTo>
                  <a:cubicBezTo>
                    <a:pt x="154997" y="120625"/>
                    <a:pt x="125888" y="137246"/>
                    <a:pt x="99171" y="157030"/>
                  </a:cubicBezTo>
                  <a:cubicBezTo>
                    <a:pt x="76558" y="174698"/>
                    <a:pt x="66481" y="195863"/>
                    <a:pt x="80407" y="223009"/>
                  </a:cubicBezTo>
                  <a:cubicBezTo>
                    <a:pt x="90370" y="246412"/>
                    <a:pt x="105448" y="267501"/>
                    <a:pt x="125708" y="283045"/>
                  </a:cubicBezTo>
                  <a:cubicBezTo>
                    <a:pt x="152558" y="303915"/>
                    <a:pt x="181686" y="319269"/>
                    <a:pt x="193954" y="353435"/>
                  </a:cubicBezTo>
                  <a:cubicBezTo>
                    <a:pt x="199374" y="369180"/>
                    <a:pt x="203651" y="385344"/>
                    <a:pt x="210432" y="400632"/>
                  </a:cubicBezTo>
                  <a:cubicBezTo>
                    <a:pt x="227644" y="444828"/>
                    <a:pt x="255533" y="479260"/>
                    <a:pt x="242017" y="529219"/>
                  </a:cubicBezTo>
                  <a:cubicBezTo>
                    <a:pt x="241531" y="531438"/>
                    <a:pt x="241017" y="533658"/>
                    <a:pt x="240484" y="535877"/>
                  </a:cubicBezTo>
                  <a:cubicBezTo>
                    <a:pt x="239569" y="539687"/>
                    <a:pt x="238579" y="543487"/>
                    <a:pt x="237521" y="547278"/>
                  </a:cubicBezTo>
                  <a:cubicBezTo>
                    <a:pt x="232235" y="566176"/>
                    <a:pt x="225148" y="584788"/>
                    <a:pt x="216166" y="602381"/>
                  </a:cubicBezTo>
                  <a:cubicBezTo>
                    <a:pt x="212890" y="608810"/>
                    <a:pt x="209356" y="615096"/>
                    <a:pt x="205556" y="621211"/>
                  </a:cubicBezTo>
                  <a:cubicBezTo>
                    <a:pt x="198345" y="632851"/>
                    <a:pt x="190201" y="643852"/>
                    <a:pt x="181095" y="653987"/>
                  </a:cubicBezTo>
                  <a:cubicBezTo>
                    <a:pt x="173875" y="662017"/>
                    <a:pt x="166046" y="669494"/>
                    <a:pt x="157597" y="676295"/>
                  </a:cubicBezTo>
                  <a:cubicBezTo>
                    <a:pt x="151111" y="681752"/>
                    <a:pt x="144205" y="686496"/>
                    <a:pt x="137033" y="690792"/>
                  </a:cubicBezTo>
                  <a:cubicBezTo>
                    <a:pt x="124879" y="698078"/>
                    <a:pt x="111944" y="704069"/>
                    <a:pt x="99018" y="710061"/>
                  </a:cubicBezTo>
                  <a:cubicBezTo>
                    <a:pt x="93484" y="712632"/>
                    <a:pt x="87941" y="715195"/>
                    <a:pt x="82474" y="717862"/>
                  </a:cubicBezTo>
                  <a:cubicBezTo>
                    <a:pt x="77578" y="720252"/>
                    <a:pt x="72729" y="722710"/>
                    <a:pt x="67967" y="725329"/>
                  </a:cubicBezTo>
                  <a:cubicBezTo>
                    <a:pt x="66605" y="726072"/>
                    <a:pt x="65252" y="726834"/>
                    <a:pt x="63909" y="727615"/>
                  </a:cubicBezTo>
                  <a:cubicBezTo>
                    <a:pt x="46317" y="740074"/>
                    <a:pt x="24142" y="751447"/>
                    <a:pt x="16056" y="772554"/>
                  </a:cubicBezTo>
                  <a:cubicBezTo>
                    <a:pt x="10769" y="800281"/>
                    <a:pt x="23485" y="827418"/>
                    <a:pt x="35258" y="851821"/>
                  </a:cubicBezTo>
                  <a:cubicBezTo>
                    <a:pt x="41211" y="863737"/>
                    <a:pt x="46221" y="876053"/>
                    <a:pt x="51041" y="888445"/>
                  </a:cubicBezTo>
                  <a:lnTo>
                    <a:pt x="35410" y="888445"/>
                  </a:lnTo>
                  <a:cubicBezTo>
                    <a:pt x="30277" y="876796"/>
                    <a:pt x="25143" y="865156"/>
                    <a:pt x="19809" y="853612"/>
                  </a:cubicBezTo>
                  <a:cubicBezTo>
                    <a:pt x="6978" y="827199"/>
                    <a:pt x="-5242" y="796595"/>
                    <a:pt x="2330" y="766953"/>
                  </a:cubicBezTo>
                  <a:cubicBezTo>
                    <a:pt x="4721" y="759753"/>
                    <a:pt x="8817" y="753580"/>
                    <a:pt x="13789" y="748075"/>
                  </a:cubicBezTo>
                  <a:cubicBezTo>
                    <a:pt x="19694" y="741493"/>
                    <a:pt x="26847" y="735864"/>
                    <a:pt x="33791" y="730539"/>
                  </a:cubicBezTo>
                  <a:cubicBezTo>
                    <a:pt x="35744" y="728911"/>
                    <a:pt x="37735" y="727349"/>
                    <a:pt x="39773" y="725844"/>
                  </a:cubicBezTo>
                  <a:cubicBezTo>
                    <a:pt x="51593" y="717062"/>
                    <a:pt x="64528" y="710213"/>
                    <a:pt x="77749" y="703850"/>
                  </a:cubicBezTo>
                  <a:cubicBezTo>
                    <a:pt x="91618" y="697173"/>
                    <a:pt x="105800" y="691039"/>
                    <a:pt x="119345" y="683781"/>
                  </a:cubicBezTo>
                  <a:cubicBezTo>
                    <a:pt x="126003" y="680219"/>
                    <a:pt x="132508" y="676371"/>
                    <a:pt x="138738" y="672056"/>
                  </a:cubicBezTo>
                  <a:cubicBezTo>
                    <a:pt x="148568" y="665112"/>
                    <a:pt x="157607" y="657245"/>
                    <a:pt x="165874" y="648634"/>
                  </a:cubicBezTo>
                  <a:cubicBezTo>
                    <a:pt x="167665" y="646767"/>
                    <a:pt x="169418" y="644872"/>
                    <a:pt x="171123" y="642938"/>
                  </a:cubicBezTo>
                  <a:cubicBezTo>
                    <a:pt x="182972" y="629613"/>
                    <a:pt x="193087" y="614706"/>
                    <a:pt x="201498" y="598828"/>
                  </a:cubicBezTo>
                  <a:cubicBezTo>
                    <a:pt x="208470" y="585674"/>
                    <a:pt x="214281" y="571853"/>
                    <a:pt x="218957" y="557718"/>
                  </a:cubicBezTo>
                  <a:cubicBezTo>
                    <a:pt x="221462" y="550145"/>
                    <a:pt x="223634" y="542468"/>
                    <a:pt x="225482" y="534763"/>
                  </a:cubicBezTo>
                  <a:cubicBezTo>
                    <a:pt x="227368" y="526914"/>
                    <a:pt x="228911" y="519027"/>
                    <a:pt x="230121" y="511150"/>
                  </a:cubicBezTo>
                  <a:cubicBezTo>
                    <a:pt x="234454" y="484375"/>
                    <a:pt x="220748" y="459915"/>
                    <a:pt x="209947" y="436426"/>
                  </a:cubicBezTo>
                  <a:cubicBezTo>
                    <a:pt x="202384" y="419510"/>
                    <a:pt x="194802" y="402565"/>
                    <a:pt x="188668" y="385068"/>
                  </a:cubicBezTo>
                  <a:cubicBezTo>
                    <a:pt x="172971" y="321822"/>
                    <a:pt x="147786" y="323003"/>
                    <a:pt x="104857" y="284455"/>
                  </a:cubicBezTo>
                  <a:cubicBezTo>
                    <a:pt x="82635" y="263605"/>
                    <a:pt x="56670" y="222895"/>
                    <a:pt x="59499" y="191653"/>
                  </a:cubicBezTo>
                  <a:cubicBezTo>
                    <a:pt x="63881" y="161849"/>
                    <a:pt x="91265" y="143256"/>
                    <a:pt x="114935" y="128340"/>
                  </a:cubicBezTo>
                  <a:cubicBezTo>
                    <a:pt x="135614" y="115301"/>
                    <a:pt x="156845" y="103013"/>
                    <a:pt x="179143" y="92936"/>
                  </a:cubicBezTo>
                  <a:cubicBezTo>
                    <a:pt x="214500" y="76048"/>
                    <a:pt x="255886" y="68552"/>
                    <a:pt x="293424" y="82744"/>
                  </a:cubicBezTo>
                  <a:cubicBezTo>
                    <a:pt x="318513" y="91660"/>
                    <a:pt x="341487" y="105661"/>
                    <a:pt x="366757" y="114148"/>
                  </a:cubicBezTo>
                  <a:cubicBezTo>
                    <a:pt x="404971" y="126931"/>
                    <a:pt x="446519" y="125721"/>
                    <a:pt x="486153" y="121787"/>
                  </a:cubicBezTo>
                  <a:cubicBezTo>
                    <a:pt x="516309" y="117034"/>
                    <a:pt x="539416" y="94879"/>
                    <a:pt x="561257" y="75219"/>
                  </a:cubicBezTo>
                  <a:cubicBezTo>
                    <a:pt x="577821" y="60227"/>
                    <a:pt x="593337" y="44130"/>
                    <a:pt x="608092" y="27366"/>
                  </a:cubicBezTo>
                  <a:cubicBezTo>
                    <a:pt x="625199" y="5277"/>
                    <a:pt x="645563" y="-3752"/>
                    <a:pt x="671681" y="1420"/>
                  </a:cubicBezTo>
                  <a:cubicBezTo>
                    <a:pt x="674414" y="1953"/>
                    <a:pt x="677205" y="2648"/>
                    <a:pt x="680062" y="3506"/>
                  </a:cubicBezTo>
                  <a:cubicBezTo>
                    <a:pt x="706780" y="12831"/>
                    <a:pt x="728307" y="32166"/>
                    <a:pt x="752843" y="45682"/>
                  </a:cubicBezTo>
                  <a:cubicBezTo>
                    <a:pt x="752976" y="45759"/>
                    <a:pt x="753100" y="45844"/>
                    <a:pt x="753234" y="45920"/>
                  </a:cubicBezTo>
                  <a:cubicBezTo>
                    <a:pt x="754634" y="46768"/>
                    <a:pt x="756110" y="47540"/>
                    <a:pt x="757577" y="48302"/>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3"/>
            <p:cNvSpPr/>
            <p:nvPr/>
          </p:nvSpPr>
          <p:spPr>
            <a:xfrm>
              <a:off x="3725640" y="1468800"/>
              <a:ext cx="738911" cy="857419"/>
            </a:xfrm>
            <a:custGeom>
              <a:rect b="b" l="l" r="r" t="t"/>
              <a:pathLst>
                <a:path extrusionOk="0" h="866080" w="738911">
                  <a:moveTo>
                    <a:pt x="738518" y="49337"/>
                  </a:moveTo>
                  <a:lnTo>
                    <a:pt x="738518" y="56681"/>
                  </a:lnTo>
                  <a:cubicBezTo>
                    <a:pt x="732861" y="55185"/>
                    <a:pt x="727241" y="53557"/>
                    <a:pt x="721554" y="52204"/>
                  </a:cubicBezTo>
                  <a:cubicBezTo>
                    <a:pt x="710163" y="49318"/>
                    <a:pt x="698723" y="45670"/>
                    <a:pt x="688207" y="40298"/>
                  </a:cubicBezTo>
                  <a:cubicBezTo>
                    <a:pt x="683597" y="37945"/>
                    <a:pt x="679168" y="35278"/>
                    <a:pt x="674996" y="32192"/>
                  </a:cubicBezTo>
                  <a:cubicBezTo>
                    <a:pt x="670215" y="28668"/>
                    <a:pt x="665929" y="24515"/>
                    <a:pt x="661966" y="20095"/>
                  </a:cubicBezTo>
                  <a:cubicBezTo>
                    <a:pt x="657661" y="15399"/>
                    <a:pt x="653594" y="10199"/>
                    <a:pt x="647898" y="7113"/>
                  </a:cubicBezTo>
                  <a:cubicBezTo>
                    <a:pt x="625323" y="-3908"/>
                    <a:pt x="601054" y="50661"/>
                    <a:pt x="592119" y="66234"/>
                  </a:cubicBezTo>
                  <a:cubicBezTo>
                    <a:pt x="585433" y="78598"/>
                    <a:pt x="578622" y="90885"/>
                    <a:pt x="571317" y="102896"/>
                  </a:cubicBezTo>
                  <a:cubicBezTo>
                    <a:pt x="565592" y="111792"/>
                    <a:pt x="558810" y="119984"/>
                    <a:pt x="551886" y="127966"/>
                  </a:cubicBezTo>
                  <a:cubicBezTo>
                    <a:pt x="543008" y="138186"/>
                    <a:pt x="532893" y="148035"/>
                    <a:pt x="520672" y="154055"/>
                  </a:cubicBezTo>
                  <a:cubicBezTo>
                    <a:pt x="518415" y="155160"/>
                    <a:pt x="516091" y="156150"/>
                    <a:pt x="513690" y="156969"/>
                  </a:cubicBezTo>
                  <a:cubicBezTo>
                    <a:pt x="505308" y="160160"/>
                    <a:pt x="496345" y="161027"/>
                    <a:pt x="487468" y="161627"/>
                  </a:cubicBezTo>
                  <a:cubicBezTo>
                    <a:pt x="456340" y="163685"/>
                    <a:pt x="423517" y="161808"/>
                    <a:pt x="395466" y="146930"/>
                  </a:cubicBezTo>
                  <a:cubicBezTo>
                    <a:pt x="380626" y="139062"/>
                    <a:pt x="366443" y="129985"/>
                    <a:pt x="351518" y="122251"/>
                  </a:cubicBezTo>
                  <a:cubicBezTo>
                    <a:pt x="336992" y="114840"/>
                    <a:pt x="321600" y="109344"/>
                    <a:pt x="306550" y="103106"/>
                  </a:cubicBezTo>
                  <a:cubicBezTo>
                    <a:pt x="290501" y="96619"/>
                    <a:pt x="274832" y="89180"/>
                    <a:pt x="258535" y="83294"/>
                  </a:cubicBezTo>
                  <a:cubicBezTo>
                    <a:pt x="250200" y="80407"/>
                    <a:pt x="241675" y="77779"/>
                    <a:pt x="232846" y="76940"/>
                  </a:cubicBezTo>
                  <a:cubicBezTo>
                    <a:pt x="226940" y="76598"/>
                    <a:pt x="221054" y="77674"/>
                    <a:pt x="215253" y="78703"/>
                  </a:cubicBezTo>
                  <a:cubicBezTo>
                    <a:pt x="196603" y="82141"/>
                    <a:pt x="179106" y="89942"/>
                    <a:pt x="162780" y="99277"/>
                  </a:cubicBezTo>
                  <a:cubicBezTo>
                    <a:pt x="150159" y="106316"/>
                    <a:pt x="138215" y="113393"/>
                    <a:pt x="127909" y="123394"/>
                  </a:cubicBezTo>
                  <a:cubicBezTo>
                    <a:pt x="115374" y="136072"/>
                    <a:pt x="104306" y="150740"/>
                    <a:pt x="98362" y="167704"/>
                  </a:cubicBezTo>
                  <a:cubicBezTo>
                    <a:pt x="93543" y="180820"/>
                    <a:pt x="91295" y="195660"/>
                    <a:pt x="95590" y="209224"/>
                  </a:cubicBezTo>
                  <a:cubicBezTo>
                    <a:pt x="99019" y="218482"/>
                    <a:pt x="105363" y="226359"/>
                    <a:pt x="111888" y="233646"/>
                  </a:cubicBezTo>
                  <a:cubicBezTo>
                    <a:pt x="122622" y="244695"/>
                    <a:pt x="136481" y="251981"/>
                    <a:pt x="148854" y="260982"/>
                  </a:cubicBezTo>
                  <a:cubicBezTo>
                    <a:pt x="167018" y="273594"/>
                    <a:pt x="184211" y="288757"/>
                    <a:pt x="194574" y="308626"/>
                  </a:cubicBezTo>
                  <a:cubicBezTo>
                    <a:pt x="203690" y="328296"/>
                    <a:pt x="210957" y="348841"/>
                    <a:pt x="221444" y="367872"/>
                  </a:cubicBezTo>
                  <a:cubicBezTo>
                    <a:pt x="227255" y="378426"/>
                    <a:pt x="233798" y="387732"/>
                    <a:pt x="241047" y="397180"/>
                  </a:cubicBezTo>
                  <a:cubicBezTo>
                    <a:pt x="251343" y="410658"/>
                    <a:pt x="262792" y="424079"/>
                    <a:pt x="267755" y="440605"/>
                  </a:cubicBezTo>
                  <a:cubicBezTo>
                    <a:pt x="269860" y="448015"/>
                    <a:pt x="270450" y="455759"/>
                    <a:pt x="271108" y="463417"/>
                  </a:cubicBezTo>
                  <a:cubicBezTo>
                    <a:pt x="271708" y="471152"/>
                    <a:pt x="272203" y="478905"/>
                    <a:pt x="272365" y="486668"/>
                  </a:cubicBezTo>
                  <a:cubicBezTo>
                    <a:pt x="272508" y="493669"/>
                    <a:pt x="272374" y="500679"/>
                    <a:pt x="271784" y="507661"/>
                  </a:cubicBezTo>
                  <a:cubicBezTo>
                    <a:pt x="271708" y="508680"/>
                    <a:pt x="271603" y="509709"/>
                    <a:pt x="271498" y="510728"/>
                  </a:cubicBezTo>
                  <a:cubicBezTo>
                    <a:pt x="270946" y="515090"/>
                    <a:pt x="270088" y="519396"/>
                    <a:pt x="268974" y="523644"/>
                  </a:cubicBezTo>
                  <a:cubicBezTo>
                    <a:pt x="267260" y="530207"/>
                    <a:pt x="264926" y="536617"/>
                    <a:pt x="262145" y="542799"/>
                  </a:cubicBezTo>
                  <a:cubicBezTo>
                    <a:pt x="257087" y="554210"/>
                    <a:pt x="251381" y="565449"/>
                    <a:pt x="243866" y="575460"/>
                  </a:cubicBezTo>
                  <a:cubicBezTo>
                    <a:pt x="242695" y="577031"/>
                    <a:pt x="241494" y="578546"/>
                    <a:pt x="240247" y="580032"/>
                  </a:cubicBezTo>
                  <a:cubicBezTo>
                    <a:pt x="223702" y="599768"/>
                    <a:pt x="200708" y="612855"/>
                    <a:pt x="181230" y="629448"/>
                  </a:cubicBezTo>
                  <a:cubicBezTo>
                    <a:pt x="180668" y="629924"/>
                    <a:pt x="180106" y="630410"/>
                    <a:pt x="179553" y="630895"/>
                  </a:cubicBezTo>
                  <a:cubicBezTo>
                    <a:pt x="169809" y="638973"/>
                    <a:pt x="161037" y="648098"/>
                    <a:pt x="151864" y="656803"/>
                  </a:cubicBezTo>
                  <a:cubicBezTo>
                    <a:pt x="149893" y="658670"/>
                    <a:pt x="147902" y="660509"/>
                    <a:pt x="145863" y="662299"/>
                  </a:cubicBezTo>
                  <a:cubicBezTo>
                    <a:pt x="143492" y="664395"/>
                    <a:pt x="141082" y="666443"/>
                    <a:pt x="138624" y="668433"/>
                  </a:cubicBezTo>
                  <a:cubicBezTo>
                    <a:pt x="138167" y="668814"/>
                    <a:pt x="137710" y="669176"/>
                    <a:pt x="137262" y="669538"/>
                  </a:cubicBezTo>
                  <a:cubicBezTo>
                    <a:pt x="127337" y="677511"/>
                    <a:pt x="116774" y="684693"/>
                    <a:pt x="105820" y="691160"/>
                  </a:cubicBezTo>
                  <a:cubicBezTo>
                    <a:pt x="104877" y="691722"/>
                    <a:pt x="103925" y="692274"/>
                    <a:pt x="102972" y="692817"/>
                  </a:cubicBezTo>
                  <a:cubicBezTo>
                    <a:pt x="94219" y="697942"/>
                    <a:pt x="85084" y="702447"/>
                    <a:pt x="75626" y="706133"/>
                  </a:cubicBezTo>
                  <a:cubicBezTo>
                    <a:pt x="61043" y="711496"/>
                    <a:pt x="46203" y="716268"/>
                    <a:pt x="32173" y="723002"/>
                  </a:cubicBezTo>
                  <a:cubicBezTo>
                    <a:pt x="23724" y="727174"/>
                    <a:pt x="15209" y="731717"/>
                    <a:pt x="8561" y="738499"/>
                  </a:cubicBezTo>
                  <a:cubicBezTo>
                    <a:pt x="6646" y="740595"/>
                    <a:pt x="5074" y="743052"/>
                    <a:pt x="4493" y="745862"/>
                  </a:cubicBezTo>
                  <a:cubicBezTo>
                    <a:pt x="3979" y="748234"/>
                    <a:pt x="4379" y="750691"/>
                    <a:pt x="5141" y="752977"/>
                  </a:cubicBezTo>
                  <a:cubicBezTo>
                    <a:pt x="7332" y="758997"/>
                    <a:pt x="10199" y="764645"/>
                    <a:pt x="13256" y="770208"/>
                  </a:cubicBezTo>
                  <a:cubicBezTo>
                    <a:pt x="25467" y="792192"/>
                    <a:pt x="38279" y="814375"/>
                    <a:pt x="54195" y="833854"/>
                  </a:cubicBezTo>
                  <a:cubicBezTo>
                    <a:pt x="61615" y="842541"/>
                    <a:pt x="70216" y="849885"/>
                    <a:pt x="79360" y="856581"/>
                  </a:cubicBezTo>
                  <a:lnTo>
                    <a:pt x="72111" y="856581"/>
                  </a:lnTo>
                  <a:cubicBezTo>
                    <a:pt x="69225" y="854314"/>
                    <a:pt x="66387" y="851971"/>
                    <a:pt x="63615" y="849542"/>
                  </a:cubicBezTo>
                  <a:cubicBezTo>
                    <a:pt x="39660" y="827148"/>
                    <a:pt x="23124" y="798192"/>
                    <a:pt x="7427" y="769732"/>
                  </a:cubicBezTo>
                  <a:cubicBezTo>
                    <a:pt x="4608" y="764188"/>
                    <a:pt x="1931" y="758492"/>
                    <a:pt x="483" y="752425"/>
                  </a:cubicBezTo>
                  <a:cubicBezTo>
                    <a:pt x="-393" y="748805"/>
                    <a:pt x="-88" y="744910"/>
                    <a:pt x="1483" y="741519"/>
                  </a:cubicBezTo>
                  <a:cubicBezTo>
                    <a:pt x="2750" y="738709"/>
                    <a:pt x="4741" y="736309"/>
                    <a:pt x="6951" y="734175"/>
                  </a:cubicBezTo>
                  <a:cubicBezTo>
                    <a:pt x="18000" y="724050"/>
                    <a:pt x="32087" y="718202"/>
                    <a:pt x="45794" y="712591"/>
                  </a:cubicBezTo>
                  <a:cubicBezTo>
                    <a:pt x="52918" y="709648"/>
                    <a:pt x="60196" y="707124"/>
                    <a:pt x="67454" y="704552"/>
                  </a:cubicBezTo>
                  <a:cubicBezTo>
                    <a:pt x="78817" y="700504"/>
                    <a:pt x="89752" y="695341"/>
                    <a:pt x="100172" y="689293"/>
                  </a:cubicBezTo>
                  <a:cubicBezTo>
                    <a:pt x="100601" y="689055"/>
                    <a:pt x="101020" y="688807"/>
                    <a:pt x="101448" y="688560"/>
                  </a:cubicBezTo>
                  <a:cubicBezTo>
                    <a:pt x="109697" y="683816"/>
                    <a:pt x="117736" y="678663"/>
                    <a:pt x="125423" y="673044"/>
                  </a:cubicBezTo>
                  <a:cubicBezTo>
                    <a:pt x="128404" y="670872"/>
                    <a:pt x="131338" y="668624"/>
                    <a:pt x="134214" y="666300"/>
                  </a:cubicBezTo>
                  <a:cubicBezTo>
                    <a:pt x="134624" y="665976"/>
                    <a:pt x="135033" y="665643"/>
                    <a:pt x="135443" y="665300"/>
                  </a:cubicBezTo>
                  <a:cubicBezTo>
                    <a:pt x="136167" y="664709"/>
                    <a:pt x="136900" y="664109"/>
                    <a:pt x="137624" y="663499"/>
                  </a:cubicBezTo>
                  <a:cubicBezTo>
                    <a:pt x="150569" y="652508"/>
                    <a:pt x="161875" y="639735"/>
                    <a:pt x="174896" y="628819"/>
                  </a:cubicBezTo>
                  <a:cubicBezTo>
                    <a:pt x="175400" y="628400"/>
                    <a:pt x="175896" y="627981"/>
                    <a:pt x="176401" y="627581"/>
                  </a:cubicBezTo>
                  <a:cubicBezTo>
                    <a:pt x="201442" y="606883"/>
                    <a:pt x="219587" y="596367"/>
                    <a:pt x="234665" y="578898"/>
                  </a:cubicBezTo>
                  <a:cubicBezTo>
                    <a:pt x="244371" y="567649"/>
                    <a:pt x="252820" y="553524"/>
                    <a:pt x="261030" y="531950"/>
                  </a:cubicBezTo>
                  <a:cubicBezTo>
                    <a:pt x="261354" y="531073"/>
                    <a:pt x="261668" y="530207"/>
                    <a:pt x="261954" y="529321"/>
                  </a:cubicBezTo>
                  <a:cubicBezTo>
                    <a:pt x="264354" y="522139"/>
                    <a:pt x="265707" y="514757"/>
                    <a:pt x="266412" y="507280"/>
                  </a:cubicBezTo>
                  <a:cubicBezTo>
                    <a:pt x="266974" y="501422"/>
                    <a:pt x="267136" y="495526"/>
                    <a:pt x="267088" y="489601"/>
                  </a:cubicBezTo>
                  <a:cubicBezTo>
                    <a:pt x="267040" y="483134"/>
                    <a:pt x="266736" y="476676"/>
                    <a:pt x="266440" y="470275"/>
                  </a:cubicBezTo>
                  <a:cubicBezTo>
                    <a:pt x="265821" y="460655"/>
                    <a:pt x="265107" y="450930"/>
                    <a:pt x="262268" y="441672"/>
                  </a:cubicBezTo>
                  <a:cubicBezTo>
                    <a:pt x="257573" y="427660"/>
                    <a:pt x="247876" y="416173"/>
                    <a:pt x="239008" y="404610"/>
                  </a:cubicBezTo>
                  <a:cubicBezTo>
                    <a:pt x="231874" y="395542"/>
                    <a:pt x="225083" y="386179"/>
                    <a:pt x="219092" y="376311"/>
                  </a:cubicBezTo>
                  <a:cubicBezTo>
                    <a:pt x="212300" y="365424"/>
                    <a:pt x="206719" y="353861"/>
                    <a:pt x="201308" y="342250"/>
                  </a:cubicBezTo>
                  <a:cubicBezTo>
                    <a:pt x="197136" y="333325"/>
                    <a:pt x="193536" y="324143"/>
                    <a:pt x="189450" y="315180"/>
                  </a:cubicBezTo>
                  <a:cubicBezTo>
                    <a:pt x="180449" y="297092"/>
                    <a:pt x="165409" y="282709"/>
                    <a:pt x="149511" y="270593"/>
                  </a:cubicBezTo>
                  <a:cubicBezTo>
                    <a:pt x="141044" y="264040"/>
                    <a:pt x="132719" y="258382"/>
                    <a:pt x="124099" y="252353"/>
                  </a:cubicBezTo>
                  <a:cubicBezTo>
                    <a:pt x="117079" y="247505"/>
                    <a:pt x="110259" y="242247"/>
                    <a:pt x="104801" y="235636"/>
                  </a:cubicBezTo>
                  <a:cubicBezTo>
                    <a:pt x="98048" y="227607"/>
                    <a:pt x="91380" y="218930"/>
                    <a:pt x="88628" y="208643"/>
                  </a:cubicBezTo>
                  <a:cubicBezTo>
                    <a:pt x="85370" y="195965"/>
                    <a:pt x="86742" y="181877"/>
                    <a:pt x="90771" y="169523"/>
                  </a:cubicBezTo>
                  <a:cubicBezTo>
                    <a:pt x="97543" y="148311"/>
                    <a:pt x="112383" y="128975"/>
                    <a:pt x="128804" y="114202"/>
                  </a:cubicBezTo>
                  <a:cubicBezTo>
                    <a:pt x="145301" y="100591"/>
                    <a:pt x="164475" y="90437"/>
                    <a:pt x="184116" y="82141"/>
                  </a:cubicBezTo>
                  <a:cubicBezTo>
                    <a:pt x="199499" y="76074"/>
                    <a:pt x="215853" y="70806"/>
                    <a:pt x="232541" y="70816"/>
                  </a:cubicBezTo>
                  <a:cubicBezTo>
                    <a:pt x="252001" y="72549"/>
                    <a:pt x="270022" y="81122"/>
                    <a:pt x="287757" y="88723"/>
                  </a:cubicBezTo>
                  <a:cubicBezTo>
                    <a:pt x="302664" y="95343"/>
                    <a:pt x="317818" y="101372"/>
                    <a:pt x="332982" y="107344"/>
                  </a:cubicBezTo>
                  <a:cubicBezTo>
                    <a:pt x="340612" y="110373"/>
                    <a:pt x="348165" y="113602"/>
                    <a:pt x="355385" y="117507"/>
                  </a:cubicBezTo>
                  <a:cubicBezTo>
                    <a:pt x="372768" y="126642"/>
                    <a:pt x="388741" y="138662"/>
                    <a:pt x="406639" y="146721"/>
                  </a:cubicBezTo>
                  <a:cubicBezTo>
                    <a:pt x="436043" y="158894"/>
                    <a:pt x="469837" y="158960"/>
                    <a:pt x="500946" y="154760"/>
                  </a:cubicBezTo>
                  <a:cubicBezTo>
                    <a:pt x="511833" y="152759"/>
                    <a:pt x="521148" y="148073"/>
                    <a:pt x="529445" y="141663"/>
                  </a:cubicBezTo>
                  <a:cubicBezTo>
                    <a:pt x="534388" y="137853"/>
                    <a:pt x="538960" y="133433"/>
                    <a:pt x="543294" y="128623"/>
                  </a:cubicBezTo>
                  <a:cubicBezTo>
                    <a:pt x="551962" y="118822"/>
                    <a:pt x="560506" y="108773"/>
                    <a:pt x="567421" y="97638"/>
                  </a:cubicBezTo>
                  <a:cubicBezTo>
                    <a:pt x="579175" y="78388"/>
                    <a:pt x="589205" y="58167"/>
                    <a:pt x="600311" y="38536"/>
                  </a:cubicBezTo>
                  <a:cubicBezTo>
                    <a:pt x="609579" y="22562"/>
                    <a:pt x="630410" y="-9499"/>
                    <a:pt x="651441" y="2712"/>
                  </a:cubicBezTo>
                  <a:cubicBezTo>
                    <a:pt x="659328" y="7827"/>
                    <a:pt x="664671" y="15914"/>
                    <a:pt x="671662" y="22086"/>
                  </a:cubicBezTo>
                  <a:cubicBezTo>
                    <a:pt x="676492" y="26544"/>
                    <a:pt x="681997" y="30201"/>
                    <a:pt x="687779" y="33306"/>
                  </a:cubicBezTo>
                  <a:cubicBezTo>
                    <a:pt x="689931" y="34392"/>
                    <a:pt x="692113" y="35411"/>
                    <a:pt x="694322" y="36383"/>
                  </a:cubicBezTo>
                  <a:cubicBezTo>
                    <a:pt x="708200" y="42498"/>
                    <a:pt x="723021" y="46556"/>
                    <a:pt x="737852" y="49204"/>
                  </a:cubicBezTo>
                  <a:cubicBezTo>
                    <a:pt x="738061" y="49232"/>
                    <a:pt x="738271" y="49270"/>
                    <a:pt x="738480" y="4930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3"/>
            <p:cNvSpPr/>
            <p:nvPr/>
          </p:nvSpPr>
          <p:spPr>
            <a:xfrm>
              <a:off x="3744000" y="1531800"/>
              <a:ext cx="720443" cy="793432"/>
            </a:xfrm>
            <a:custGeom>
              <a:rect b="b" l="l" r="r" t="t"/>
              <a:pathLst>
                <a:path extrusionOk="0" h="793432" w="720443">
                  <a:moveTo>
                    <a:pt x="720277" y="24815"/>
                  </a:moveTo>
                  <a:lnTo>
                    <a:pt x="720277" y="29797"/>
                  </a:lnTo>
                  <a:cubicBezTo>
                    <a:pt x="711952" y="28882"/>
                    <a:pt x="703713" y="27130"/>
                    <a:pt x="695864" y="24206"/>
                  </a:cubicBezTo>
                  <a:cubicBezTo>
                    <a:pt x="686920" y="21139"/>
                    <a:pt x="678176" y="17548"/>
                    <a:pt x="669413" y="14023"/>
                  </a:cubicBezTo>
                  <a:cubicBezTo>
                    <a:pt x="659517" y="10051"/>
                    <a:pt x="649258" y="5880"/>
                    <a:pt x="638429" y="5889"/>
                  </a:cubicBezTo>
                  <a:cubicBezTo>
                    <a:pt x="635628" y="5889"/>
                    <a:pt x="632923" y="6365"/>
                    <a:pt x="630351" y="7194"/>
                  </a:cubicBezTo>
                  <a:cubicBezTo>
                    <a:pt x="623017" y="9556"/>
                    <a:pt x="616673" y="14871"/>
                    <a:pt x="611978" y="20958"/>
                  </a:cubicBezTo>
                  <a:cubicBezTo>
                    <a:pt x="608139" y="26034"/>
                    <a:pt x="605224" y="31616"/>
                    <a:pt x="602395" y="37264"/>
                  </a:cubicBezTo>
                  <a:cubicBezTo>
                    <a:pt x="602148" y="37741"/>
                    <a:pt x="601900" y="38226"/>
                    <a:pt x="601652" y="38703"/>
                  </a:cubicBezTo>
                  <a:cubicBezTo>
                    <a:pt x="592842" y="55772"/>
                    <a:pt x="584355" y="74326"/>
                    <a:pt x="569325" y="86661"/>
                  </a:cubicBezTo>
                  <a:cubicBezTo>
                    <a:pt x="567782" y="87937"/>
                    <a:pt x="566162" y="89138"/>
                    <a:pt x="564476" y="90262"/>
                  </a:cubicBezTo>
                  <a:cubicBezTo>
                    <a:pt x="555028" y="96396"/>
                    <a:pt x="545169" y="101872"/>
                    <a:pt x="535435" y="107540"/>
                  </a:cubicBezTo>
                  <a:cubicBezTo>
                    <a:pt x="513232" y="120170"/>
                    <a:pt x="487857" y="135439"/>
                    <a:pt x="461930" y="135381"/>
                  </a:cubicBezTo>
                  <a:cubicBezTo>
                    <a:pt x="454082" y="135362"/>
                    <a:pt x="446176" y="133953"/>
                    <a:pt x="438289" y="130619"/>
                  </a:cubicBezTo>
                  <a:cubicBezTo>
                    <a:pt x="423011" y="124866"/>
                    <a:pt x="408038" y="118236"/>
                    <a:pt x="393484" y="110855"/>
                  </a:cubicBezTo>
                  <a:cubicBezTo>
                    <a:pt x="383711" y="105835"/>
                    <a:pt x="374253" y="100225"/>
                    <a:pt x="364528" y="95110"/>
                  </a:cubicBezTo>
                  <a:cubicBezTo>
                    <a:pt x="354545" y="89957"/>
                    <a:pt x="344449" y="85004"/>
                    <a:pt x="334219" y="80346"/>
                  </a:cubicBezTo>
                  <a:cubicBezTo>
                    <a:pt x="303206" y="66640"/>
                    <a:pt x="270792" y="54952"/>
                    <a:pt x="237112" y="50104"/>
                  </a:cubicBezTo>
                  <a:cubicBezTo>
                    <a:pt x="211594" y="47266"/>
                    <a:pt x="181971" y="49037"/>
                    <a:pt x="163141" y="68630"/>
                  </a:cubicBezTo>
                  <a:cubicBezTo>
                    <a:pt x="153816" y="77622"/>
                    <a:pt x="148986" y="89919"/>
                    <a:pt x="145072" y="102015"/>
                  </a:cubicBezTo>
                  <a:cubicBezTo>
                    <a:pt x="142224" y="111436"/>
                    <a:pt x="139633" y="121113"/>
                    <a:pt x="139614" y="131009"/>
                  </a:cubicBezTo>
                  <a:cubicBezTo>
                    <a:pt x="139614" y="138258"/>
                    <a:pt x="141928" y="145278"/>
                    <a:pt x="145681" y="151431"/>
                  </a:cubicBezTo>
                  <a:cubicBezTo>
                    <a:pt x="150244" y="158918"/>
                    <a:pt x="155578" y="165852"/>
                    <a:pt x="161235" y="172510"/>
                  </a:cubicBezTo>
                  <a:cubicBezTo>
                    <a:pt x="169770" y="181978"/>
                    <a:pt x="178180" y="191979"/>
                    <a:pt x="182343" y="204228"/>
                  </a:cubicBezTo>
                  <a:cubicBezTo>
                    <a:pt x="184238" y="209534"/>
                    <a:pt x="184762" y="215106"/>
                    <a:pt x="185562" y="220373"/>
                  </a:cubicBezTo>
                  <a:cubicBezTo>
                    <a:pt x="186677" y="227479"/>
                    <a:pt x="188229" y="234508"/>
                    <a:pt x="190096" y="240995"/>
                  </a:cubicBezTo>
                  <a:cubicBezTo>
                    <a:pt x="196078" y="262826"/>
                    <a:pt x="208956" y="281647"/>
                    <a:pt x="219833" y="301212"/>
                  </a:cubicBezTo>
                  <a:cubicBezTo>
                    <a:pt x="225605" y="311527"/>
                    <a:pt x="231292" y="321824"/>
                    <a:pt x="238588" y="331149"/>
                  </a:cubicBezTo>
                  <a:cubicBezTo>
                    <a:pt x="244979" y="339226"/>
                    <a:pt x="252066" y="346760"/>
                    <a:pt x="259276" y="353913"/>
                  </a:cubicBezTo>
                  <a:cubicBezTo>
                    <a:pt x="269144" y="363715"/>
                    <a:pt x="279936" y="372668"/>
                    <a:pt x="288499" y="383679"/>
                  </a:cubicBezTo>
                  <a:cubicBezTo>
                    <a:pt x="291004" y="386946"/>
                    <a:pt x="293385" y="390347"/>
                    <a:pt x="295519" y="393871"/>
                  </a:cubicBezTo>
                  <a:cubicBezTo>
                    <a:pt x="299081" y="399748"/>
                    <a:pt x="302005" y="405996"/>
                    <a:pt x="303825" y="412645"/>
                  </a:cubicBezTo>
                  <a:cubicBezTo>
                    <a:pt x="304130" y="413835"/>
                    <a:pt x="304406" y="415016"/>
                    <a:pt x="304653" y="416217"/>
                  </a:cubicBezTo>
                  <a:cubicBezTo>
                    <a:pt x="306758" y="426599"/>
                    <a:pt x="306387" y="437410"/>
                    <a:pt x="304406" y="447830"/>
                  </a:cubicBezTo>
                  <a:cubicBezTo>
                    <a:pt x="303891" y="450526"/>
                    <a:pt x="303272" y="453183"/>
                    <a:pt x="302558" y="455812"/>
                  </a:cubicBezTo>
                  <a:cubicBezTo>
                    <a:pt x="300548" y="462975"/>
                    <a:pt x="297176" y="469652"/>
                    <a:pt x="293719" y="476195"/>
                  </a:cubicBezTo>
                  <a:cubicBezTo>
                    <a:pt x="292776" y="477958"/>
                    <a:pt x="291833" y="479729"/>
                    <a:pt x="290880" y="481482"/>
                  </a:cubicBezTo>
                  <a:cubicBezTo>
                    <a:pt x="286346" y="489902"/>
                    <a:pt x="281708" y="498274"/>
                    <a:pt x="277107" y="506666"/>
                  </a:cubicBezTo>
                  <a:cubicBezTo>
                    <a:pt x="273802" y="512533"/>
                    <a:pt x="270535" y="518563"/>
                    <a:pt x="267220" y="524668"/>
                  </a:cubicBezTo>
                  <a:cubicBezTo>
                    <a:pt x="261324" y="535536"/>
                    <a:pt x="255333" y="546633"/>
                    <a:pt x="248885" y="557444"/>
                  </a:cubicBezTo>
                  <a:cubicBezTo>
                    <a:pt x="241779" y="569331"/>
                    <a:pt x="234140" y="580866"/>
                    <a:pt x="225482" y="591353"/>
                  </a:cubicBezTo>
                  <a:cubicBezTo>
                    <a:pt x="216138" y="602697"/>
                    <a:pt x="205603" y="612813"/>
                    <a:pt x="193306" y="620861"/>
                  </a:cubicBezTo>
                  <a:cubicBezTo>
                    <a:pt x="185715" y="625614"/>
                    <a:pt x="177695" y="629681"/>
                    <a:pt x="169379" y="632996"/>
                  </a:cubicBezTo>
                  <a:cubicBezTo>
                    <a:pt x="164084" y="635101"/>
                    <a:pt x="158673" y="636911"/>
                    <a:pt x="153168" y="638387"/>
                  </a:cubicBezTo>
                  <a:cubicBezTo>
                    <a:pt x="139499" y="641759"/>
                    <a:pt x="125431" y="642854"/>
                    <a:pt x="111525" y="644902"/>
                  </a:cubicBezTo>
                  <a:cubicBezTo>
                    <a:pt x="103914" y="646017"/>
                    <a:pt x="96370" y="647407"/>
                    <a:pt x="88960" y="649617"/>
                  </a:cubicBezTo>
                  <a:cubicBezTo>
                    <a:pt x="67690" y="656170"/>
                    <a:pt x="46755" y="663771"/>
                    <a:pt x="25933" y="671629"/>
                  </a:cubicBezTo>
                  <a:cubicBezTo>
                    <a:pt x="18475" y="674468"/>
                    <a:pt x="4930" y="679535"/>
                    <a:pt x="5359" y="687870"/>
                  </a:cubicBezTo>
                  <a:cubicBezTo>
                    <a:pt x="5607" y="693499"/>
                    <a:pt x="8674" y="698518"/>
                    <a:pt x="11741" y="703091"/>
                  </a:cubicBezTo>
                  <a:cubicBezTo>
                    <a:pt x="16055" y="709482"/>
                    <a:pt x="20789" y="715559"/>
                    <a:pt x="25704" y="721502"/>
                  </a:cubicBezTo>
                  <a:cubicBezTo>
                    <a:pt x="44440" y="744867"/>
                    <a:pt x="65290" y="765555"/>
                    <a:pt x="92665" y="778586"/>
                  </a:cubicBezTo>
                  <a:cubicBezTo>
                    <a:pt x="103362" y="783710"/>
                    <a:pt x="114230" y="788454"/>
                    <a:pt x="125022" y="793349"/>
                  </a:cubicBezTo>
                  <a:lnTo>
                    <a:pt x="110410" y="793349"/>
                  </a:lnTo>
                  <a:cubicBezTo>
                    <a:pt x="100571" y="789406"/>
                    <a:pt x="90846" y="785196"/>
                    <a:pt x="81540" y="780119"/>
                  </a:cubicBezTo>
                  <a:cubicBezTo>
                    <a:pt x="55899" y="766698"/>
                    <a:pt x="35715" y="745458"/>
                    <a:pt x="17665" y="723226"/>
                  </a:cubicBezTo>
                  <a:cubicBezTo>
                    <a:pt x="12950" y="717235"/>
                    <a:pt x="8102" y="711206"/>
                    <a:pt x="4797" y="704291"/>
                  </a:cubicBezTo>
                  <a:cubicBezTo>
                    <a:pt x="2387" y="699195"/>
                    <a:pt x="149" y="693727"/>
                    <a:pt x="6" y="688022"/>
                  </a:cubicBezTo>
                  <a:cubicBezTo>
                    <a:pt x="-147" y="683002"/>
                    <a:pt x="2711" y="678421"/>
                    <a:pt x="6730" y="675582"/>
                  </a:cubicBezTo>
                  <a:cubicBezTo>
                    <a:pt x="11950" y="671544"/>
                    <a:pt x="18084" y="669115"/>
                    <a:pt x="24218" y="666857"/>
                  </a:cubicBezTo>
                  <a:cubicBezTo>
                    <a:pt x="33667" y="663457"/>
                    <a:pt x="42983" y="659695"/>
                    <a:pt x="52422" y="656266"/>
                  </a:cubicBezTo>
                  <a:cubicBezTo>
                    <a:pt x="59966" y="653570"/>
                    <a:pt x="67567" y="651046"/>
                    <a:pt x="75120" y="648417"/>
                  </a:cubicBezTo>
                  <a:cubicBezTo>
                    <a:pt x="82207" y="645893"/>
                    <a:pt x="89350" y="643540"/>
                    <a:pt x="96713" y="641988"/>
                  </a:cubicBezTo>
                  <a:cubicBezTo>
                    <a:pt x="99571" y="641283"/>
                    <a:pt x="102447" y="640673"/>
                    <a:pt x="105333" y="640130"/>
                  </a:cubicBezTo>
                  <a:cubicBezTo>
                    <a:pt x="121688" y="636997"/>
                    <a:pt x="138414" y="635796"/>
                    <a:pt x="154511" y="631377"/>
                  </a:cubicBezTo>
                  <a:cubicBezTo>
                    <a:pt x="157235" y="630577"/>
                    <a:pt x="159940" y="629700"/>
                    <a:pt x="162617" y="628748"/>
                  </a:cubicBezTo>
                  <a:cubicBezTo>
                    <a:pt x="168370" y="626700"/>
                    <a:pt x="173989" y="624281"/>
                    <a:pt x="179438" y="621528"/>
                  </a:cubicBezTo>
                  <a:cubicBezTo>
                    <a:pt x="190696" y="615851"/>
                    <a:pt x="200898" y="608307"/>
                    <a:pt x="209680" y="599268"/>
                  </a:cubicBezTo>
                  <a:cubicBezTo>
                    <a:pt x="212918" y="595877"/>
                    <a:pt x="216042" y="592381"/>
                    <a:pt x="219043" y="588781"/>
                  </a:cubicBezTo>
                  <a:cubicBezTo>
                    <a:pt x="226063" y="580389"/>
                    <a:pt x="232444" y="571493"/>
                    <a:pt x="238379" y="562292"/>
                  </a:cubicBezTo>
                  <a:cubicBezTo>
                    <a:pt x="242122" y="556482"/>
                    <a:pt x="245675" y="550538"/>
                    <a:pt x="249075" y="544537"/>
                  </a:cubicBezTo>
                  <a:cubicBezTo>
                    <a:pt x="252990" y="537632"/>
                    <a:pt x="256800" y="530659"/>
                    <a:pt x="260572" y="523678"/>
                  </a:cubicBezTo>
                  <a:cubicBezTo>
                    <a:pt x="264448" y="516505"/>
                    <a:pt x="268287" y="509314"/>
                    <a:pt x="272173" y="502142"/>
                  </a:cubicBezTo>
                  <a:cubicBezTo>
                    <a:pt x="274678" y="497417"/>
                    <a:pt x="277269" y="492721"/>
                    <a:pt x="279841" y="488026"/>
                  </a:cubicBezTo>
                  <a:cubicBezTo>
                    <a:pt x="284670" y="479196"/>
                    <a:pt x="289442" y="470328"/>
                    <a:pt x="293423" y="461079"/>
                  </a:cubicBezTo>
                  <a:cubicBezTo>
                    <a:pt x="295233" y="456660"/>
                    <a:pt x="296605" y="452088"/>
                    <a:pt x="297576" y="447430"/>
                  </a:cubicBezTo>
                  <a:cubicBezTo>
                    <a:pt x="298919" y="440982"/>
                    <a:pt x="299510" y="434371"/>
                    <a:pt x="299443" y="427789"/>
                  </a:cubicBezTo>
                  <a:cubicBezTo>
                    <a:pt x="299405" y="425694"/>
                    <a:pt x="299272" y="423617"/>
                    <a:pt x="299024" y="421551"/>
                  </a:cubicBezTo>
                  <a:cubicBezTo>
                    <a:pt x="298081" y="413407"/>
                    <a:pt x="295529" y="405472"/>
                    <a:pt x="291490" y="398310"/>
                  </a:cubicBezTo>
                  <a:cubicBezTo>
                    <a:pt x="291061" y="397538"/>
                    <a:pt x="290614" y="396786"/>
                    <a:pt x="290147" y="396033"/>
                  </a:cubicBezTo>
                  <a:cubicBezTo>
                    <a:pt x="285489" y="388213"/>
                    <a:pt x="279517" y="381184"/>
                    <a:pt x="273059" y="374840"/>
                  </a:cubicBezTo>
                  <a:cubicBezTo>
                    <a:pt x="263229" y="365363"/>
                    <a:pt x="253161" y="356114"/>
                    <a:pt x="244008" y="345970"/>
                  </a:cubicBezTo>
                  <a:cubicBezTo>
                    <a:pt x="230720" y="332216"/>
                    <a:pt x="221176" y="315404"/>
                    <a:pt x="211718" y="298992"/>
                  </a:cubicBezTo>
                  <a:cubicBezTo>
                    <a:pt x="205031" y="287905"/>
                    <a:pt x="197716" y="277171"/>
                    <a:pt x="192211" y="265407"/>
                  </a:cubicBezTo>
                  <a:cubicBezTo>
                    <a:pt x="186915" y="254453"/>
                    <a:pt x="182886" y="242871"/>
                    <a:pt x="180524" y="230927"/>
                  </a:cubicBezTo>
                  <a:cubicBezTo>
                    <a:pt x="178476" y="221335"/>
                    <a:pt x="178323" y="211534"/>
                    <a:pt x="174170" y="202561"/>
                  </a:cubicBezTo>
                  <a:cubicBezTo>
                    <a:pt x="171865" y="197408"/>
                    <a:pt x="169008" y="192493"/>
                    <a:pt x="165531" y="188045"/>
                  </a:cubicBezTo>
                  <a:cubicBezTo>
                    <a:pt x="158149" y="179187"/>
                    <a:pt x="149891" y="171024"/>
                    <a:pt x="143433" y="161413"/>
                  </a:cubicBezTo>
                  <a:cubicBezTo>
                    <a:pt x="136756" y="152126"/>
                    <a:pt x="131965" y="141087"/>
                    <a:pt x="132470" y="129457"/>
                  </a:cubicBezTo>
                  <a:cubicBezTo>
                    <a:pt x="132660" y="121046"/>
                    <a:pt x="134566" y="112788"/>
                    <a:pt x="136823" y="104720"/>
                  </a:cubicBezTo>
                  <a:cubicBezTo>
                    <a:pt x="139366" y="95653"/>
                    <a:pt x="142824" y="86823"/>
                    <a:pt x="147443" y="78612"/>
                  </a:cubicBezTo>
                  <a:cubicBezTo>
                    <a:pt x="173408" y="34435"/>
                    <a:pt x="227558" y="38407"/>
                    <a:pt x="270678" y="50409"/>
                  </a:cubicBezTo>
                  <a:cubicBezTo>
                    <a:pt x="291833" y="56000"/>
                    <a:pt x="312492" y="63334"/>
                    <a:pt x="332619" y="71907"/>
                  </a:cubicBezTo>
                  <a:cubicBezTo>
                    <a:pt x="343068" y="76431"/>
                    <a:pt x="353212" y="81622"/>
                    <a:pt x="363585" y="86328"/>
                  </a:cubicBezTo>
                  <a:cubicBezTo>
                    <a:pt x="376767" y="92424"/>
                    <a:pt x="389102" y="100129"/>
                    <a:pt x="402066" y="106645"/>
                  </a:cubicBezTo>
                  <a:cubicBezTo>
                    <a:pt x="413096" y="112179"/>
                    <a:pt x="424192" y="117608"/>
                    <a:pt x="435632" y="122256"/>
                  </a:cubicBezTo>
                  <a:cubicBezTo>
                    <a:pt x="444118" y="125799"/>
                    <a:pt x="453186" y="129066"/>
                    <a:pt x="462425" y="128704"/>
                  </a:cubicBezTo>
                  <a:cubicBezTo>
                    <a:pt x="464712" y="128666"/>
                    <a:pt x="466959" y="128514"/>
                    <a:pt x="469198" y="128247"/>
                  </a:cubicBezTo>
                  <a:cubicBezTo>
                    <a:pt x="488095" y="125999"/>
                    <a:pt x="505269" y="116055"/>
                    <a:pt x="521862" y="107168"/>
                  </a:cubicBezTo>
                  <a:cubicBezTo>
                    <a:pt x="531034" y="102158"/>
                    <a:pt x="540150" y="97015"/>
                    <a:pt x="549141" y="91681"/>
                  </a:cubicBezTo>
                  <a:cubicBezTo>
                    <a:pt x="556609" y="87147"/>
                    <a:pt x="564314" y="82765"/>
                    <a:pt x="570410" y="76422"/>
                  </a:cubicBezTo>
                  <a:cubicBezTo>
                    <a:pt x="575440" y="71412"/>
                    <a:pt x="579354" y="65458"/>
                    <a:pt x="583069" y="59439"/>
                  </a:cubicBezTo>
                  <a:cubicBezTo>
                    <a:pt x="588927" y="50152"/>
                    <a:pt x="593585" y="41151"/>
                    <a:pt x="598700" y="31597"/>
                  </a:cubicBezTo>
                  <a:cubicBezTo>
                    <a:pt x="603729" y="22091"/>
                    <a:pt x="609615" y="12642"/>
                    <a:pt x="618759" y="6594"/>
                  </a:cubicBezTo>
                  <a:cubicBezTo>
                    <a:pt x="624636" y="2250"/>
                    <a:pt x="631494" y="184"/>
                    <a:pt x="638552" y="12"/>
                  </a:cubicBezTo>
                  <a:cubicBezTo>
                    <a:pt x="642429" y="-83"/>
                    <a:pt x="646372" y="384"/>
                    <a:pt x="650239" y="1355"/>
                  </a:cubicBezTo>
                  <a:cubicBezTo>
                    <a:pt x="670337" y="6565"/>
                    <a:pt x="688625" y="17005"/>
                    <a:pt x="708647" y="22444"/>
                  </a:cubicBezTo>
                  <a:cubicBezTo>
                    <a:pt x="712485" y="23463"/>
                    <a:pt x="716381" y="24187"/>
                    <a:pt x="720296" y="24815"/>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3"/>
            <p:cNvSpPr/>
            <p:nvPr/>
          </p:nvSpPr>
          <p:spPr>
            <a:xfrm>
              <a:off x="3771360" y="1598760"/>
              <a:ext cx="692464" cy="726538"/>
            </a:xfrm>
            <a:custGeom>
              <a:rect b="b" l="l" r="r" t="t"/>
              <a:pathLst>
                <a:path extrusionOk="0" h="726538" w="699459">
                  <a:moveTo>
                    <a:pt x="692863" y="141"/>
                  </a:moveTo>
                  <a:lnTo>
                    <a:pt x="692863" y="6741"/>
                  </a:lnTo>
                  <a:cubicBezTo>
                    <a:pt x="692644" y="6751"/>
                    <a:pt x="692425" y="6760"/>
                    <a:pt x="692205" y="6770"/>
                  </a:cubicBezTo>
                  <a:cubicBezTo>
                    <a:pt x="687672" y="6951"/>
                    <a:pt x="683119" y="6970"/>
                    <a:pt x="678594" y="7122"/>
                  </a:cubicBezTo>
                  <a:cubicBezTo>
                    <a:pt x="675908" y="7151"/>
                    <a:pt x="673308" y="7199"/>
                    <a:pt x="670812" y="7275"/>
                  </a:cubicBezTo>
                  <a:cubicBezTo>
                    <a:pt x="639999" y="8294"/>
                    <a:pt x="622711" y="14257"/>
                    <a:pt x="598699" y="37736"/>
                  </a:cubicBezTo>
                  <a:cubicBezTo>
                    <a:pt x="572619" y="63063"/>
                    <a:pt x="537396" y="111573"/>
                    <a:pt x="498391" y="112650"/>
                  </a:cubicBezTo>
                  <a:cubicBezTo>
                    <a:pt x="492428" y="112783"/>
                    <a:pt x="486475" y="112469"/>
                    <a:pt x="480541" y="111964"/>
                  </a:cubicBezTo>
                  <a:cubicBezTo>
                    <a:pt x="473883" y="111383"/>
                    <a:pt x="467235" y="110545"/>
                    <a:pt x="460615" y="109735"/>
                  </a:cubicBezTo>
                  <a:cubicBezTo>
                    <a:pt x="448442" y="108249"/>
                    <a:pt x="436193" y="106744"/>
                    <a:pt x="424496" y="102925"/>
                  </a:cubicBezTo>
                  <a:cubicBezTo>
                    <a:pt x="418228" y="100905"/>
                    <a:pt x="412218" y="98315"/>
                    <a:pt x="406398" y="95314"/>
                  </a:cubicBezTo>
                  <a:cubicBezTo>
                    <a:pt x="394749" y="89314"/>
                    <a:pt x="383881" y="81694"/>
                    <a:pt x="373385" y="73874"/>
                  </a:cubicBezTo>
                  <a:cubicBezTo>
                    <a:pt x="362202" y="65730"/>
                    <a:pt x="350515" y="57671"/>
                    <a:pt x="338761" y="50537"/>
                  </a:cubicBezTo>
                  <a:cubicBezTo>
                    <a:pt x="329236" y="44870"/>
                    <a:pt x="319197" y="40145"/>
                    <a:pt x="309129" y="35554"/>
                  </a:cubicBezTo>
                  <a:cubicBezTo>
                    <a:pt x="301795" y="32211"/>
                    <a:pt x="294403" y="28954"/>
                    <a:pt x="286812" y="26210"/>
                  </a:cubicBezTo>
                  <a:cubicBezTo>
                    <a:pt x="278125" y="23077"/>
                    <a:pt x="269191" y="20753"/>
                    <a:pt x="260151" y="18876"/>
                  </a:cubicBezTo>
                  <a:cubicBezTo>
                    <a:pt x="245502" y="15809"/>
                    <a:pt x="230567" y="13961"/>
                    <a:pt x="215670" y="15885"/>
                  </a:cubicBezTo>
                  <a:cubicBezTo>
                    <a:pt x="205507" y="17333"/>
                    <a:pt x="195124" y="19867"/>
                    <a:pt x="186885" y="26287"/>
                  </a:cubicBezTo>
                  <a:cubicBezTo>
                    <a:pt x="180294" y="31363"/>
                    <a:pt x="174731" y="37945"/>
                    <a:pt x="171569" y="45689"/>
                  </a:cubicBezTo>
                  <a:cubicBezTo>
                    <a:pt x="169874" y="49518"/>
                    <a:pt x="168731" y="53576"/>
                    <a:pt x="168873" y="57786"/>
                  </a:cubicBezTo>
                  <a:cubicBezTo>
                    <a:pt x="169054" y="69044"/>
                    <a:pt x="171502" y="80084"/>
                    <a:pt x="173217" y="91171"/>
                  </a:cubicBezTo>
                  <a:cubicBezTo>
                    <a:pt x="176532" y="111488"/>
                    <a:pt x="179132" y="131928"/>
                    <a:pt x="179408" y="152531"/>
                  </a:cubicBezTo>
                  <a:cubicBezTo>
                    <a:pt x="179865" y="166056"/>
                    <a:pt x="181980" y="179668"/>
                    <a:pt x="187066" y="192250"/>
                  </a:cubicBezTo>
                  <a:cubicBezTo>
                    <a:pt x="192505" y="205804"/>
                    <a:pt x="200906" y="217901"/>
                    <a:pt x="209602" y="229512"/>
                  </a:cubicBezTo>
                  <a:cubicBezTo>
                    <a:pt x="214622" y="236227"/>
                    <a:pt x="219785" y="242847"/>
                    <a:pt x="225643" y="248857"/>
                  </a:cubicBezTo>
                  <a:cubicBezTo>
                    <a:pt x="243035" y="267088"/>
                    <a:pt x="265381" y="278718"/>
                    <a:pt x="287622" y="289939"/>
                  </a:cubicBezTo>
                  <a:cubicBezTo>
                    <a:pt x="290289" y="291282"/>
                    <a:pt x="292956" y="292625"/>
                    <a:pt x="295613" y="293977"/>
                  </a:cubicBezTo>
                  <a:cubicBezTo>
                    <a:pt x="299956" y="296339"/>
                    <a:pt x="304347" y="298740"/>
                    <a:pt x="308500" y="301492"/>
                  </a:cubicBezTo>
                  <a:cubicBezTo>
                    <a:pt x="312444" y="304102"/>
                    <a:pt x="316149" y="307026"/>
                    <a:pt x="319359" y="310532"/>
                  </a:cubicBezTo>
                  <a:cubicBezTo>
                    <a:pt x="324617" y="316494"/>
                    <a:pt x="328560" y="323486"/>
                    <a:pt x="332580" y="330306"/>
                  </a:cubicBezTo>
                  <a:cubicBezTo>
                    <a:pt x="336561" y="337373"/>
                    <a:pt x="340466" y="344603"/>
                    <a:pt x="343572" y="352137"/>
                  </a:cubicBezTo>
                  <a:cubicBezTo>
                    <a:pt x="345419" y="356623"/>
                    <a:pt x="346981" y="361224"/>
                    <a:pt x="348105" y="365948"/>
                  </a:cubicBezTo>
                  <a:cubicBezTo>
                    <a:pt x="348201" y="366339"/>
                    <a:pt x="348286" y="366729"/>
                    <a:pt x="348363" y="367129"/>
                  </a:cubicBezTo>
                  <a:cubicBezTo>
                    <a:pt x="351753" y="384065"/>
                    <a:pt x="339571" y="407325"/>
                    <a:pt x="332780" y="422584"/>
                  </a:cubicBezTo>
                  <a:cubicBezTo>
                    <a:pt x="330522" y="427261"/>
                    <a:pt x="328208" y="431909"/>
                    <a:pt x="325826" y="436538"/>
                  </a:cubicBezTo>
                  <a:cubicBezTo>
                    <a:pt x="320978" y="445939"/>
                    <a:pt x="315835" y="455207"/>
                    <a:pt x="310205" y="464141"/>
                  </a:cubicBezTo>
                  <a:cubicBezTo>
                    <a:pt x="303947" y="474095"/>
                    <a:pt x="297089" y="483639"/>
                    <a:pt x="289384" y="492545"/>
                  </a:cubicBezTo>
                  <a:cubicBezTo>
                    <a:pt x="281088" y="501917"/>
                    <a:pt x="271829" y="510376"/>
                    <a:pt x="262495" y="518710"/>
                  </a:cubicBezTo>
                  <a:cubicBezTo>
                    <a:pt x="254360" y="525768"/>
                    <a:pt x="246102" y="532874"/>
                    <a:pt x="237549" y="539627"/>
                  </a:cubicBezTo>
                  <a:cubicBezTo>
                    <a:pt x="219423" y="553934"/>
                    <a:pt x="200030" y="566630"/>
                    <a:pt x="177951" y="573631"/>
                  </a:cubicBezTo>
                  <a:cubicBezTo>
                    <a:pt x="172055" y="575327"/>
                    <a:pt x="166121" y="576774"/>
                    <a:pt x="160139" y="578060"/>
                  </a:cubicBezTo>
                  <a:cubicBezTo>
                    <a:pt x="139260" y="582547"/>
                    <a:pt x="117943" y="585014"/>
                    <a:pt x="96864" y="588424"/>
                  </a:cubicBezTo>
                  <a:cubicBezTo>
                    <a:pt x="94969" y="588728"/>
                    <a:pt x="93083" y="589043"/>
                    <a:pt x="91197" y="589367"/>
                  </a:cubicBezTo>
                  <a:cubicBezTo>
                    <a:pt x="74185" y="591986"/>
                    <a:pt x="57469" y="596253"/>
                    <a:pt x="41105" y="601559"/>
                  </a:cubicBezTo>
                  <a:cubicBezTo>
                    <a:pt x="30532" y="605045"/>
                    <a:pt x="19579" y="608302"/>
                    <a:pt x="10444" y="614884"/>
                  </a:cubicBezTo>
                  <a:cubicBezTo>
                    <a:pt x="-2043" y="624228"/>
                    <a:pt x="9120" y="633725"/>
                    <a:pt x="17788" y="640783"/>
                  </a:cubicBezTo>
                  <a:cubicBezTo>
                    <a:pt x="20903" y="643383"/>
                    <a:pt x="23989" y="646021"/>
                    <a:pt x="27170" y="648545"/>
                  </a:cubicBezTo>
                  <a:cubicBezTo>
                    <a:pt x="60165" y="675082"/>
                    <a:pt x="102284" y="683302"/>
                    <a:pt x="140956" y="697999"/>
                  </a:cubicBezTo>
                  <a:cubicBezTo>
                    <a:pt x="160387" y="705019"/>
                    <a:pt x="179408" y="713401"/>
                    <a:pt x="197068" y="724193"/>
                  </a:cubicBezTo>
                  <a:cubicBezTo>
                    <a:pt x="198258" y="724926"/>
                    <a:pt x="199449" y="725679"/>
                    <a:pt x="200630" y="726431"/>
                  </a:cubicBezTo>
                  <a:lnTo>
                    <a:pt x="189295" y="726431"/>
                  </a:lnTo>
                  <a:cubicBezTo>
                    <a:pt x="168569" y="715287"/>
                    <a:pt x="146452" y="706924"/>
                    <a:pt x="124220" y="699266"/>
                  </a:cubicBezTo>
                  <a:cubicBezTo>
                    <a:pt x="87159" y="686883"/>
                    <a:pt x="49963" y="675796"/>
                    <a:pt x="19626" y="649879"/>
                  </a:cubicBezTo>
                  <a:cubicBezTo>
                    <a:pt x="15102" y="646221"/>
                    <a:pt x="10787" y="642278"/>
                    <a:pt x="6739" y="638087"/>
                  </a:cubicBezTo>
                  <a:cubicBezTo>
                    <a:pt x="5034" y="636287"/>
                    <a:pt x="3405" y="634334"/>
                    <a:pt x="2215" y="632143"/>
                  </a:cubicBezTo>
                  <a:cubicBezTo>
                    <a:pt x="-6587" y="616703"/>
                    <a:pt x="12892" y="606864"/>
                    <a:pt x="24798" y="602321"/>
                  </a:cubicBezTo>
                  <a:cubicBezTo>
                    <a:pt x="41638" y="596015"/>
                    <a:pt x="58926" y="590757"/>
                    <a:pt x="76538" y="587071"/>
                  </a:cubicBezTo>
                  <a:cubicBezTo>
                    <a:pt x="81662" y="586071"/>
                    <a:pt x="86816" y="585176"/>
                    <a:pt x="91969" y="584337"/>
                  </a:cubicBezTo>
                  <a:cubicBezTo>
                    <a:pt x="98693" y="583251"/>
                    <a:pt x="105437" y="582251"/>
                    <a:pt x="112171" y="581223"/>
                  </a:cubicBezTo>
                  <a:cubicBezTo>
                    <a:pt x="126106" y="578822"/>
                    <a:pt x="140270" y="576975"/>
                    <a:pt x="154167" y="574098"/>
                  </a:cubicBezTo>
                  <a:cubicBezTo>
                    <a:pt x="164454" y="571974"/>
                    <a:pt x="174579" y="569278"/>
                    <a:pt x="184352" y="565383"/>
                  </a:cubicBezTo>
                  <a:cubicBezTo>
                    <a:pt x="201106" y="558344"/>
                    <a:pt x="216270" y="548247"/>
                    <a:pt x="230576" y="537055"/>
                  </a:cubicBezTo>
                  <a:cubicBezTo>
                    <a:pt x="237044" y="531998"/>
                    <a:pt x="243330" y="526721"/>
                    <a:pt x="249512" y="521396"/>
                  </a:cubicBezTo>
                  <a:cubicBezTo>
                    <a:pt x="262418" y="510138"/>
                    <a:pt x="274410" y="499089"/>
                    <a:pt x="285602" y="486420"/>
                  </a:cubicBezTo>
                  <a:cubicBezTo>
                    <a:pt x="291651" y="479248"/>
                    <a:pt x="297251" y="471695"/>
                    <a:pt x="302490" y="463875"/>
                  </a:cubicBezTo>
                  <a:cubicBezTo>
                    <a:pt x="307376" y="456588"/>
                    <a:pt x="311920" y="449063"/>
                    <a:pt x="316197" y="441396"/>
                  </a:cubicBezTo>
                  <a:cubicBezTo>
                    <a:pt x="323074" y="429070"/>
                    <a:pt x="329246" y="416354"/>
                    <a:pt x="334932" y="403610"/>
                  </a:cubicBezTo>
                  <a:cubicBezTo>
                    <a:pt x="339314" y="393266"/>
                    <a:pt x="343686" y="382217"/>
                    <a:pt x="342476" y="370768"/>
                  </a:cubicBezTo>
                  <a:cubicBezTo>
                    <a:pt x="342428" y="370463"/>
                    <a:pt x="342381" y="370158"/>
                    <a:pt x="342324" y="369853"/>
                  </a:cubicBezTo>
                  <a:cubicBezTo>
                    <a:pt x="341647" y="366148"/>
                    <a:pt x="340523" y="362557"/>
                    <a:pt x="339219" y="359023"/>
                  </a:cubicBezTo>
                  <a:cubicBezTo>
                    <a:pt x="338809" y="357900"/>
                    <a:pt x="338380" y="356776"/>
                    <a:pt x="337933" y="355661"/>
                  </a:cubicBezTo>
                  <a:cubicBezTo>
                    <a:pt x="333694" y="345431"/>
                    <a:pt x="328360" y="335659"/>
                    <a:pt x="322540" y="326248"/>
                  </a:cubicBezTo>
                  <a:cubicBezTo>
                    <a:pt x="319873" y="322000"/>
                    <a:pt x="317101" y="317780"/>
                    <a:pt x="313644" y="314132"/>
                  </a:cubicBezTo>
                  <a:cubicBezTo>
                    <a:pt x="311053" y="311646"/>
                    <a:pt x="308224" y="309455"/>
                    <a:pt x="305262" y="307465"/>
                  </a:cubicBezTo>
                  <a:cubicBezTo>
                    <a:pt x="298871" y="303178"/>
                    <a:pt x="291822" y="299816"/>
                    <a:pt x="285002" y="296273"/>
                  </a:cubicBezTo>
                  <a:cubicBezTo>
                    <a:pt x="284240" y="295882"/>
                    <a:pt x="283488" y="295482"/>
                    <a:pt x="282735" y="295082"/>
                  </a:cubicBezTo>
                  <a:cubicBezTo>
                    <a:pt x="265581" y="286433"/>
                    <a:pt x="248369" y="277509"/>
                    <a:pt x="233634" y="265031"/>
                  </a:cubicBezTo>
                  <a:cubicBezTo>
                    <a:pt x="222013" y="255639"/>
                    <a:pt x="212365" y="244133"/>
                    <a:pt x="203497" y="232179"/>
                  </a:cubicBezTo>
                  <a:cubicBezTo>
                    <a:pt x="185628" y="209300"/>
                    <a:pt x="175112" y="188164"/>
                    <a:pt x="173331" y="158703"/>
                  </a:cubicBezTo>
                  <a:cubicBezTo>
                    <a:pt x="172531" y="144606"/>
                    <a:pt x="172274" y="130319"/>
                    <a:pt x="170236" y="116346"/>
                  </a:cubicBezTo>
                  <a:cubicBezTo>
                    <a:pt x="168083" y="98810"/>
                    <a:pt x="164749" y="81417"/>
                    <a:pt x="163168" y="63815"/>
                  </a:cubicBezTo>
                  <a:cubicBezTo>
                    <a:pt x="162844" y="59129"/>
                    <a:pt x="162825" y="54347"/>
                    <a:pt x="164035" y="49785"/>
                  </a:cubicBezTo>
                  <a:cubicBezTo>
                    <a:pt x="165540" y="44670"/>
                    <a:pt x="167740" y="39707"/>
                    <a:pt x="170674" y="35269"/>
                  </a:cubicBezTo>
                  <a:cubicBezTo>
                    <a:pt x="178170" y="24248"/>
                    <a:pt x="189438" y="15600"/>
                    <a:pt x="202544" y="12599"/>
                  </a:cubicBezTo>
                  <a:cubicBezTo>
                    <a:pt x="235148" y="4074"/>
                    <a:pt x="273867" y="13685"/>
                    <a:pt x="304147" y="26801"/>
                  </a:cubicBezTo>
                  <a:cubicBezTo>
                    <a:pt x="314606" y="31163"/>
                    <a:pt x="324912" y="35964"/>
                    <a:pt x="334951" y="41231"/>
                  </a:cubicBezTo>
                  <a:cubicBezTo>
                    <a:pt x="345334" y="46918"/>
                    <a:pt x="355259" y="53385"/>
                    <a:pt x="365117" y="59929"/>
                  </a:cubicBezTo>
                  <a:cubicBezTo>
                    <a:pt x="382233" y="71721"/>
                    <a:pt x="395645" y="82494"/>
                    <a:pt x="411685" y="90323"/>
                  </a:cubicBezTo>
                  <a:cubicBezTo>
                    <a:pt x="421343" y="95038"/>
                    <a:pt x="431944" y="98677"/>
                    <a:pt x="444889" y="100839"/>
                  </a:cubicBezTo>
                  <a:cubicBezTo>
                    <a:pt x="455424" y="102772"/>
                    <a:pt x="465234" y="103820"/>
                    <a:pt x="475731" y="104820"/>
                  </a:cubicBezTo>
                  <a:cubicBezTo>
                    <a:pt x="479055" y="105116"/>
                    <a:pt x="482417" y="105458"/>
                    <a:pt x="485780" y="105716"/>
                  </a:cubicBezTo>
                  <a:cubicBezTo>
                    <a:pt x="493609" y="106335"/>
                    <a:pt x="501477" y="106497"/>
                    <a:pt x="509116" y="104515"/>
                  </a:cubicBezTo>
                  <a:cubicBezTo>
                    <a:pt x="529509" y="98600"/>
                    <a:pt x="545225" y="83122"/>
                    <a:pt x="560122" y="68806"/>
                  </a:cubicBezTo>
                  <a:cubicBezTo>
                    <a:pt x="577067" y="52919"/>
                    <a:pt x="591107" y="33964"/>
                    <a:pt x="609500" y="19638"/>
                  </a:cubicBezTo>
                  <a:cubicBezTo>
                    <a:pt x="619692" y="11685"/>
                    <a:pt x="631446" y="5636"/>
                    <a:pt x="644161" y="3008"/>
                  </a:cubicBezTo>
                  <a:cubicBezTo>
                    <a:pt x="657287" y="417"/>
                    <a:pt x="670708" y="-107"/>
                    <a:pt x="684100" y="17"/>
                  </a:cubicBezTo>
                  <a:cubicBezTo>
                    <a:pt x="687024" y="45"/>
                    <a:pt x="689958" y="102"/>
                    <a:pt x="692872" y="179"/>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3"/>
            <p:cNvSpPr/>
            <p:nvPr/>
          </p:nvSpPr>
          <p:spPr>
            <a:xfrm>
              <a:off x="3786120" y="1620360"/>
              <a:ext cx="677853" cy="705031"/>
            </a:xfrm>
            <a:custGeom>
              <a:rect b="b" l="l" r="r" t="t"/>
              <a:pathLst>
                <a:path extrusionOk="0" h="705031" w="679552">
                  <a:moveTo>
                    <a:pt x="678261" y="152"/>
                  </a:moveTo>
                  <a:lnTo>
                    <a:pt x="678261" y="6534"/>
                  </a:lnTo>
                  <a:cubicBezTo>
                    <a:pt x="675394" y="6639"/>
                    <a:pt x="672508" y="6534"/>
                    <a:pt x="669660" y="6534"/>
                  </a:cubicBezTo>
                  <a:cubicBezTo>
                    <a:pt x="663669" y="6525"/>
                    <a:pt x="656868" y="6353"/>
                    <a:pt x="650105" y="6829"/>
                  </a:cubicBezTo>
                  <a:cubicBezTo>
                    <a:pt x="640809" y="7468"/>
                    <a:pt x="631598" y="9306"/>
                    <a:pt x="624626" y="14402"/>
                  </a:cubicBezTo>
                  <a:cubicBezTo>
                    <a:pt x="617463" y="20174"/>
                    <a:pt x="612919" y="28003"/>
                    <a:pt x="607662" y="35300"/>
                  </a:cubicBezTo>
                  <a:cubicBezTo>
                    <a:pt x="607338" y="35766"/>
                    <a:pt x="607014" y="36224"/>
                    <a:pt x="606680" y="36700"/>
                  </a:cubicBezTo>
                  <a:cubicBezTo>
                    <a:pt x="599651" y="46749"/>
                    <a:pt x="592783" y="56893"/>
                    <a:pt x="585830" y="66989"/>
                  </a:cubicBezTo>
                  <a:cubicBezTo>
                    <a:pt x="581534" y="73209"/>
                    <a:pt x="577162" y="79381"/>
                    <a:pt x="572714" y="85506"/>
                  </a:cubicBezTo>
                  <a:cubicBezTo>
                    <a:pt x="569657" y="89735"/>
                    <a:pt x="566561" y="93936"/>
                    <a:pt x="563446" y="98117"/>
                  </a:cubicBezTo>
                  <a:cubicBezTo>
                    <a:pt x="557579" y="105832"/>
                    <a:pt x="551750" y="113709"/>
                    <a:pt x="544473" y="120167"/>
                  </a:cubicBezTo>
                  <a:cubicBezTo>
                    <a:pt x="543320" y="121168"/>
                    <a:pt x="542139" y="122149"/>
                    <a:pt x="540920" y="123092"/>
                  </a:cubicBezTo>
                  <a:cubicBezTo>
                    <a:pt x="536938" y="126206"/>
                    <a:pt x="532643" y="128949"/>
                    <a:pt x="527947" y="130835"/>
                  </a:cubicBezTo>
                  <a:cubicBezTo>
                    <a:pt x="518107" y="134645"/>
                    <a:pt x="507849" y="137303"/>
                    <a:pt x="497648" y="139922"/>
                  </a:cubicBezTo>
                  <a:cubicBezTo>
                    <a:pt x="497552" y="139951"/>
                    <a:pt x="497457" y="139970"/>
                    <a:pt x="497362" y="139998"/>
                  </a:cubicBezTo>
                  <a:cubicBezTo>
                    <a:pt x="496333" y="140246"/>
                    <a:pt x="495295" y="140494"/>
                    <a:pt x="494257" y="140741"/>
                  </a:cubicBezTo>
                  <a:cubicBezTo>
                    <a:pt x="468958" y="146656"/>
                    <a:pt x="440298" y="149828"/>
                    <a:pt x="417047" y="136703"/>
                  </a:cubicBezTo>
                  <a:cubicBezTo>
                    <a:pt x="415571" y="135874"/>
                    <a:pt x="414123" y="134979"/>
                    <a:pt x="412694" y="134007"/>
                  </a:cubicBezTo>
                  <a:cubicBezTo>
                    <a:pt x="404617" y="128168"/>
                    <a:pt x="397711" y="120901"/>
                    <a:pt x="391082" y="113500"/>
                  </a:cubicBezTo>
                  <a:cubicBezTo>
                    <a:pt x="384948" y="106632"/>
                    <a:pt x="378890" y="99641"/>
                    <a:pt x="372623" y="92859"/>
                  </a:cubicBezTo>
                  <a:cubicBezTo>
                    <a:pt x="363193" y="82629"/>
                    <a:pt x="353296" y="72847"/>
                    <a:pt x="341971" y="64684"/>
                  </a:cubicBezTo>
                  <a:cubicBezTo>
                    <a:pt x="326055" y="53388"/>
                    <a:pt x="309253" y="43396"/>
                    <a:pt x="292756" y="32985"/>
                  </a:cubicBezTo>
                  <a:cubicBezTo>
                    <a:pt x="284640" y="27870"/>
                    <a:pt x="276620" y="22450"/>
                    <a:pt x="267638" y="18955"/>
                  </a:cubicBezTo>
                  <a:cubicBezTo>
                    <a:pt x="259818" y="15802"/>
                    <a:pt x="255694" y="15516"/>
                    <a:pt x="247293" y="16983"/>
                  </a:cubicBezTo>
                  <a:cubicBezTo>
                    <a:pt x="240120" y="18145"/>
                    <a:pt x="233119" y="20288"/>
                    <a:pt x="226471" y="23212"/>
                  </a:cubicBezTo>
                  <a:cubicBezTo>
                    <a:pt x="207192" y="31404"/>
                    <a:pt x="194572" y="49473"/>
                    <a:pt x="185523" y="67637"/>
                  </a:cubicBezTo>
                  <a:cubicBezTo>
                    <a:pt x="182265" y="74190"/>
                    <a:pt x="180141" y="81239"/>
                    <a:pt x="179532" y="88544"/>
                  </a:cubicBezTo>
                  <a:cubicBezTo>
                    <a:pt x="178656" y="97907"/>
                    <a:pt x="178656" y="107318"/>
                    <a:pt x="178903" y="116710"/>
                  </a:cubicBezTo>
                  <a:cubicBezTo>
                    <a:pt x="179570" y="136227"/>
                    <a:pt x="179903" y="157677"/>
                    <a:pt x="192953" y="173488"/>
                  </a:cubicBezTo>
                  <a:cubicBezTo>
                    <a:pt x="203335" y="186519"/>
                    <a:pt x="216975" y="196253"/>
                    <a:pt x="230976" y="205035"/>
                  </a:cubicBezTo>
                  <a:cubicBezTo>
                    <a:pt x="242025" y="212179"/>
                    <a:pt x="253331" y="218894"/>
                    <a:pt x="264666" y="225562"/>
                  </a:cubicBezTo>
                  <a:cubicBezTo>
                    <a:pt x="271429" y="229695"/>
                    <a:pt x="278601" y="233696"/>
                    <a:pt x="285412" y="238144"/>
                  </a:cubicBezTo>
                  <a:cubicBezTo>
                    <a:pt x="293413" y="243373"/>
                    <a:pt x="300909" y="249231"/>
                    <a:pt x="306672" y="256699"/>
                  </a:cubicBezTo>
                  <a:cubicBezTo>
                    <a:pt x="308500" y="259070"/>
                    <a:pt x="310148" y="261604"/>
                    <a:pt x="311596" y="264328"/>
                  </a:cubicBezTo>
                  <a:cubicBezTo>
                    <a:pt x="315196" y="271348"/>
                    <a:pt x="317149" y="279073"/>
                    <a:pt x="320464" y="286217"/>
                  </a:cubicBezTo>
                  <a:cubicBezTo>
                    <a:pt x="325283" y="296761"/>
                    <a:pt x="330951" y="306896"/>
                    <a:pt x="336123" y="317268"/>
                  </a:cubicBezTo>
                  <a:cubicBezTo>
                    <a:pt x="338923" y="322898"/>
                    <a:pt x="341581" y="328613"/>
                    <a:pt x="343857" y="334509"/>
                  </a:cubicBezTo>
                  <a:cubicBezTo>
                    <a:pt x="344524" y="336185"/>
                    <a:pt x="345181" y="337871"/>
                    <a:pt x="345819" y="339566"/>
                  </a:cubicBezTo>
                  <a:cubicBezTo>
                    <a:pt x="349610" y="349663"/>
                    <a:pt x="352696" y="360140"/>
                    <a:pt x="353049" y="370961"/>
                  </a:cubicBezTo>
                  <a:cubicBezTo>
                    <a:pt x="353230" y="380048"/>
                    <a:pt x="352125" y="388153"/>
                    <a:pt x="350067" y="395716"/>
                  </a:cubicBezTo>
                  <a:cubicBezTo>
                    <a:pt x="345505" y="412509"/>
                    <a:pt x="336275" y="426606"/>
                    <a:pt x="326112" y="442722"/>
                  </a:cubicBezTo>
                  <a:cubicBezTo>
                    <a:pt x="325788" y="443236"/>
                    <a:pt x="325464" y="443741"/>
                    <a:pt x="325150" y="444256"/>
                  </a:cubicBezTo>
                  <a:cubicBezTo>
                    <a:pt x="317559" y="456476"/>
                    <a:pt x="310196" y="468859"/>
                    <a:pt x="302452" y="480984"/>
                  </a:cubicBezTo>
                  <a:cubicBezTo>
                    <a:pt x="290898" y="498672"/>
                    <a:pt x="279030" y="516484"/>
                    <a:pt x="264819" y="532171"/>
                  </a:cubicBezTo>
                  <a:cubicBezTo>
                    <a:pt x="259675" y="537858"/>
                    <a:pt x="254227" y="543249"/>
                    <a:pt x="248369" y="548269"/>
                  </a:cubicBezTo>
                  <a:cubicBezTo>
                    <a:pt x="231700" y="562747"/>
                    <a:pt x="216927" y="569728"/>
                    <a:pt x="194715" y="571519"/>
                  </a:cubicBezTo>
                  <a:cubicBezTo>
                    <a:pt x="187809" y="572233"/>
                    <a:pt x="180913" y="573043"/>
                    <a:pt x="174017" y="573815"/>
                  </a:cubicBezTo>
                  <a:cubicBezTo>
                    <a:pt x="162758" y="575072"/>
                    <a:pt x="151500" y="576186"/>
                    <a:pt x="140165" y="576510"/>
                  </a:cubicBezTo>
                  <a:cubicBezTo>
                    <a:pt x="126144" y="577215"/>
                    <a:pt x="112228" y="578949"/>
                    <a:pt x="98303" y="580673"/>
                  </a:cubicBezTo>
                  <a:cubicBezTo>
                    <a:pt x="92683" y="581377"/>
                    <a:pt x="87063" y="582063"/>
                    <a:pt x="81434" y="582682"/>
                  </a:cubicBezTo>
                  <a:cubicBezTo>
                    <a:pt x="61889" y="584968"/>
                    <a:pt x="42429" y="586845"/>
                    <a:pt x="23455" y="591903"/>
                  </a:cubicBezTo>
                  <a:cubicBezTo>
                    <a:pt x="18826" y="593303"/>
                    <a:pt x="14368" y="595255"/>
                    <a:pt x="10196" y="597722"/>
                  </a:cubicBezTo>
                  <a:cubicBezTo>
                    <a:pt x="8215" y="599027"/>
                    <a:pt x="6101" y="600504"/>
                    <a:pt x="5329" y="602837"/>
                  </a:cubicBezTo>
                  <a:cubicBezTo>
                    <a:pt x="3891" y="612705"/>
                    <a:pt x="28903" y="622525"/>
                    <a:pt x="36247" y="626193"/>
                  </a:cubicBezTo>
                  <a:cubicBezTo>
                    <a:pt x="54383" y="634327"/>
                    <a:pt x="72852" y="641718"/>
                    <a:pt x="91111" y="649557"/>
                  </a:cubicBezTo>
                  <a:cubicBezTo>
                    <a:pt x="108875" y="657082"/>
                    <a:pt x="126697" y="664474"/>
                    <a:pt x="144937" y="670617"/>
                  </a:cubicBezTo>
                  <a:cubicBezTo>
                    <a:pt x="163816" y="676989"/>
                    <a:pt x="183180" y="681942"/>
                    <a:pt x="201649" y="689477"/>
                  </a:cubicBezTo>
                  <a:cubicBezTo>
                    <a:pt x="214841" y="695001"/>
                    <a:pt x="228166" y="700183"/>
                    <a:pt x="241616" y="705031"/>
                  </a:cubicBezTo>
                  <a:lnTo>
                    <a:pt x="232386" y="705031"/>
                  </a:lnTo>
                  <a:cubicBezTo>
                    <a:pt x="221175" y="701031"/>
                    <a:pt x="210078" y="696697"/>
                    <a:pt x="198915" y="692525"/>
                  </a:cubicBezTo>
                  <a:cubicBezTo>
                    <a:pt x="180246" y="685581"/>
                    <a:pt x="160996" y="680361"/>
                    <a:pt x="142175" y="673856"/>
                  </a:cubicBezTo>
                  <a:cubicBezTo>
                    <a:pt x="115886" y="664721"/>
                    <a:pt x="90111" y="654168"/>
                    <a:pt x="64317" y="643738"/>
                  </a:cubicBezTo>
                  <a:cubicBezTo>
                    <a:pt x="52383" y="638823"/>
                    <a:pt x="40457" y="633898"/>
                    <a:pt x="28713" y="628564"/>
                  </a:cubicBezTo>
                  <a:cubicBezTo>
                    <a:pt x="21312" y="625116"/>
                    <a:pt x="13864" y="621554"/>
                    <a:pt x="7434" y="616449"/>
                  </a:cubicBezTo>
                  <a:cubicBezTo>
                    <a:pt x="2948" y="612972"/>
                    <a:pt x="-1272" y="607295"/>
                    <a:pt x="357" y="601351"/>
                  </a:cubicBezTo>
                  <a:cubicBezTo>
                    <a:pt x="2310" y="595493"/>
                    <a:pt x="8415" y="592665"/>
                    <a:pt x="13625" y="590226"/>
                  </a:cubicBezTo>
                  <a:cubicBezTo>
                    <a:pt x="19693" y="587493"/>
                    <a:pt x="26179" y="585949"/>
                    <a:pt x="32675" y="584664"/>
                  </a:cubicBezTo>
                  <a:cubicBezTo>
                    <a:pt x="50697" y="581054"/>
                    <a:pt x="68985" y="579120"/>
                    <a:pt x="87244" y="577120"/>
                  </a:cubicBezTo>
                  <a:cubicBezTo>
                    <a:pt x="89263" y="576901"/>
                    <a:pt x="91292" y="576663"/>
                    <a:pt x="93312" y="576415"/>
                  </a:cubicBezTo>
                  <a:cubicBezTo>
                    <a:pt x="104513" y="575100"/>
                    <a:pt x="115686" y="573596"/>
                    <a:pt x="126906" y="572491"/>
                  </a:cubicBezTo>
                  <a:cubicBezTo>
                    <a:pt x="133764" y="571852"/>
                    <a:pt x="140641" y="571624"/>
                    <a:pt x="147528" y="571386"/>
                  </a:cubicBezTo>
                  <a:cubicBezTo>
                    <a:pt x="154024" y="571148"/>
                    <a:pt x="160491" y="570586"/>
                    <a:pt x="166959" y="569928"/>
                  </a:cubicBezTo>
                  <a:cubicBezTo>
                    <a:pt x="172245" y="569395"/>
                    <a:pt x="177522" y="568795"/>
                    <a:pt x="182808" y="568252"/>
                  </a:cubicBezTo>
                  <a:cubicBezTo>
                    <a:pt x="195620" y="566890"/>
                    <a:pt x="208869" y="566309"/>
                    <a:pt x="220804" y="561004"/>
                  </a:cubicBezTo>
                  <a:cubicBezTo>
                    <a:pt x="234824" y="554488"/>
                    <a:pt x="247864" y="543620"/>
                    <a:pt x="259837" y="530685"/>
                  </a:cubicBezTo>
                  <a:cubicBezTo>
                    <a:pt x="281364" y="507444"/>
                    <a:pt x="299433" y="477526"/>
                    <a:pt x="313520" y="454181"/>
                  </a:cubicBezTo>
                  <a:cubicBezTo>
                    <a:pt x="315701" y="450380"/>
                    <a:pt x="317968" y="446627"/>
                    <a:pt x="320273" y="442874"/>
                  </a:cubicBezTo>
                  <a:cubicBezTo>
                    <a:pt x="328027" y="430225"/>
                    <a:pt x="336075" y="417709"/>
                    <a:pt x="341809" y="404012"/>
                  </a:cubicBezTo>
                  <a:cubicBezTo>
                    <a:pt x="342428" y="402355"/>
                    <a:pt x="343009" y="400688"/>
                    <a:pt x="343543" y="399012"/>
                  </a:cubicBezTo>
                  <a:cubicBezTo>
                    <a:pt x="346438" y="389944"/>
                    <a:pt x="348048" y="380600"/>
                    <a:pt x="347839" y="371065"/>
                  </a:cubicBezTo>
                  <a:cubicBezTo>
                    <a:pt x="347677" y="364474"/>
                    <a:pt x="346124" y="357445"/>
                    <a:pt x="344295" y="351330"/>
                  </a:cubicBezTo>
                  <a:cubicBezTo>
                    <a:pt x="343390" y="348186"/>
                    <a:pt x="342352" y="345100"/>
                    <a:pt x="341209" y="342062"/>
                  </a:cubicBezTo>
                  <a:cubicBezTo>
                    <a:pt x="338837" y="335737"/>
                    <a:pt x="336009" y="329632"/>
                    <a:pt x="332941" y="323621"/>
                  </a:cubicBezTo>
                  <a:cubicBezTo>
                    <a:pt x="329493" y="316878"/>
                    <a:pt x="325741" y="310267"/>
                    <a:pt x="322007" y="303667"/>
                  </a:cubicBezTo>
                  <a:cubicBezTo>
                    <a:pt x="319264" y="298666"/>
                    <a:pt x="316587" y="293637"/>
                    <a:pt x="314253" y="288427"/>
                  </a:cubicBezTo>
                  <a:cubicBezTo>
                    <a:pt x="310901" y="281092"/>
                    <a:pt x="308624" y="273263"/>
                    <a:pt x="304528" y="266281"/>
                  </a:cubicBezTo>
                  <a:cubicBezTo>
                    <a:pt x="303986" y="265386"/>
                    <a:pt x="303404" y="264500"/>
                    <a:pt x="302804" y="263633"/>
                  </a:cubicBezTo>
                  <a:lnTo>
                    <a:pt x="302804" y="263633"/>
                  </a:lnTo>
                  <a:cubicBezTo>
                    <a:pt x="298623" y="257537"/>
                    <a:pt x="293337" y="252279"/>
                    <a:pt x="287364" y="247917"/>
                  </a:cubicBezTo>
                  <a:cubicBezTo>
                    <a:pt x="285831" y="246793"/>
                    <a:pt x="284269" y="245688"/>
                    <a:pt x="282678" y="244602"/>
                  </a:cubicBezTo>
                  <a:cubicBezTo>
                    <a:pt x="249350" y="221790"/>
                    <a:pt x="203525" y="205130"/>
                    <a:pt x="181685" y="170974"/>
                  </a:cubicBezTo>
                  <a:cubicBezTo>
                    <a:pt x="178170" y="164944"/>
                    <a:pt x="175789" y="158258"/>
                    <a:pt x="174407" y="151419"/>
                  </a:cubicBezTo>
                  <a:cubicBezTo>
                    <a:pt x="173188" y="144523"/>
                    <a:pt x="172693" y="137512"/>
                    <a:pt x="172283" y="130512"/>
                  </a:cubicBezTo>
                  <a:cubicBezTo>
                    <a:pt x="171645" y="119501"/>
                    <a:pt x="171321" y="108442"/>
                    <a:pt x="171883" y="97422"/>
                  </a:cubicBezTo>
                  <a:cubicBezTo>
                    <a:pt x="172312" y="90488"/>
                    <a:pt x="172817" y="83506"/>
                    <a:pt x="174655" y="76781"/>
                  </a:cubicBezTo>
                  <a:cubicBezTo>
                    <a:pt x="178027" y="64999"/>
                    <a:pt x="184761" y="54445"/>
                    <a:pt x="191895" y="44596"/>
                  </a:cubicBezTo>
                  <a:cubicBezTo>
                    <a:pt x="202344" y="30118"/>
                    <a:pt x="216794" y="18317"/>
                    <a:pt x="234139" y="13335"/>
                  </a:cubicBezTo>
                  <a:cubicBezTo>
                    <a:pt x="240854" y="11287"/>
                    <a:pt x="247788" y="9906"/>
                    <a:pt x="254770" y="9230"/>
                  </a:cubicBezTo>
                  <a:cubicBezTo>
                    <a:pt x="263209" y="8715"/>
                    <a:pt x="271086" y="12811"/>
                    <a:pt x="278487" y="16373"/>
                  </a:cubicBezTo>
                  <a:cubicBezTo>
                    <a:pt x="296251" y="26337"/>
                    <a:pt x="313453" y="37290"/>
                    <a:pt x="330675" y="48158"/>
                  </a:cubicBezTo>
                  <a:cubicBezTo>
                    <a:pt x="342047" y="55426"/>
                    <a:pt x="353154" y="63217"/>
                    <a:pt x="362831" y="72676"/>
                  </a:cubicBezTo>
                  <a:cubicBezTo>
                    <a:pt x="367946" y="77543"/>
                    <a:pt x="372765" y="82696"/>
                    <a:pt x="377452" y="87973"/>
                  </a:cubicBezTo>
                  <a:cubicBezTo>
                    <a:pt x="385977" y="97546"/>
                    <a:pt x="394102" y="107509"/>
                    <a:pt x="402903" y="116834"/>
                  </a:cubicBezTo>
                  <a:cubicBezTo>
                    <a:pt x="408284" y="122253"/>
                    <a:pt x="413256" y="127444"/>
                    <a:pt x="419819" y="131274"/>
                  </a:cubicBezTo>
                  <a:cubicBezTo>
                    <a:pt x="420648" y="131702"/>
                    <a:pt x="421467" y="132112"/>
                    <a:pt x="422305" y="132493"/>
                  </a:cubicBezTo>
                  <a:cubicBezTo>
                    <a:pt x="429820" y="136027"/>
                    <a:pt x="437964" y="138246"/>
                    <a:pt x="446194" y="139170"/>
                  </a:cubicBezTo>
                  <a:cubicBezTo>
                    <a:pt x="462396" y="140637"/>
                    <a:pt x="478655" y="137789"/>
                    <a:pt x="494324" y="134198"/>
                  </a:cubicBezTo>
                  <a:cubicBezTo>
                    <a:pt x="496829" y="133617"/>
                    <a:pt x="499334" y="132988"/>
                    <a:pt x="501810" y="132331"/>
                  </a:cubicBezTo>
                  <a:cubicBezTo>
                    <a:pt x="503058" y="131997"/>
                    <a:pt x="504306" y="131664"/>
                    <a:pt x="505535" y="131312"/>
                  </a:cubicBezTo>
                  <a:cubicBezTo>
                    <a:pt x="508468" y="130502"/>
                    <a:pt x="511335" y="129673"/>
                    <a:pt x="514136" y="128835"/>
                  </a:cubicBezTo>
                  <a:cubicBezTo>
                    <a:pt x="518479" y="127530"/>
                    <a:pt x="522813" y="126225"/>
                    <a:pt x="526994" y="124463"/>
                  </a:cubicBezTo>
                  <a:cubicBezTo>
                    <a:pt x="531100" y="122653"/>
                    <a:pt x="534795" y="120101"/>
                    <a:pt x="538319" y="117358"/>
                  </a:cubicBezTo>
                  <a:cubicBezTo>
                    <a:pt x="545930" y="111347"/>
                    <a:pt x="551826" y="103537"/>
                    <a:pt x="557646" y="95869"/>
                  </a:cubicBezTo>
                  <a:cubicBezTo>
                    <a:pt x="569866" y="79372"/>
                    <a:pt x="581334" y="62370"/>
                    <a:pt x="592679" y="45272"/>
                  </a:cubicBezTo>
                  <a:cubicBezTo>
                    <a:pt x="595546" y="40957"/>
                    <a:pt x="598403" y="36633"/>
                    <a:pt x="601261" y="32309"/>
                  </a:cubicBezTo>
                  <a:cubicBezTo>
                    <a:pt x="607604" y="23203"/>
                    <a:pt x="613605" y="13278"/>
                    <a:pt x="623044" y="7068"/>
                  </a:cubicBezTo>
                  <a:cubicBezTo>
                    <a:pt x="633979" y="1019"/>
                    <a:pt x="646771" y="171"/>
                    <a:pt x="659144" y="29"/>
                  </a:cubicBezTo>
                  <a:cubicBezTo>
                    <a:pt x="661087" y="10"/>
                    <a:pt x="663021" y="0"/>
                    <a:pt x="664935" y="0"/>
                  </a:cubicBezTo>
                  <a:cubicBezTo>
                    <a:pt x="668002" y="29"/>
                    <a:pt x="671070" y="76"/>
                    <a:pt x="674146" y="105"/>
                  </a:cubicBezTo>
                  <a:cubicBezTo>
                    <a:pt x="675527" y="114"/>
                    <a:pt x="676899" y="124"/>
                    <a:pt x="678280" y="152"/>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 name="Google Shape;61;p3"/>
          <p:cNvGrpSpPr/>
          <p:nvPr/>
        </p:nvGrpSpPr>
        <p:grpSpPr>
          <a:xfrm flipH="1" rot="-5400000">
            <a:off x="7440401" y="-20568"/>
            <a:ext cx="1857793" cy="1549414"/>
            <a:chOff x="5393520" y="2053800"/>
            <a:chExt cx="942755" cy="786225"/>
          </a:xfrm>
        </p:grpSpPr>
        <p:sp>
          <p:nvSpPr>
            <p:cNvPr id="62" name="Google Shape;62;p3"/>
            <p:cNvSpPr/>
            <p:nvPr/>
          </p:nvSpPr>
          <p:spPr>
            <a:xfrm>
              <a:off x="5393520" y="2053800"/>
              <a:ext cx="942755" cy="785967"/>
            </a:xfrm>
            <a:custGeom>
              <a:rect b="b" l="l" r="r" t="t"/>
              <a:pathLst>
                <a:path extrusionOk="0" h="787937" w="945118">
                  <a:moveTo>
                    <a:pt x="942699" y="693139"/>
                  </a:moveTo>
                  <a:cubicBezTo>
                    <a:pt x="937422" y="728258"/>
                    <a:pt x="911457" y="764291"/>
                    <a:pt x="880215" y="785751"/>
                  </a:cubicBezTo>
                  <a:lnTo>
                    <a:pt x="852164" y="785751"/>
                  </a:lnTo>
                  <a:cubicBezTo>
                    <a:pt x="860603" y="779960"/>
                    <a:pt x="868537" y="773416"/>
                    <a:pt x="876052" y="766444"/>
                  </a:cubicBezTo>
                  <a:cubicBezTo>
                    <a:pt x="887178" y="756376"/>
                    <a:pt x="897284" y="745165"/>
                    <a:pt x="905628" y="732678"/>
                  </a:cubicBezTo>
                  <a:cubicBezTo>
                    <a:pt x="911247" y="723743"/>
                    <a:pt x="916238" y="714361"/>
                    <a:pt x="919829" y="704426"/>
                  </a:cubicBezTo>
                  <a:cubicBezTo>
                    <a:pt x="925925" y="685967"/>
                    <a:pt x="928183" y="665917"/>
                    <a:pt x="923830" y="646829"/>
                  </a:cubicBezTo>
                  <a:cubicBezTo>
                    <a:pt x="921868" y="637513"/>
                    <a:pt x="917772" y="628807"/>
                    <a:pt x="913514" y="620349"/>
                  </a:cubicBezTo>
                  <a:cubicBezTo>
                    <a:pt x="905590" y="604566"/>
                    <a:pt x="895064" y="590374"/>
                    <a:pt x="885292" y="575753"/>
                  </a:cubicBezTo>
                  <a:cubicBezTo>
                    <a:pt x="871071" y="552560"/>
                    <a:pt x="861955" y="526795"/>
                    <a:pt x="851840" y="501668"/>
                  </a:cubicBezTo>
                  <a:cubicBezTo>
                    <a:pt x="842572" y="478760"/>
                    <a:pt x="833009" y="455243"/>
                    <a:pt x="816245" y="436669"/>
                  </a:cubicBezTo>
                  <a:cubicBezTo>
                    <a:pt x="808006" y="427763"/>
                    <a:pt x="798709" y="419905"/>
                    <a:pt x="788623" y="413171"/>
                  </a:cubicBezTo>
                  <a:cubicBezTo>
                    <a:pt x="774678" y="404341"/>
                    <a:pt x="760324" y="395759"/>
                    <a:pt x="744712" y="390225"/>
                  </a:cubicBezTo>
                  <a:cubicBezTo>
                    <a:pt x="718728" y="381291"/>
                    <a:pt x="691182" y="381215"/>
                    <a:pt x="663959" y="382396"/>
                  </a:cubicBezTo>
                  <a:cubicBezTo>
                    <a:pt x="658616" y="382615"/>
                    <a:pt x="653282" y="382900"/>
                    <a:pt x="647986" y="383177"/>
                  </a:cubicBezTo>
                  <a:cubicBezTo>
                    <a:pt x="635622" y="383767"/>
                    <a:pt x="623183" y="384215"/>
                    <a:pt x="610724" y="384348"/>
                  </a:cubicBezTo>
                  <a:cubicBezTo>
                    <a:pt x="598589" y="384482"/>
                    <a:pt x="586435" y="384301"/>
                    <a:pt x="574339" y="383605"/>
                  </a:cubicBezTo>
                  <a:cubicBezTo>
                    <a:pt x="547840" y="382110"/>
                    <a:pt x="521570" y="378205"/>
                    <a:pt x="496186" y="369908"/>
                  </a:cubicBezTo>
                  <a:cubicBezTo>
                    <a:pt x="466106" y="360107"/>
                    <a:pt x="437083" y="345810"/>
                    <a:pt x="412385" y="325884"/>
                  </a:cubicBezTo>
                  <a:cubicBezTo>
                    <a:pt x="396907" y="312711"/>
                    <a:pt x="382648" y="297795"/>
                    <a:pt x="371199" y="280973"/>
                  </a:cubicBezTo>
                  <a:cubicBezTo>
                    <a:pt x="365665" y="272782"/>
                    <a:pt x="360797" y="264143"/>
                    <a:pt x="355930" y="255542"/>
                  </a:cubicBezTo>
                  <a:cubicBezTo>
                    <a:pt x="324841" y="199544"/>
                    <a:pt x="306381" y="136851"/>
                    <a:pt x="268710" y="84473"/>
                  </a:cubicBezTo>
                  <a:cubicBezTo>
                    <a:pt x="253070" y="62718"/>
                    <a:pt x="236658" y="40601"/>
                    <a:pt x="213903" y="25808"/>
                  </a:cubicBezTo>
                  <a:cubicBezTo>
                    <a:pt x="207378" y="21598"/>
                    <a:pt x="200044" y="18341"/>
                    <a:pt x="192243" y="17750"/>
                  </a:cubicBezTo>
                  <a:cubicBezTo>
                    <a:pt x="187643" y="17521"/>
                    <a:pt x="181556" y="17769"/>
                    <a:pt x="179727" y="22770"/>
                  </a:cubicBezTo>
                  <a:cubicBezTo>
                    <a:pt x="178346" y="25808"/>
                    <a:pt x="176946" y="28961"/>
                    <a:pt x="176603" y="32333"/>
                  </a:cubicBezTo>
                  <a:cubicBezTo>
                    <a:pt x="176394" y="38905"/>
                    <a:pt x="179794" y="44839"/>
                    <a:pt x="182499" y="50630"/>
                  </a:cubicBezTo>
                  <a:cubicBezTo>
                    <a:pt x="200253" y="83806"/>
                    <a:pt x="223199" y="113876"/>
                    <a:pt x="241182" y="146938"/>
                  </a:cubicBezTo>
                  <a:cubicBezTo>
                    <a:pt x="262871" y="186276"/>
                    <a:pt x="282769" y="227224"/>
                    <a:pt x="292941" y="271210"/>
                  </a:cubicBezTo>
                  <a:cubicBezTo>
                    <a:pt x="295370" y="281069"/>
                    <a:pt x="296704" y="291175"/>
                    <a:pt x="297104" y="301309"/>
                  </a:cubicBezTo>
                  <a:cubicBezTo>
                    <a:pt x="297580" y="315797"/>
                    <a:pt x="295313" y="330389"/>
                    <a:pt x="290208" y="343962"/>
                  </a:cubicBezTo>
                  <a:cubicBezTo>
                    <a:pt x="283531" y="360460"/>
                    <a:pt x="272767" y="375662"/>
                    <a:pt x="258337" y="386234"/>
                  </a:cubicBezTo>
                  <a:cubicBezTo>
                    <a:pt x="236429" y="403198"/>
                    <a:pt x="209560" y="413847"/>
                    <a:pt x="190538" y="434402"/>
                  </a:cubicBezTo>
                  <a:cubicBezTo>
                    <a:pt x="173174" y="454881"/>
                    <a:pt x="166878" y="482713"/>
                    <a:pt x="168793" y="509088"/>
                  </a:cubicBezTo>
                  <a:cubicBezTo>
                    <a:pt x="171298" y="531871"/>
                    <a:pt x="180165" y="553417"/>
                    <a:pt x="183137" y="576153"/>
                  </a:cubicBezTo>
                  <a:cubicBezTo>
                    <a:pt x="186747" y="598727"/>
                    <a:pt x="186519" y="622149"/>
                    <a:pt x="180918" y="644381"/>
                  </a:cubicBezTo>
                  <a:cubicBezTo>
                    <a:pt x="173803" y="669612"/>
                    <a:pt x="158277" y="691730"/>
                    <a:pt x="141694" y="711675"/>
                  </a:cubicBezTo>
                  <a:cubicBezTo>
                    <a:pt x="114528" y="744422"/>
                    <a:pt x="78114" y="765691"/>
                    <a:pt x="41062" y="785770"/>
                  </a:cubicBezTo>
                  <a:lnTo>
                    <a:pt x="0" y="785770"/>
                  </a:lnTo>
                  <a:cubicBezTo>
                    <a:pt x="28108" y="769492"/>
                    <a:pt x="57426" y="755166"/>
                    <a:pt x="84372" y="736945"/>
                  </a:cubicBezTo>
                  <a:cubicBezTo>
                    <a:pt x="92221" y="731296"/>
                    <a:pt x="99898" y="725381"/>
                    <a:pt x="107166" y="719009"/>
                  </a:cubicBezTo>
                  <a:cubicBezTo>
                    <a:pt x="120939" y="706503"/>
                    <a:pt x="132893" y="692120"/>
                    <a:pt x="143323" y="676728"/>
                  </a:cubicBezTo>
                  <a:cubicBezTo>
                    <a:pt x="154324" y="659878"/>
                    <a:pt x="162601" y="644105"/>
                    <a:pt x="164611" y="623778"/>
                  </a:cubicBezTo>
                  <a:cubicBezTo>
                    <a:pt x="166983" y="604566"/>
                    <a:pt x="165230" y="585107"/>
                    <a:pt x="161182" y="566247"/>
                  </a:cubicBezTo>
                  <a:cubicBezTo>
                    <a:pt x="157277" y="547312"/>
                    <a:pt x="150495" y="528900"/>
                    <a:pt x="149095" y="509516"/>
                  </a:cubicBezTo>
                  <a:cubicBezTo>
                    <a:pt x="146428" y="469683"/>
                    <a:pt x="162039" y="427820"/>
                    <a:pt x="195272" y="404313"/>
                  </a:cubicBezTo>
                  <a:cubicBezTo>
                    <a:pt x="213493" y="390473"/>
                    <a:pt x="234487" y="380624"/>
                    <a:pt x="252003" y="365832"/>
                  </a:cubicBezTo>
                  <a:cubicBezTo>
                    <a:pt x="256232" y="361993"/>
                    <a:pt x="259937" y="357650"/>
                    <a:pt x="263062" y="352878"/>
                  </a:cubicBezTo>
                  <a:cubicBezTo>
                    <a:pt x="288884" y="315987"/>
                    <a:pt x="274520" y="271220"/>
                    <a:pt x="260918" y="232548"/>
                  </a:cubicBezTo>
                  <a:cubicBezTo>
                    <a:pt x="245526" y="192591"/>
                    <a:pt x="225295" y="154539"/>
                    <a:pt x="203063" y="118001"/>
                  </a:cubicBezTo>
                  <a:cubicBezTo>
                    <a:pt x="190805" y="98065"/>
                    <a:pt x="177403" y="78758"/>
                    <a:pt x="166697" y="57907"/>
                  </a:cubicBezTo>
                  <a:cubicBezTo>
                    <a:pt x="159725" y="44134"/>
                    <a:pt x="155924" y="31647"/>
                    <a:pt x="163459" y="16664"/>
                  </a:cubicBezTo>
                  <a:cubicBezTo>
                    <a:pt x="169621" y="434"/>
                    <a:pt x="188538" y="-2167"/>
                    <a:pt x="203645" y="1405"/>
                  </a:cubicBezTo>
                  <a:cubicBezTo>
                    <a:pt x="213817" y="3872"/>
                    <a:pt x="223180" y="8978"/>
                    <a:pt x="231486" y="15254"/>
                  </a:cubicBezTo>
                  <a:cubicBezTo>
                    <a:pt x="250565" y="29304"/>
                    <a:pt x="265500" y="48049"/>
                    <a:pt x="279721" y="66775"/>
                  </a:cubicBezTo>
                  <a:cubicBezTo>
                    <a:pt x="311506" y="108247"/>
                    <a:pt x="331318" y="156882"/>
                    <a:pt x="352501" y="204221"/>
                  </a:cubicBezTo>
                  <a:cubicBezTo>
                    <a:pt x="364503" y="230396"/>
                    <a:pt x="377409" y="256589"/>
                    <a:pt x="394783" y="279659"/>
                  </a:cubicBezTo>
                  <a:cubicBezTo>
                    <a:pt x="403060" y="289841"/>
                    <a:pt x="412223" y="299309"/>
                    <a:pt x="421995" y="308072"/>
                  </a:cubicBezTo>
                  <a:cubicBezTo>
                    <a:pt x="435226" y="319388"/>
                    <a:pt x="450180" y="328456"/>
                    <a:pt x="465715" y="336228"/>
                  </a:cubicBezTo>
                  <a:cubicBezTo>
                    <a:pt x="503168" y="355068"/>
                    <a:pt x="539267" y="361831"/>
                    <a:pt x="575901" y="363755"/>
                  </a:cubicBezTo>
                  <a:cubicBezTo>
                    <a:pt x="588598" y="364422"/>
                    <a:pt x="601351" y="364508"/>
                    <a:pt x="614239" y="364308"/>
                  </a:cubicBezTo>
                  <a:cubicBezTo>
                    <a:pt x="630965" y="364041"/>
                    <a:pt x="647929" y="363308"/>
                    <a:pt x="665293" y="362765"/>
                  </a:cubicBezTo>
                  <a:cubicBezTo>
                    <a:pt x="674656" y="362469"/>
                    <a:pt x="684124" y="362222"/>
                    <a:pt x="693734" y="362126"/>
                  </a:cubicBezTo>
                  <a:cubicBezTo>
                    <a:pt x="723662" y="362469"/>
                    <a:pt x="753751" y="369242"/>
                    <a:pt x="779612" y="384653"/>
                  </a:cubicBezTo>
                  <a:cubicBezTo>
                    <a:pt x="806253" y="398979"/>
                    <a:pt x="830990" y="418286"/>
                    <a:pt x="846715" y="444518"/>
                  </a:cubicBezTo>
                  <a:cubicBezTo>
                    <a:pt x="864584" y="474569"/>
                    <a:pt x="874833" y="508316"/>
                    <a:pt x="887616" y="540682"/>
                  </a:cubicBezTo>
                  <a:cubicBezTo>
                    <a:pt x="893902" y="558008"/>
                    <a:pt x="901008" y="575115"/>
                    <a:pt x="910914" y="590717"/>
                  </a:cubicBezTo>
                  <a:cubicBezTo>
                    <a:pt x="921048" y="606890"/>
                    <a:pt x="932479" y="622645"/>
                    <a:pt x="938994" y="640733"/>
                  </a:cubicBezTo>
                  <a:cubicBezTo>
                    <a:pt x="944604" y="657544"/>
                    <a:pt x="945118" y="675718"/>
                    <a:pt x="942727" y="69316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3"/>
            <p:cNvSpPr/>
            <p:nvPr/>
          </p:nvSpPr>
          <p:spPr>
            <a:xfrm>
              <a:off x="5534640" y="2100960"/>
              <a:ext cx="773477" cy="737900"/>
            </a:xfrm>
            <a:custGeom>
              <a:rect b="b" l="l" r="r" t="t"/>
              <a:pathLst>
                <a:path extrusionOk="0" h="739749" w="777364">
                  <a:moveTo>
                    <a:pt x="705698" y="722033"/>
                  </a:moveTo>
                  <a:cubicBezTo>
                    <a:pt x="695877" y="728834"/>
                    <a:pt x="685257" y="734016"/>
                    <a:pt x="674322" y="738559"/>
                  </a:cubicBezTo>
                  <a:lnTo>
                    <a:pt x="657930" y="738559"/>
                  </a:lnTo>
                  <a:cubicBezTo>
                    <a:pt x="668179" y="734444"/>
                    <a:pt x="678380" y="730206"/>
                    <a:pt x="688153" y="725053"/>
                  </a:cubicBezTo>
                  <a:cubicBezTo>
                    <a:pt x="701164" y="717928"/>
                    <a:pt x="712298" y="709279"/>
                    <a:pt x="723052" y="699364"/>
                  </a:cubicBezTo>
                  <a:cubicBezTo>
                    <a:pt x="738197" y="684914"/>
                    <a:pt x="749675" y="666960"/>
                    <a:pt x="758619" y="648138"/>
                  </a:cubicBezTo>
                  <a:cubicBezTo>
                    <a:pt x="764534" y="635404"/>
                    <a:pt x="767496" y="621183"/>
                    <a:pt x="766020" y="607162"/>
                  </a:cubicBezTo>
                  <a:cubicBezTo>
                    <a:pt x="763638" y="586445"/>
                    <a:pt x="753504" y="567728"/>
                    <a:pt x="742483" y="550612"/>
                  </a:cubicBezTo>
                  <a:cubicBezTo>
                    <a:pt x="730129" y="531381"/>
                    <a:pt x="716185" y="513264"/>
                    <a:pt x="703107" y="494529"/>
                  </a:cubicBezTo>
                  <a:cubicBezTo>
                    <a:pt x="696068" y="484404"/>
                    <a:pt x="689562" y="473907"/>
                    <a:pt x="683847" y="462972"/>
                  </a:cubicBezTo>
                  <a:cubicBezTo>
                    <a:pt x="678209" y="452352"/>
                    <a:pt x="673465" y="441284"/>
                    <a:pt x="667750" y="430711"/>
                  </a:cubicBezTo>
                  <a:cubicBezTo>
                    <a:pt x="665102" y="426044"/>
                    <a:pt x="662511" y="421329"/>
                    <a:pt x="659463" y="416909"/>
                  </a:cubicBezTo>
                  <a:cubicBezTo>
                    <a:pt x="648614" y="403336"/>
                    <a:pt x="637451" y="389849"/>
                    <a:pt x="624078" y="378667"/>
                  </a:cubicBezTo>
                  <a:cubicBezTo>
                    <a:pt x="612848" y="369608"/>
                    <a:pt x="599132" y="364008"/>
                    <a:pt x="585187" y="360655"/>
                  </a:cubicBezTo>
                  <a:cubicBezTo>
                    <a:pt x="568585" y="357197"/>
                    <a:pt x="551374" y="357207"/>
                    <a:pt x="534524" y="358778"/>
                  </a:cubicBezTo>
                  <a:cubicBezTo>
                    <a:pt x="530723" y="359217"/>
                    <a:pt x="526970" y="359759"/>
                    <a:pt x="523237" y="360379"/>
                  </a:cubicBezTo>
                  <a:cubicBezTo>
                    <a:pt x="504454" y="363541"/>
                    <a:pt x="486451" y="368789"/>
                    <a:pt x="467896" y="372875"/>
                  </a:cubicBezTo>
                  <a:cubicBezTo>
                    <a:pt x="466277" y="373228"/>
                    <a:pt x="464658" y="373580"/>
                    <a:pt x="463039" y="373914"/>
                  </a:cubicBezTo>
                  <a:cubicBezTo>
                    <a:pt x="454028" y="375800"/>
                    <a:pt x="444951" y="377381"/>
                    <a:pt x="435816" y="378581"/>
                  </a:cubicBezTo>
                  <a:cubicBezTo>
                    <a:pt x="429358" y="379429"/>
                    <a:pt x="422872" y="380086"/>
                    <a:pt x="416357" y="380514"/>
                  </a:cubicBezTo>
                  <a:cubicBezTo>
                    <a:pt x="395564" y="381677"/>
                    <a:pt x="374780" y="378209"/>
                    <a:pt x="354682" y="373094"/>
                  </a:cubicBezTo>
                  <a:cubicBezTo>
                    <a:pt x="329879" y="366837"/>
                    <a:pt x="306010" y="356302"/>
                    <a:pt x="285721" y="340586"/>
                  </a:cubicBezTo>
                  <a:cubicBezTo>
                    <a:pt x="266862" y="325841"/>
                    <a:pt x="249669" y="308791"/>
                    <a:pt x="235248" y="289655"/>
                  </a:cubicBezTo>
                  <a:cubicBezTo>
                    <a:pt x="225161" y="276025"/>
                    <a:pt x="216284" y="261490"/>
                    <a:pt x="207473" y="247002"/>
                  </a:cubicBezTo>
                  <a:cubicBezTo>
                    <a:pt x="190138" y="216732"/>
                    <a:pt x="174774" y="185366"/>
                    <a:pt x="159287" y="154124"/>
                  </a:cubicBezTo>
                  <a:cubicBezTo>
                    <a:pt x="149333" y="133036"/>
                    <a:pt x="140075" y="111605"/>
                    <a:pt x="129207" y="90954"/>
                  </a:cubicBezTo>
                  <a:cubicBezTo>
                    <a:pt x="118300" y="70180"/>
                    <a:pt x="108175" y="48825"/>
                    <a:pt x="94888" y="29432"/>
                  </a:cubicBezTo>
                  <a:cubicBezTo>
                    <a:pt x="88668" y="20936"/>
                    <a:pt x="76733" y="7211"/>
                    <a:pt x="68961" y="7944"/>
                  </a:cubicBezTo>
                  <a:cubicBezTo>
                    <a:pt x="68513" y="9249"/>
                    <a:pt x="68894" y="10611"/>
                    <a:pt x="69161" y="11926"/>
                  </a:cubicBezTo>
                  <a:cubicBezTo>
                    <a:pt x="69894" y="14812"/>
                    <a:pt x="70809" y="17650"/>
                    <a:pt x="71876" y="20431"/>
                  </a:cubicBezTo>
                  <a:cubicBezTo>
                    <a:pt x="73914" y="25594"/>
                    <a:pt x="76343" y="30604"/>
                    <a:pt x="78981" y="35481"/>
                  </a:cubicBezTo>
                  <a:cubicBezTo>
                    <a:pt x="90440" y="55207"/>
                    <a:pt x="103394" y="74048"/>
                    <a:pt x="114233" y="94155"/>
                  </a:cubicBezTo>
                  <a:cubicBezTo>
                    <a:pt x="132483" y="126016"/>
                    <a:pt x="149618" y="158687"/>
                    <a:pt x="161249" y="193615"/>
                  </a:cubicBezTo>
                  <a:cubicBezTo>
                    <a:pt x="165506" y="206093"/>
                    <a:pt x="169993" y="218532"/>
                    <a:pt x="172955" y="231381"/>
                  </a:cubicBezTo>
                  <a:cubicBezTo>
                    <a:pt x="176841" y="249736"/>
                    <a:pt x="175993" y="268834"/>
                    <a:pt x="173145" y="287265"/>
                  </a:cubicBezTo>
                  <a:cubicBezTo>
                    <a:pt x="166716" y="326536"/>
                    <a:pt x="140598" y="360340"/>
                    <a:pt x="108337" y="382543"/>
                  </a:cubicBezTo>
                  <a:cubicBezTo>
                    <a:pt x="86906" y="397307"/>
                    <a:pt x="75752" y="403927"/>
                    <a:pt x="63865" y="428463"/>
                  </a:cubicBezTo>
                  <a:cubicBezTo>
                    <a:pt x="57979" y="441055"/>
                    <a:pt x="55350" y="455133"/>
                    <a:pt x="56740" y="468983"/>
                  </a:cubicBezTo>
                  <a:cubicBezTo>
                    <a:pt x="58750" y="482261"/>
                    <a:pt x="62351" y="495291"/>
                    <a:pt x="67056" y="507864"/>
                  </a:cubicBezTo>
                  <a:cubicBezTo>
                    <a:pt x="79515" y="538125"/>
                    <a:pt x="95336" y="568119"/>
                    <a:pt x="96984" y="601447"/>
                  </a:cubicBezTo>
                  <a:cubicBezTo>
                    <a:pt x="97755" y="626669"/>
                    <a:pt x="96783" y="653168"/>
                    <a:pt x="84715" y="675913"/>
                  </a:cubicBezTo>
                  <a:cubicBezTo>
                    <a:pt x="73057" y="698573"/>
                    <a:pt x="55150" y="718061"/>
                    <a:pt x="33804" y="731939"/>
                  </a:cubicBezTo>
                  <a:cubicBezTo>
                    <a:pt x="29946" y="734311"/>
                    <a:pt x="25984" y="736483"/>
                    <a:pt x="21955" y="738550"/>
                  </a:cubicBezTo>
                  <a:lnTo>
                    <a:pt x="0" y="738550"/>
                  </a:lnTo>
                  <a:cubicBezTo>
                    <a:pt x="11735" y="733263"/>
                    <a:pt x="23431" y="727786"/>
                    <a:pt x="34014" y="720443"/>
                  </a:cubicBezTo>
                  <a:cubicBezTo>
                    <a:pt x="52273" y="706869"/>
                    <a:pt x="67618" y="689096"/>
                    <a:pt x="77229" y="668408"/>
                  </a:cubicBezTo>
                  <a:cubicBezTo>
                    <a:pt x="87668" y="646043"/>
                    <a:pt x="87963" y="620497"/>
                    <a:pt x="86544" y="596541"/>
                  </a:cubicBezTo>
                  <a:cubicBezTo>
                    <a:pt x="83810" y="568214"/>
                    <a:pt x="71285" y="542373"/>
                    <a:pt x="60407" y="516484"/>
                  </a:cubicBezTo>
                  <a:cubicBezTo>
                    <a:pt x="55416" y="504463"/>
                    <a:pt x="51845" y="491890"/>
                    <a:pt x="49339" y="479127"/>
                  </a:cubicBezTo>
                  <a:cubicBezTo>
                    <a:pt x="47711" y="471507"/>
                    <a:pt x="47120" y="463706"/>
                    <a:pt x="47835" y="455943"/>
                  </a:cubicBezTo>
                  <a:cubicBezTo>
                    <a:pt x="49311" y="435626"/>
                    <a:pt x="58464" y="416471"/>
                    <a:pt x="71123" y="400736"/>
                  </a:cubicBezTo>
                  <a:cubicBezTo>
                    <a:pt x="83439" y="386410"/>
                    <a:pt x="100746" y="377876"/>
                    <a:pt x="115138" y="365951"/>
                  </a:cubicBezTo>
                  <a:cubicBezTo>
                    <a:pt x="136265" y="348653"/>
                    <a:pt x="153114" y="325593"/>
                    <a:pt x="161439" y="299476"/>
                  </a:cubicBezTo>
                  <a:cubicBezTo>
                    <a:pt x="167735" y="277816"/>
                    <a:pt x="169745" y="249974"/>
                    <a:pt x="164221" y="228038"/>
                  </a:cubicBezTo>
                  <a:cubicBezTo>
                    <a:pt x="146513" y="165307"/>
                    <a:pt x="114414" y="107899"/>
                    <a:pt x="79686" y="53312"/>
                  </a:cubicBezTo>
                  <a:cubicBezTo>
                    <a:pt x="72104" y="41463"/>
                    <a:pt x="58807" y="19774"/>
                    <a:pt x="60779" y="6782"/>
                  </a:cubicBezTo>
                  <a:cubicBezTo>
                    <a:pt x="62455" y="-647"/>
                    <a:pt x="70790" y="-1190"/>
                    <a:pt x="76905" y="1429"/>
                  </a:cubicBezTo>
                  <a:cubicBezTo>
                    <a:pt x="89602" y="6744"/>
                    <a:pt x="98765" y="17821"/>
                    <a:pt x="106642" y="28718"/>
                  </a:cubicBezTo>
                  <a:cubicBezTo>
                    <a:pt x="116700" y="42758"/>
                    <a:pt x="124911" y="58017"/>
                    <a:pt x="133026" y="73228"/>
                  </a:cubicBezTo>
                  <a:cubicBezTo>
                    <a:pt x="140627" y="87449"/>
                    <a:pt x="148114" y="101727"/>
                    <a:pt x="154876" y="116377"/>
                  </a:cubicBezTo>
                  <a:cubicBezTo>
                    <a:pt x="163839" y="136151"/>
                    <a:pt x="172774" y="155934"/>
                    <a:pt x="182737" y="175222"/>
                  </a:cubicBezTo>
                  <a:cubicBezTo>
                    <a:pt x="200663" y="211627"/>
                    <a:pt x="218256" y="248431"/>
                    <a:pt x="242202" y="281369"/>
                  </a:cubicBezTo>
                  <a:cubicBezTo>
                    <a:pt x="259718" y="304857"/>
                    <a:pt x="280968" y="326012"/>
                    <a:pt x="305733" y="341814"/>
                  </a:cubicBezTo>
                  <a:cubicBezTo>
                    <a:pt x="327327" y="355264"/>
                    <a:pt x="352177" y="362512"/>
                    <a:pt x="377085" y="366808"/>
                  </a:cubicBezTo>
                  <a:cubicBezTo>
                    <a:pt x="396335" y="370323"/>
                    <a:pt x="415480" y="369827"/>
                    <a:pt x="434473" y="367332"/>
                  </a:cubicBezTo>
                  <a:cubicBezTo>
                    <a:pt x="445570" y="365875"/>
                    <a:pt x="456609" y="363731"/>
                    <a:pt x="467573" y="361312"/>
                  </a:cubicBezTo>
                  <a:cubicBezTo>
                    <a:pt x="473735" y="359960"/>
                    <a:pt x="479879" y="358512"/>
                    <a:pt x="485985" y="357035"/>
                  </a:cubicBezTo>
                  <a:cubicBezTo>
                    <a:pt x="498148" y="354016"/>
                    <a:pt x="510292" y="350939"/>
                    <a:pt x="522608" y="348796"/>
                  </a:cubicBezTo>
                  <a:cubicBezTo>
                    <a:pt x="527856" y="347882"/>
                    <a:pt x="533143" y="347129"/>
                    <a:pt x="538477" y="346624"/>
                  </a:cubicBezTo>
                  <a:cubicBezTo>
                    <a:pt x="553507" y="345415"/>
                    <a:pt x="568719" y="345605"/>
                    <a:pt x="583606" y="348091"/>
                  </a:cubicBezTo>
                  <a:cubicBezTo>
                    <a:pt x="599246" y="350996"/>
                    <a:pt x="614496" y="356997"/>
                    <a:pt x="627536" y="366141"/>
                  </a:cubicBezTo>
                  <a:cubicBezTo>
                    <a:pt x="640823" y="376142"/>
                    <a:pt x="651843" y="388782"/>
                    <a:pt x="662349" y="401574"/>
                  </a:cubicBezTo>
                  <a:cubicBezTo>
                    <a:pt x="666397" y="406565"/>
                    <a:pt x="670465" y="411575"/>
                    <a:pt x="673598" y="417214"/>
                  </a:cubicBezTo>
                  <a:cubicBezTo>
                    <a:pt x="683523" y="433331"/>
                    <a:pt x="689858" y="451323"/>
                    <a:pt x="698925" y="467887"/>
                  </a:cubicBezTo>
                  <a:cubicBezTo>
                    <a:pt x="710641" y="488852"/>
                    <a:pt x="723938" y="508892"/>
                    <a:pt x="737378" y="528781"/>
                  </a:cubicBezTo>
                  <a:cubicBezTo>
                    <a:pt x="754008" y="552793"/>
                    <a:pt x="770877" y="578673"/>
                    <a:pt x="773973" y="608400"/>
                  </a:cubicBezTo>
                  <a:cubicBezTo>
                    <a:pt x="777364" y="650853"/>
                    <a:pt x="739578" y="699669"/>
                    <a:pt x="705698" y="722033"/>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3"/>
            <p:cNvSpPr/>
            <p:nvPr/>
          </p:nvSpPr>
          <p:spPr>
            <a:xfrm>
              <a:off x="5600880" y="2356920"/>
              <a:ext cx="681304" cy="483105"/>
            </a:xfrm>
            <a:custGeom>
              <a:rect b="b" l="l" r="r" t="t"/>
              <a:pathLst>
                <a:path extrusionOk="0" h="487985" w="681304">
                  <a:moveTo>
                    <a:pt x="680599" y="349040"/>
                  </a:moveTo>
                  <a:cubicBezTo>
                    <a:pt x="679990" y="358384"/>
                    <a:pt x="678694" y="367747"/>
                    <a:pt x="675865" y="376701"/>
                  </a:cubicBezTo>
                  <a:cubicBezTo>
                    <a:pt x="674922" y="380225"/>
                    <a:pt x="673284" y="383492"/>
                    <a:pt x="671760" y="386788"/>
                  </a:cubicBezTo>
                  <a:cubicBezTo>
                    <a:pt x="667322" y="396227"/>
                    <a:pt x="662702" y="405600"/>
                    <a:pt x="657540" y="414658"/>
                  </a:cubicBezTo>
                  <a:cubicBezTo>
                    <a:pt x="650882" y="426631"/>
                    <a:pt x="642376" y="437461"/>
                    <a:pt x="632965" y="447386"/>
                  </a:cubicBezTo>
                  <a:cubicBezTo>
                    <a:pt x="628345" y="452263"/>
                    <a:pt x="623526" y="456959"/>
                    <a:pt x="618430" y="461340"/>
                  </a:cubicBezTo>
                  <a:cubicBezTo>
                    <a:pt x="607943" y="469951"/>
                    <a:pt x="595456" y="476161"/>
                    <a:pt x="582473" y="480000"/>
                  </a:cubicBezTo>
                  <a:cubicBezTo>
                    <a:pt x="578739" y="480990"/>
                    <a:pt x="574977" y="481914"/>
                    <a:pt x="571195" y="482752"/>
                  </a:cubicBezTo>
                  <a:lnTo>
                    <a:pt x="433607" y="482752"/>
                  </a:lnTo>
                  <a:cubicBezTo>
                    <a:pt x="434150" y="481704"/>
                    <a:pt x="435188" y="480914"/>
                    <a:pt x="436502" y="480914"/>
                  </a:cubicBezTo>
                  <a:cubicBezTo>
                    <a:pt x="439607" y="480990"/>
                    <a:pt x="442703" y="481066"/>
                    <a:pt x="445808" y="481133"/>
                  </a:cubicBezTo>
                  <a:lnTo>
                    <a:pt x="445808" y="481133"/>
                  </a:lnTo>
                  <a:cubicBezTo>
                    <a:pt x="469916" y="481676"/>
                    <a:pt x="494033" y="482038"/>
                    <a:pt x="518122" y="480704"/>
                  </a:cubicBezTo>
                  <a:cubicBezTo>
                    <a:pt x="530047" y="480247"/>
                    <a:pt x="541915" y="478933"/>
                    <a:pt x="553688" y="476914"/>
                  </a:cubicBezTo>
                  <a:cubicBezTo>
                    <a:pt x="564966" y="474951"/>
                    <a:pt x="576301" y="472989"/>
                    <a:pt x="587092" y="469065"/>
                  </a:cubicBezTo>
                  <a:cubicBezTo>
                    <a:pt x="594836" y="465922"/>
                    <a:pt x="602390" y="462159"/>
                    <a:pt x="609210" y="457301"/>
                  </a:cubicBezTo>
                  <a:cubicBezTo>
                    <a:pt x="614696" y="453129"/>
                    <a:pt x="619649" y="448300"/>
                    <a:pt x="624421" y="443319"/>
                  </a:cubicBezTo>
                  <a:cubicBezTo>
                    <a:pt x="639994" y="427383"/>
                    <a:pt x="650938" y="407781"/>
                    <a:pt x="660064" y="387617"/>
                  </a:cubicBezTo>
                  <a:cubicBezTo>
                    <a:pt x="663921" y="379806"/>
                    <a:pt x="666874" y="371605"/>
                    <a:pt x="668226" y="362975"/>
                  </a:cubicBezTo>
                  <a:cubicBezTo>
                    <a:pt x="669560" y="354498"/>
                    <a:pt x="670398" y="345887"/>
                    <a:pt x="669446" y="337325"/>
                  </a:cubicBezTo>
                  <a:cubicBezTo>
                    <a:pt x="667922" y="324323"/>
                    <a:pt x="663473" y="311455"/>
                    <a:pt x="656006" y="300720"/>
                  </a:cubicBezTo>
                  <a:cubicBezTo>
                    <a:pt x="651548" y="294672"/>
                    <a:pt x="645824" y="289738"/>
                    <a:pt x="640185" y="284842"/>
                  </a:cubicBezTo>
                  <a:cubicBezTo>
                    <a:pt x="631498" y="277298"/>
                    <a:pt x="622659" y="269897"/>
                    <a:pt x="614629" y="261658"/>
                  </a:cubicBezTo>
                  <a:cubicBezTo>
                    <a:pt x="600056" y="247161"/>
                    <a:pt x="590274" y="228511"/>
                    <a:pt x="583949" y="209099"/>
                  </a:cubicBezTo>
                  <a:cubicBezTo>
                    <a:pt x="580311" y="197888"/>
                    <a:pt x="577149" y="186515"/>
                    <a:pt x="572824" y="175542"/>
                  </a:cubicBezTo>
                  <a:cubicBezTo>
                    <a:pt x="564699" y="154835"/>
                    <a:pt x="552183" y="134871"/>
                    <a:pt x="533067" y="122755"/>
                  </a:cubicBezTo>
                  <a:cubicBezTo>
                    <a:pt x="521427" y="115754"/>
                    <a:pt x="507473" y="113506"/>
                    <a:pt x="494071" y="114954"/>
                  </a:cubicBezTo>
                  <a:cubicBezTo>
                    <a:pt x="481822" y="116411"/>
                    <a:pt x="470488" y="121031"/>
                    <a:pt x="459515" y="126508"/>
                  </a:cubicBezTo>
                  <a:cubicBezTo>
                    <a:pt x="452609" y="129956"/>
                    <a:pt x="445856" y="133737"/>
                    <a:pt x="439103" y="137261"/>
                  </a:cubicBezTo>
                  <a:cubicBezTo>
                    <a:pt x="428978" y="142681"/>
                    <a:pt x="418767" y="148358"/>
                    <a:pt x="408384" y="153711"/>
                  </a:cubicBezTo>
                  <a:cubicBezTo>
                    <a:pt x="397936" y="159093"/>
                    <a:pt x="387287" y="164131"/>
                    <a:pt x="376352" y="168189"/>
                  </a:cubicBezTo>
                  <a:cubicBezTo>
                    <a:pt x="361969" y="173542"/>
                    <a:pt x="347081" y="177219"/>
                    <a:pt x="331461" y="177781"/>
                  </a:cubicBezTo>
                  <a:cubicBezTo>
                    <a:pt x="316973" y="178276"/>
                    <a:pt x="302295" y="176571"/>
                    <a:pt x="288493" y="172056"/>
                  </a:cubicBezTo>
                  <a:cubicBezTo>
                    <a:pt x="276520" y="167789"/>
                    <a:pt x="265776" y="160750"/>
                    <a:pt x="255384" y="153559"/>
                  </a:cubicBezTo>
                  <a:cubicBezTo>
                    <a:pt x="238630" y="142148"/>
                    <a:pt x="223790" y="128194"/>
                    <a:pt x="210169" y="113230"/>
                  </a:cubicBezTo>
                  <a:cubicBezTo>
                    <a:pt x="196167" y="97990"/>
                    <a:pt x="183585" y="81416"/>
                    <a:pt x="173231" y="63490"/>
                  </a:cubicBezTo>
                  <a:cubicBezTo>
                    <a:pt x="166887" y="52441"/>
                    <a:pt x="161115" y="41059"/>
                    <a:pt x="154143" y="30391"/>
                  </a:cubicBezTo>
                  <a:cubicBezTo>
                    <a:pt x="152448" y="27762"/>
                    <a:pt x="150705" y="25162"/>
                    <a:pt x="148876" y="22628"/>
                  </a:cubicBezTo>
                  <a:cubicBezTo>
                    <a:pt x="144628" y="17027"/>
                    <a:pt x="140637" y="10903"/>
                    <a:pt x="134741" y="6893"/>
                  </a:cubicBezTo>
                  <a:cubicBezTo>
                    <a:pt x="124425" y="301"/>
                    <a:pt x="125016" y="22342"/>
                    <a:pt x="124616" y="27705"/>
                  </a:cubicBezTo>
                  <a:cubicBezTo>
                    <a:pt x="124454" y="66491"/>
                    <a:pt x="125749" y="91189"/>
                    <a:pt x="95717" y="120288"/>
                  </a:cubicBezTo>
                  <a:cubicBezTo>
                    <a:pt x="79858" y="136576"/>
                    <a:pt x="59217" y="146644"/>
                    <a:pt x="40948" y="159769"/>
                  </a:cubicBezTo>
                  <a:cubicBezTo>
                    <a:pt x="25813" y="170770"/>
                    <a:pt x="15373" y="180972"/>
                    <a:pt x="12754" y="200422"/>
                  </a:cubicBezTo>
                  <a:cubicBezTo>
                    <a:pt x="10154" y="216119"/>
                    <a:pt x="13268" y="230721"/>
                    <a:pt x="20346" y="244827"/>
                  </a:cubicBezTo>
                  <a:cubicBezTo>
                    <a:pt x="42901" y="286642"/>
                    <a:pt x="53654" y="315065"/>
                    <a:pt x="54140" y="363347"/>
                  </a:cubicBezTo>
                  <a:cubicBezTo>
                    <a:pt x="54874" y="391017"/>
                    <a:pt x="48987" y="418859"/>
                    <a:pt x="36747" y="443719"/>
                  </a:cubicBezTo>
                  <a:cubicBezTo>
                    <a:pt x="29108" y="458892"/>
                    <a:pt x="18021" y="472113"/>
                    <a:pt x="4801" y="482762"/>
                  </a:cubicBezTo>
                  <a:lnTo>
                    <a:pt x="0" y="482762"/>
                  </a:lnTo>
                  <a:cubicBezTo>
                    <a:pt x="6620" y="477361"/>
                    <a:pt x="12697" y="471313"/>
                    <a:pt x="18212" y="464750"/>
                  </a:cubicBezTo>
                  <a:cubicBezTo>
                    <a:pt x="33966" y="445633"/>
                    <a:pt x="43577" y="419363"/>
                    <a:pt x="47949" y="395132"/>
                  </a:cubicBezTo>
                  <a:cubicBezTo>
                    <a:pt x="51045" y="377892"/>
                    <a:pt x="50740" y="359918"/>
                    <a:pt x="49311" y="342582"/>
                  </a:cubicBezTo>
                  <a:cubicBezTo>
                    <a:pt x="45520" y="306549"/>
                    <a:pt x="36176" y="285680"/>
                    <a:pt x="18355" y="254914"/>
                  </a:cubicBezTo>
                  <a:cubicBezTo>
                    <a:pt x="11516" y="242475"/>
                    <a:pt x="6268" y="228797"/>
                    <a:pt x="6029" y="214452"/>
                  </a:cubicBezTo>
                  <a:cubicBezTo>
                    <a:pt x="5887" y="203460"/>
                    <a:pt x="7563" y="192211"/>
                    <a:pt x="12183" y="182172"/>
                  </a:cubicBezTo>
                  <a:cubicBezTo>
                    <a:pt x="15964" y="174437"/>
                    <a:pt x="22012" y="168065"/>
                    <a:pt x="28337" y="162341"/>
                  </a:cubicBezTo>
                  <a:cubicBezTo>
                    <a:pt x="41100" y="151244"/>
                    <a:pt x="56093" y="143205"/>
                    <a:pt x="69723" y="133280"/>
                  </a:cubicBezTo>
                  <a:cubicBezTo>
                    <a:pt x="84363" y="122660"/>
                    <a:pt x="97431" y="110563"/>
                    <a:pt x="107080" y="95561"/>
                  </a:cubicBezTo>
                  <a:cubicBezTo>
                    <a:pt x="116672" y="80435"/>
                    <a:pt x="119063" y="61604"/>
                    <a:pt x="119558" y="44174"/>
                  </a:cubicBezTo>
                  <a:cubicBezTo>
                    <a:pt x="120215" y="32620"/>
                    <a:pt x="116100" y="-5223"/>
                    <a:pt x="135389" y="606"/>
                  </a:cubicBezTo>
                  <a:cubicBezTo>
                    <a:pt x="151743" y="6845"/>
                    <a:pt x="175031" y="51479"/>
                    <a:pt x="185280" y="67300"/>
                  </a:cubicBezTo>
                  <a:cubicBezTo>
                    <a:pt x="193786" y="80788"/>
                    <a:pt x="204511" y="93951"/>
                    <a:pt x="215313" y="105419"/>
                  </a:cubicBezTo>
                  <a:cubicBezTo>
                    <a:pt x="235791" y="127155"/>
                    <a:pt x="258794" y="147263"/>
                    <a:pt x="285722" y="160598"/>
                  </a:cubicBezTo>
                  <a:cubicBezTo>
                    <a:pt x="300666" y="167151"/>
                    <a:pt x="317430" y="168770"/>
                    <a:pt x="333604" y="168218"/>
                  </a:cubicBezTo>
                  <a:cubicBezTo>
                    <a:pt x="348063" y="167532"/>
                    <a:pt x="361817" y="164208"/>
                    <a:pt x="375133" y="159426"/>
                  </a:cubicBezTo>
                  <a:cubicBezTo>
                    <a:pt x="385763" y="155616"/>
                    <a:pt x="396126" y="150873"/>
                    <a:pt x="406365" y="145815"/>
                  </a:cubicBezTo>
                  <a:cubicBezTo>
                    <a:pt x="420500" y="138824"/>
                    <a:pt x="434397" y="131223"/>
                    <a:pt x="448418" y="124593"/>
                  </a:cubicBezTo>
                  <a:cubicBezTo>
                    <a:pt x="451818" y="122898"/>
                    <a:pt x="455219" y="121250"/>
                    <a:pt x="458629" y="119716"/>
                  </a:cubicBezTo>
                  <a:cubicBezTo>
                    <a:pt x="478374" y="110801"/>
                    <a:pt x="498577" y="105257"/>
                    <a:pt x="520694" y="111649"/>
                  </a:cubicBezTo>
                  <a:cubicBezTo>
                    <a:pt x="542601" y="117850"/>
                    <a:pt x="560289" y="136004"/>
                    <a:pt x="571500" y="155245"/>
                  </a:cubicBezTo>
                  <a:cubicBezTo>
                    <a:pt x="581796" y="172713"/>
                    <a:pt x="586178" y="192840"/>
                    <a:pt x="594598" y="211156"/>
                  </a:cubicBezTo>
                  <a:cubicBezTo>
                    <a:pt x="603257" y="230302"/>
                    <a:pt x="614258" y="248733"/>
                    <a:pt x="629650" y="263249"/>
                  </a:cubicBezTo>
                  <a:cubicBezTo>
                    <a:pt x="643519" y="276450"/>
                    <a:pt x="660340" y="287347"/>
                    <a:pt x="669455" y="304711"/>
                  </a:cubicBezTo>
                  <a:cubicBezTo>
                    <a:pt x="676656" y="318275"/>
                    <a:pt x="681304" y="333581"/>
                    <a:pt x="680609" y="34904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3"/>
            <p:cNvSpPr/>
            <p:nvPr/>
          </p:nvSpPr>
          <p:spPr>
            <a:xfrm>
              <a:off x="5624280" y="2400120"/>
              <a:ext cx="632207" cy="439298"/>
            </a:xfrm>
            <a:custGeom>
              <a:rect b="b" l="l" r="r" t="t"/>
              <a:pathLst>
                <a:path extrusionOk="0" h="442618" w="635384">
                  <a:moveTo>
                    <a:pt x="632429" y="302177"/>
                  </a:moveTo>
                  <a:cubicBezTo>
                    <a:pt x="632429" y="325075"/>
                    <a:pt x="622371" y="346440"/>
                    <a:pt x="609321" y="364775"/>
                  </a:cubicBezTo>
                  <a:cubicBezTo>
                    <a:pt x="596072" y="384711"/>
                    <a:pt x="579765" y="400180"/>
                    <a:pt x="557943" y="410362"/>
                  </a:cubicBezTo>
                  <a:cubicBezTo>
                    <a:pt x="543189" y="416896"/>
                    <a:pt x="527064" y="419601"/>
                    <a:pt x="511090" y="421030"/>
                  </a:cubicBezTo>
                  <a:cubicBezTo>
                    <a:pt x="490678" y="422468"/>
                    <a:pt x="470218" y="420802"/>
                    <a:pt x="449778" y="421249"/>
                  </a:cubicBezTo>
                  <a:cubicBezTo>
                    <a:pt x="448892" y="421268"/>
                    <a:pt x="447996" y="421287"/>
                    <a:pt x="447111" y="421316"/>
                  </a:cubicBezTo>
                  <a:cubicBezTo>
                    <a:pt x="414278" y="422259"/>
                    <a:pt x="381674" y="425469"/>
                    <a:pt x="350022" y="433946"/>
                  </a:cubicBezTo>
                  <a:cubicBezTo>
                    <a:pt x="349318" y="434127"/>
                    <a:pt x="348613" y="434317"/>
                    <a:pt x="347917" y="434508"/>
                  </a:cubicBezTo>
                  <a:cubicBezTo>
                    <a:pt x="342479" y="435975"/>
                    <a:pt x="337078" y="437566"/>
                    <a:pt x="331715" y="439271"/>
                  </a:cubicBezTo>
                  <a:lnTo>
                    <a:pt x="306522" y="439271"/>
                  </a:lnTo>
                  <a:cubicBezTo>
                    <a:pt x="316142" y="434994"/>
                    <a:pt x="325981" y="431193"/>
                    <a:pt x="336021" y="427964"/>
                  </a:cubicBezTo>
                  <a:cubicBezTo>
                    <a:pt x="342831" y="425735"/>
                    <a:pt x="349879" y="423735"/>
                    <a:pt x="357014" y="422030"/>
                  </a:cubicBezTo>
                  <a:lnTo>
                    <a:pt x="357014" y="422030"/>
                  </a:lnTo>
                  <a:cubicBezTo>
                    <a:pt x="367320" y="419535"/>
                    <a:pt x="377807" y="417630"/>
                    <a:pt x="387989" y="416458"/>
                  </a:cubicBezTo>
                  <a:cubicBezTo>
                    <a:pt x="405772" y="414125"/>
                    <a:pt x="423641" y="412153"/>
                    <a:pt x="441605" y="412181"/>
                  </a:cubicBezTo>
                  <a:cubicBezTo>
                    <a:pt x="447530" y="412153"/>
                    <a:pt x="453483" y="412429"/>
                    <a:pt x="459455" y="412848"/>
                  </a:cubicBezTo>
                  <a:cubicBezTo>
                    <a:pt x="474238" y="413877"/>
                    <a:pt x="489068" y="415715"/>
                    <a:pt x="503594" y="415506"/>
                  </a:cubicBezTo>
                  <a:cubicBezTo>
                    <a:pt x="516338" y="415610"/>
                    <a:pt x="529035" y="413791"/>
                    <a:pt x="541360" y="410648"/>
                  </a:cubicBezTo>
                  <a:cubicBezTo>
                    <a:pt x="549695" y="408371"/>
                    <a:pt x="558277" y="405866"/>
                    <a:pt x="565726" y="401447"/>
                  </a:cubicBezTo>
                  <a:cubicBezTo>
                    <a:pt x="576594" y="394865"/>
                    <a:pt x="586223" y="386131"/>
                    <a:pt x="594177" y="376253"/>
                  </a:cubicBezTo>
                  <a:cubicBezTo>
                    <a:pt x="612122" y="352069"/>
                    <a:pt x="629800" y="324218"/>
                    <a:pt x="626381" y="292986"/>
                  </a:cubicBezTo>
                  <a:cubicBezTo>
                    <a:pt x="624057" y="269516"/>
                    <a:pt x="599825" y="259972"/>
                    <a:pt x="581851" y="249818"/>
                  </a:cubicBezTo>
                  <a:cubicBezTo>
                    <a:pt x="560354" y="237903"/>
                    <a:pt x="540122" y="220738"/>
                    <a:pt x="531731" y="196954"/>
                  </a:cubicBezTo>
                  <a:cubicBezTo>
                    <a:pt x="525959" y="182362"/>
                    <a:pt x="523654" y="166665"/>
                    <a:pt x="522520" y="151092"/>
                  </a:cubicBezTo>
                  <a:cubicBezTo>
                    <a:pt x="521529" y="137357"/>
                    <a:pt x="521120" y="123241"/>
                    <a:pt x="516500" y="110134"/>
                  </a:cubicBezTo>
                  <a:cubicBezTo>
                    <a:pt x="513338" y="103105"/>
                    <a:pt x="509261" y="96151"/>
                    <a:pt x="502975" y="91484"/>
                  </a:cubicBezTo>
                  <a:cubicBezTo>
                    <a:pt x="500822" y="89798"/>
                    <a:pt x="498355" y="88617"/>
                    <a:pt x="495822" y="87627"/>
                  </a:cubicBezTo>
                  <a:cubicBezTo>
                    <a:pt x="490554" y="85426"/>
                    <a:pt x="484877" y="84150"/>
                    <a:pt x="479181" y="85083"/>
                  </a:cubicBezTo>
                  <a:cubicBezTo>
                    <a:pt x="472781" y="85998"/>
                    <a:pt x="466046" y="88217"/>
                    <a:pt x="460484" y="91341"/>
                  </a:cubicBezTo>
                  <a:cubicBezTo>
                    <a:pt x="453226" y="95608"/>
                    <a:pt x="446339" y="100476"/>
                    <a:pt x="439767" y="105743"/>
                  </a:cubicBezTo>
                  <a:cubicBezTo>
                    <a:pt x="436747" y="108163"/>
                    <a:pt x="433795" y="110668"/>
                    <a:pt x="430899" y="113239"/>
                  </a:cubicBezTo>
                  <a:cubicBezTo>
                    <a:pt x="418755" y="123879"/>
                    <a:pt x="408220" y="136214"/>
                    <a:pt x="397419" y="148253"/>
                  </a:cubicBezTo>
                  <a:cubicBezTo>
                    <a:pt x="386617" y="160293"/>
                    <a:pt x="375549" y="172047"/>
                    <a:pt x="362348" y="181514"/>
                  </a:cubicBezTo>
                  <a:cubicBezTo>
                    <a:pt x="359652" y="183343"/>
                    <a:pt x="356909" y="185115"/>
                    <a:pt x="354109" y="186820"/>
                  </a:cubicBezTo>
                  <a:lnTo>
                    <a:pt x="354109" y="186820"/>
                  </a:lnTo>
                  <a:cubicBezTo>
                    <a:pt x="326743" y="203546"/>
                    <a:pt x="294711" y="214147"/>
                    <a:pt x="262478" y="211356"/>
                  </a:cubicBezTo>
                  <a:cubicBezTo>
                    <a:pt x="249962" y="209918"/>
                    <a:pt x="237618" y="206489"/>
                    <a:pt x="226159" y="201241"/>
                  </a:cubicBezTo>
                  <a:cubicBezTo>
                    <a:pt x="191927" y="184096"/>
                    <a:pt x="166428" y="151635"/>
                    <a:pt x="154169" y="115716"/>
                  </a:cubicBezTo>
                  <a:cubicBezTo>
                    <a:pt x="147892" y="98571"/>
                    <a:pt x="146378" y="80245"/>
                    <a:pt x="144663" y="62204"/>
                  </a:cubicBezTo>
                  <a:cubicBezTo>
                    <a:pt x="143130" y="46498"/>
                    <a:pt x="142339" y="30562"/>
                    <a:pt x="136501" y="15799"/>
                  </a:cubicBezTo>
                  <a:cubicBezTo>
                    <a:pt x="133414" y="7731"/>
                    <a:pt x="125518" y="1502"/>
                    <a:pt x="120422" y="12636"/>
                  </a:cubicBezTo>
                  <a:cubicBezTo>
                    <a:pt x="117136" y="21066"/>
                    <a:pt x="117469" y="30286"/>
                    <a:pt x="116688" y="39173"/>
                  </a:cubicBezTo>
                  <a:cubicBezTo>
                    <a:pt x="116279" y="44869"/>
                    <a:pt x="115803" y="50546"/>
                    <a:pt x="115174" y="56223"/>
                  </a:cubicBezTo>
                  <a:cubicBezTo>
                    <a:pt x="113955" y="68405"/>
                    <a:pt x="111107" y="80521"/>
                    <a:pt x="106116" y="91722"/>
                  </a:cubicBezTo>
                  <a:cubicBezTo>
                    <a:pt x="98991" y="108620"/>
                    <a:pt x="80808" y="116640"/>
                    <a:pt x="63844" y="120078"/>
                  </a:cubicBezTo>
                  <a:cubicBezTo>
                    <a:pt x="51452" y="123145"/>
                    <a:pt x="38079" y="123650"/>
                    <a:pt x="27030" y="130661"/>
                  </a:cubicBezTo>
                  <a:cubicBezTo>
                    <a:pt x="17771" y="136128"/>
                    <a:pt x="9961" y="144767"/>
                    <a:pt x="7084" y="155273"/>
                  </a:cubicBezTo>
                  <a:cubicBezTo>
                    <a:pt x="5636" y="161598"/>
                    <a:pt x="6113" y="168275"/>
                    <a:pt x="7646" y="174542"/>
                  </a:cubicBezTo>
                  <a:cubicBezTo>
                    <a:pt x="10627" y="185982"/>
                    <a:pt x="17647" y="195659"/>
                    <a:pt x="24458" y="205127"/>
                  </a:cubicBezTo>
                  <a:cubicBezTo>
                    <a:pt x="31325" y="214776"/>
                    <a:pt x="38469" y="224244"/>
                    <a:pt x="44908" y="234178"/>
                  </a:cubicBezTo>
                  <a:cubicBezTo>
                    <a:pt x="51394" y="244322"/>
                    <a:pt x="57243" y="254886"/>
                    <a:pt x="62767" y="265582"/>
                  </a:cubicBezTo>
                  <a:cubicBezTo>
                    <a:pt x="70826" y="281689"/>
                    <a:pt x="78436" y="298386"/>
                    <a:pt x="81856" y="316169"/>
                  </a:cubicBezTo>
                  <a:cubicBezTo>
                    <a:pt x="83951" y="328009"/>
                    <a:pt x="84780" y="340106"/>
                    <a:pt x="84256" y="352117"/>
                  </a:cubicBezTo>
                  <a:cubicBezTo>
                    <a:pt x="83284" y="364947"/>
                    <a:pt x="80703" y="377682"/>
                    <a:pt x="76826" y="389941"/>
                  </a:cubicBezTo>
                  <a:cubicBezTo>
                    <a:pt x="71121" y="408209"/>
                    <a:pt x="60939" y="424383"/>
                    <a:pt x="49042" y="439251"/>
                  </a:cubicBezTo>
                  <a:lnTo>
                    <a:pt x="37021" y="439251"/>
                  </a:lnTo>
                  <a:cubicBezTo>
                    <a:pt x="37936" y="438166"/>
                    <a:pt x="38841" y="437080"/>
                    <a:pt x="39736" y="435975"/>
                  </a:cubicBezTo>
                  <a:cubicBezTo>
                    <a:pt x="54004" y="418573"/>
                    <a:pt x="65892" y="398723"/>
                    <a:pt x="71550" y="376787"/>
                  </a:cubicBezTo>
                  <a:cubicBezTo>
                    <a:pt x="73683" y="367862"/>
                    <a:pt x="75798" y="358860"/>
                    <a:pt x="76293" y="349669"/>
                  </a:cubicBezTo>
                  <a:cubicBezTo>
                    <a:pt x="76750" y="338582"/>
                    <a:pt x="76074" y="327409"/>
                    <a:pt x="74140" y="316484"/>
                  </a:cubicBezTo>
                  <a:cubicBezTo>
                    <a:pt x="69206" y="292843"/>
                    <a:pt x="57414" y="270507"/>
                    <a:pt x="45832" y="249666"/>
                  </a:cubicBezTo>
                  <a:cubicBezTo>
                    <a:pt x="37107" y="233950"/>
                    <a:pt x="26211" y="219624"/>
                    <a:pt x="16104" y="204803"/>
                  </a:cubicBezTo>
                  <a:cubicBezTo>
                    <a:pt x="8713" y="193954"/>
                    <a:pt x="1845" y="182096"/>
                    <a:pt x="493" y="168789"/>
                  </a:cubicBezTo>
                  <a:cubicBezTo>
                    <a:pt x="-2650" y="148949"/>
                    <a:pt x="9618" y="132156"/>
                    <a:pt x="26506" y="123050"/>
                  </a:cubicBezTo>
                  <a:cubicBezTo>
                    <a:pt x="39565" y="115678"/>
                    <a:pt x="55052" y="114992"/>
                    <a:pt x="69263" y="110972"/>
                  </a:cubicBezTo>
                  <a:cubicBezTo>
                    <a:pt x="83837" y="106905"/>
                    <a:pt x="96191" y="99800"/>
                    <a:pt x="101782" y="85064"/>
                  </a:cubicBezTo>
                  <a:cubicBezTo>
                    <a:pt x="104820" y="77035"/>
                    <a:pt x="107268" y="68719"/>
                    <a:pt x="108402" y="60195"/>
                  </a:cubicBezTo>
                  <a:cubicBezTo>
                    <a:pt x="109116" y="54156"/>
                    <a:pt x="109497" y="48088"/>
                    <a:pt x="110059" y="42040"/>
                  </a:cubicBezTo>
                  <a:cubicBezTo>
                    <a:pt x="111288" y="31620"/>
                    <a:pt x="111069" y="20856"/>
                    <a:pt x="114212" y="10769"/>
                  </a:cubicBezTo>
                  <a:cubicBezTo>
                    <a:pt x="117069" y="1806"/>
                    <a:pt x="126442" y="-3347"/>
                    <a:pt x="134805" y="2464"/>
                  </a:cubicBezTo>
                  <a:cubicBezTo>
                    <a:pt x="140549" y="6607"/>
                    <a:pt x="142920" y="14179"/>
                    <a:pt x="145130" y="20628"/>
                  </a:cubicBezTo>
                  <a:cubicBezTo>
                    <a:pt x="151702" y="41106"/>
                    <a:pt x="151807" y="62890"/>
                    <a:pt x="154512" y="84074"/>
                  </a:cubicBezTo>
                  <a:cubicBezTo>
                    <a:pt x="160056" y="125765"/>
                    <a:pt x="183087" y="164808"/>
                    <a:pt x="218235" y="188030"/>
                  </a:cubicBezTo>
                  <a:cubicBezTo>
                    <a:pt x="231331" y="196840"/>
                    <a:pt x="247381" y="201974"/>
                    <a:pt x="262831" y="203917"/>
                  </a:cubicBezTo>
                  <a:cubicBezTo>
                    <a:pt x="277556" y="205403"/>
                    <a:pt x="292511" y="203879"/>
                    <a:pt x="306788" y="200069"/>
                  </a:cubicBezTo>
                  <a:cubicBezTo>
                    <a:pt x="323905" y="195535"/>
                    <a:pt x="340383" y="188125"/>
                    <a:pt x="355099" y="178200"/>
                  </a:cubicBezTo>
                  <a:cubicBezTo>
                    <a:pt x="360100" y="174828"/>
                    <a:pt x="364900" y="171161"/>
                    <a:pt x="369444" y="167227"/>
                  </a:cubicBezTo>
                  <a:cubicBezTo>
                    <a:pt x="378559" y="159074"/>
                    <a:pt x="386532" y="149796"/>
                    <a:pt x="394723" y="140728"/>
                  </a:cubicBezTo>
                  <a:cubicBezTo>
                    <a:pt x="396619" y="138623"/>
                    <a:pt x="398533" y="136518"/>
                    <a:pt x="400467" y="134442"/>
                  </a:cubicBezTo>
                  <a:cubicBezTo>
                    <a:pt x="408792" y="125469"/>
                    <a:pt x="417421" y="116783"/>
                    <a:pt x="426575" y="108648"/>
                  </a:cubicBezTo>
                  <a:cubicBezTo>
                    <a:pt x="430499" y="105333"/>
                    <a:pt x="434443" y="101943"/>
                    <a:pt x="438481" y="98685"/>
                  </a:cubicBezTo>
                  <a:cubicBezTo>
                    <a:pt x="446882" y="91884"/>
                    <a:pt x="455702" y="85588"/>
                    <a:pt x="465703" y="81502"/>
                  </a:cubicBezTo>
                  <a:cubicBezTo>
                    <a:pt x="479801" y="76206"/>
                    <a:pt x="491935" y="76739"/>
                    <a:pt x="505146" y="84455"/>
                  </a:cubicBezTo>
                  <a:cubicBezTo>
                    <a:pt x="513462" y="89636"/>
                    <a:pt x="518805" y="98218"/>
                    <a:pt x="522425" y="107124"/>
                  </a:cubicBezTo>
                  <a:cubicBezTo>
                    <a:pt x="526911" y="120135"/>
                    <a:pt x="526959" y="134175"/>
                    <a:pt x="528283" y="147748"/>
                  </a:cubicBezTo>
                  <a:cubicBezTo>
                    <a:pt x="529969" y="167322"/>
                    <a:pt x="532588" y="186934"/>
                    <a:pt x="542227" y="204251"/>
                  </a:cubicBezTo>
                  <a:cubicBezTo>
                    <a:pt x="548238" y="214461"/>
                    <a:pt x="556553" y="223253"/>
                    <a:pt x="565859" y="230521"/>
                  </a:cubicBezTo>
                  <a:cubicBezTo>
                    <a:pt x="575098" y="237464"/>
                    <a:pt x="585185" y="243122"/>
                    <a:pt x="595129" y="248970"/>
                  </a:cubicBezTo>
                  <a:cubicBezTo>
                    <a:pt x="608702" y="257124"/>
                    <a:pt x="625866" y="266925"/>
                    <a:pt x="630295" y="283089"/>
                  </a:cubicBezTo>
                  <a:cubicBezTo>
                    <a:pt x="632029" y="289290"/>
                    <a:pt x="632734" y="295729"/>
                    <a:pt x="632419" y="30215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2">
    <p:spTree>
      <p:nvGrpSpPr>
        <p:cNvPr id="414" name="Shape 414"/>
        <p:cNvGrpSpPr/>
        <p:nvPr/>
      </p:nvGrpSpPr>
      <p:grpSpPr>
        <a:xfrm>
          <a:off x="0" y="0"/>
          <a:ext cx="0" cy="0"/>
          <a:chOff x="0" y="0"/>
          <a:chExt cx="0" cy="0"/>
        </a:xfrm>
      </p:grpSpPr>
      <p:pic>
        <p:nvPicPr>
          <p:cNvPr id="415" name="Google Shape;415;p21"/>
          <p:cNvPicPr preferRelativeResize="0"/>
          <p:nvPr/>
        </p:nvPicPr>
        <p:blipFill>
          <a:blip r:embed="rId2">
            <a:alphaModFix amt="40000"/>
          </a:blip>
          <a:stretch>
            <a:fillRect/>
          </a:stretch>
        </p:blipFill>
        <p:spPr>
          <a:xfrm>
            <a:off x="1" y="672"/>
            <a:ext cx="9143998" cy="5142154"/>
          </a:xfrm>
          <a:prstGeom prst="rect">
            <a:avLst/>
          </a:prstGeom>
          <a:noFill/>
          <a:ln>
            <a:noFill/>
          </a:ln>
        </p:spPr>
      </p:pic>
      <p:sp>
        <p:nvSpPr>
          <p:cNvPr id="416" name="Google Shape;416;p2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417" name="Google Shape;417;p21"/>
          <p:cNvGrpSpPr/>
          <p:nvPr/>
        </p:nvGrpSpPr>
        <p:grpSpPr>
          <a:xfrm>
            <a:off x="-102842" y="-778835"/>
            <a:ext cx="9246772" cy="6199781"/>
            <a:chOff x="-102842" y="-778835"/>
            <a:chExt cx="9246772" cy="6199781"/>
          </a:xfrm>
        </p:grpSpPr>
        <p:grpSp>
          <p:nvGrpSpPr>
            <p:cNvPr id="418" name="Google Shape;418;p21"/>
            <p:cNvGrpSpPr/>
            <p:nvPr/>
          </p:nvGrpSpPr>
          <p:grpSpPr>
            <a:xfrm flipH="1" rot="10800000">
              <a:off x="-102842" y="-778835"/>
              <a:ext cx="2366763" cy="1272535"/>
              <a:chOff x="8123400" y="4910400"/>
              <a:chExt cx="1399127" cy="752267"/>
            </a:xfrm>
          </p:grpSpPr>
          <p:sp>
            <p:nvSpPr>
              <p:cNvPr id="419" name="Google Shape;419;p21"/>
              <p:cNvSpPr/>
              <p:nvPr/>
            </p:nvSpPr>
            <p:spPr>
              <a:xfrm>
                <a:off x="8123400" y="4910400"/>
                <a:ext cx="1399127" cy="751563"/>
              </a:xfrm>
              <a:custGeom>
                <a:rect b="b" l="l" r="r" t="t"/>
                <a:pathLst>
                  <a:path extrusionOk="0" h="761076" w="1399127">
                    <a:moveTo>
                      <a:pt x="1399127" y="483831"/>
                    </a:moveTo>
                    <a:lnTo>
                      <a:pt x="1399127" y="751341"/>
                    </a:lnTo>
                    <a:lnTo>
                      <a:pt x="0" y="751341"/>
                    </a:lnTo>
                    <a:cubicBezTo>
                      <a:pt x="69628" y="673493"/>
                      <a:pt x="128940" y="554574"/>
                      <a:pt x="142027" y="453980"/>
                    </a:cubicBezTo>
                    <a:lnTo>
                      <a:pt x="142027" y="453980"/>
                    </a:lnTo>
                    <a:cubicBezTo>
                      <a:pt x="142094" y="453542"/>
                      <a:pt x="142141" y="453113"/>
                      <a:pt x="142198" y="452685"/>
                    </a:cubicBezTo>
                    <a:cubicBezTo>
                      <a:pt x="142608" y="449722"/>
                      <a:pt x="142941" y="446760"/>
                      <a:pt x="143199" y="443798"/>
                    </a:cubicBezTo>
                    <a:cubicBezTo>
                      <a:pt x="145066" y="422814"/>
                      <a:pt x="143370" y="401783"/>
                      <a:pt x="140608" y="380771"/>
                    </a:cubicBezTo>
                    <a:cubicBezTo>
                      <a:pt x="140151" y="377323"/>
                      <a:pt x="139675" y="373884"/>
                      <a:pt x="139169" y="370446"/>
                    </a:cubicBezTo>
                    <a:cubicBezTo>
                      <a:pt x="137074" y="356044"/>
                      <a:pt x="134674" y="341633"/>
                      <a:pt x="132740" y="327269"/>
                    </a:cubicBezTo>
                    <a:cubicBezTo>
                      <a:pt x="132159" y="322859"/>
                      <a:pt x="131607" y="318458"/>
                      <a:pt x="131130" y="314039"/>
                    </a:cubicBezTo>
                    <a:cubicBezTo>
                      <a:pt x="129807" y="301866"/>
                      <a:pt x="129016" y="289702"/>
                      <a:pt x="129244" y="277587"/>
                    </a:cubicBezTo>
                    <a:cubicBezTo>
                      <a:pt x="129378" y="269766"/>
                      <a:pt x="129959" y="261965"/>
                      <a:pt x="131064" y="254184"/>
                    </a:cubicBezTo>
                    <a:cubicBezTo>
                      <a:pt x="132473" y="244430"/>
                      <a:pt x="134750" y="234705"/>
                      <a:pt x="138141" y="225018"/>
                    </a:cubicBezTo>
                    <a:cubicBezTo>
                      <a:pt x="142646" y="211807"/>
                      <a:pt x="148133" y="199072"/>
                      <a:pt x="154419" y="186766"/>
                    </a:cubicBezTo>
                    <a:cubicBezTo>
                      <a:pt x="162325" y="171278"/>
                      <a:pt x="171507" y="156486"/>
                      <a:pt x="181623" y="142303"/>
                    </a:cubicBezTo>
                    <a:cubicBezTo>
                      <a:pt x="198063" y="119234"/>
                      <a:pt x="216970" y="97802"/>
                      <a:pt x="236868" y="77742"/>
                    </a:cubicBezTo>
                    <a:cubicBezTo>
                      <a:pt x="243754" y="70818"/>
                      <a:pt x="250621" y="63808"/>
                      <a:pt x="257632" y="56940"/>
                    </a:cubicBezTo>
                    <a:cubicBezTo>
                      <a:pt x="267691" y="47082"/>
                      <a:pt x="278063" y="37547"/>
                      <a:pt x="289236" y="29051"/>
                    </a:cubicBezTo>
                    <a:lnTo>
                      <a:pt x="289246" y="29051"/>
                    </a:lnTo>
                    <a:cubicBezTo>
                      <a:pt x="294665" y="24926"/>
                      <a:pt x="300247" y="21069"/>
                      <a:pt x="306085" y="17535"/>
                    </a:cubicBezTo>
                    <a:cubicBezTo>
                      <a:pt x="348415" y="-9735"/>
                      <a:pt x="421110" y="790"/>
                      <a:pt x="468877" y="9420"/>
                    </a:cubicBezTo>
                    <a:cubicBezTo>
                      <a:pt x="525961" y="19697"/>
                      <a:pt x="571642" y="47005"/>
                      <a:pt x="611810" y="84096"/>
                    </a:cubicBezTo>
                    <a:cubicBezTo>
                      <a:pt x="625297" y="96554"/>
                      <a:pt x="638175" y="110108"/>
                      <a:pt x="650643" y="124501"/>
                    </a:cubicBezTo>
                    <a:cubicBezTo>
                      <a:pt x="675694" y="156019"/>
                      <a:pt x="699402" y="188842"/>
                      <a:pt x="728643" y="216741"/>
                    </a:cubicBezTo>
                    <a:cubicBezTo>
                      <a:pt x="765381" y="253603"/>
                      <a:pt x="810844" y="279558"/>
                      <a:pt x="856688" y="303314"/>
                    </a:cubicBezTo>
                    <a:cubicBezTo>
                      <a:pt x="881081" y="316201"/>
                      <a:pt x="904484" y="331069"/>
                      <a:pt x="930107" y="341509"/>
                    </a:cubicBezTo>
                    <a:cubicBezTo>
                      <a:pt x="969121" y="357254"/>
                      <a:pt x="1011802" y="357130"/>
                      <a:pt x="1052627" y="364731"/>
                    </a:cubicBezTo>
                    <a:cubicBezTo>
                      <a:pt x="1109624" y="373275"/>
                      <a:pt x="1152239" y="413861"/>
                      <a:pt x="1198645" y="444341"/>
                    </a:cubicBezTo>
                    <a:cubicBezTo>
                      <a:pt x="1242393" y="470220"/>
                      <a:pt x="1291694" y="489423"/>
                      <a:pt x="1342825" y="492166"/>
                    </a:cubicBezTo>
                    <a:cubicBezTo>
                      <a:pt x="1362065" y="492461"/>
                      <a:pt x="1380648" y="488584"/>
                      <a:pt x="1399108" y="483822"/>
                    </a:cubicBezTo>
                    <a:close/>
                  </a:path>
                </a:pathLst>
              </a:custGeom>
              <a:solidFill>
                <a:srgbClr val="C2B594">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21"/>
              <p:cNvSpPr/>
              <p:nvPr/>
            </p:nvSpPr>
            <p:spPr>
              <a:xfrm>
                <a:off x="8253720" y="4975560"/>
                <a:ext cx="1268682" cy="687107"/>
              </a:xfrm>
              <a:custGeom>
                <a:rect b="b" l="l" r="r" t="t"/>
                <a:pathLst>
                  <a:path extrusionOk="0" h="688829" w="1268682">
                    <a:moveTo>
                      <a:pt x="1268682" y="545953"/>
                    </a:moveTo>
                    <a:lnTo>
                      <a:pt x="1268682" y="686513"/>
                    </a:lnTo>
                    <a:lnTo>
                      <a:pt x="0" y="686513"/>
                    </a:lnTo>
                    <a:cubicBezTo>
                      <a:pt x="1428" y="684656"/>
                      <a:pt x="2857" y="682779"/>
                      <a:pt x="4276" y="680903"/>
                    </a:cubicBezTo>
                    <a:cubicBezTo>
                      <a:pt x="7915" y="676064"/>
                      <a:pt x="11506" y="671159"/>
                      <a:pt x="15001" y="666206"/>
                    </a:cubicBezTo>
                    <a:lnTo>
                      <a:pt x="15001" y="666206"/>
                    </a:lnTo>
                    <a:cubicBezTo>
                      <a:pt x="52244" y="613552"/>
                      <a:pt x="80991" y="554287"/>
                      <a:pt x="85867" y="489460"/>
                    </a:cubicBezTo>
                    <a:cubicBezTo>
                      <a:pt x="88249" y="442064"/>
                      <a:pt x="79648" y="394467"/>
                      <a:pt x="64741" y="349576"/>
                    </a:cubicBezTo>
                    <a:cubicBezTo>
                      <a:pt x="64027" y="347614"/>
                      <a:pt x="63332" y="345661"/>
                      <a:pt x="62617" y="343699"/>
                    </a:cubicBezTo>
                    <a:cubicBezTo>
                      <a:pt x="61560" y="340746"/>
                      <a:pt x="60493" y="337784"/>
                      <a:pt x="59445" y="334822"/>
                    </a:cubicBezTo>
                    <a:cubicBezTo>
                      <a:pt x="55245" y="322963"/>
                      <a:pt x="51215" y="311000"/>
                      <a:pt x="47910" y="298874"/>
                    </a:cubicBezTo>
                    <a:cubicBezTo>
                      <a:pt x="47053" y="295788"/>
                      <a:pt x="46253" y="292683"/>
                      <a:pt x="45520" y="289568"/>
                    </a:cubicBezTo>
                    <a:cubicBezTo>
                      <a:pt x="42853" y="278414"/>
                      <a:pt x="40900" y="267137"/>
                      <a:pt x="40091" y="255707"/>
                    </a:cubicBezTo>
                    <a:cubicBezTo>
                      <a:pt x="39767" y="251192"/>
                      <a:pt x="39624" y="246658"/>
                      <a:pt x="39681" y="242096"/>
                    </a:cubicBezTo>
                    <a:cubicBezTo>
                      <a:pt x="39719" y="238781"/>
                      <a:pt x="39862" y="235457"/>
                      <a:pt x="40128" y="232123"/>
                    </a:cubicBezTo>
                    <a:cubicBezTo>
                      <a:pt x="40395" y="225932"/>
                      <a:pt x="40900" y="219750"/>
                      <a:pt x="41662" y="213616"/>
                    </a:cubicBezTo>
                    <a:cubicBezTo>
                      <a:pt x="42633" y="205672"/>
                      <a:pt x="44015" y="197785"/>
                      <a:pt x="45796" y="189984"/>
                    </a:cubicBezTo>
                    <a:cubicBezTo>
                      <a:pt x="50835" y="167715"/>
                      <a:pt x="58998" y="146160"/>
                      <a:pt x="69780" y="125958"/>
                    </a:cubicBezTo>
                    <a:cubicBezTo>
                      <a:pt x="76485" y="113394"/>
                      <a:pt x="84210" y="101364"/>
                      <a:pt x="92802" y="90010"/>
                    </a:cubicBezTo>
                    <a:cubicBezTo>
                      <a:pt x="109814" y="67579"/>
                      <a:pt x="130292" y="47814"/>
                      <a:pt x="153333" y="31907"/>
                    </a:cubicBezTo>
                    <a:cubicBezTo>
                      <a:pt x="166145" y="23125"/>
                      <a:pt x="179965" y="16315"/>
                      <a:pt x="194433" y="11295"/>
                    </a:cubicBezTo>
                    <a:cubicBezTo>
                      <a:pt x="227000" y="-11"/>
                      <a:pt x="262794" y="-2316"/>
                      <a:pt x="297485" y="2104"/>
                    </a:cubicBezTo>
                    <a:lnTo>
                      <a:pt x="297494" y="2104"/>
                    </a:lnTo>
                    <a:cubicBezTo>
                      <a:pt x="317411" y="4638"/>
                      <a:pt x="336965" y="9381"/>
                      <a:pt x="355320" y="15905"/>
                    </a:cubicBezTo>
                    <a:cubicBezTo>
                      <a:pt x="410023" y="35956"/>
                      <a:pt x="458495" y="68722"/>
                      <a:pt x="503072" y="105783"/>
                    </a:cubicBezTo>
                    <a:lnTo>
                      <a:pt x="503082" y="105783"/>
                    </a:lnTo>
                    <a:cubicBezTo>
                      <a:pt x="511283" y="112613"/>
                      <a:pt x="519350" y="119566"/>
                      <a:pt x="527294" y="126615"/>
                    </a:cubicBezTo>
                    <a:cubicBezTo>
                      <a:pt x="562080" y="157742"/>
                      <a:pt x="595531" y="190623"/>
                      <a:pt x="634279" y="216950"/>
                    </a:cubicBezTo>
                    <a:cubicBezTo>
                      <a:pt x="707574" y="266461"/>
                      <a:pt x="792346" y="296569"/>
                      <a:pt x="878624" y="314143"/>
                    </a:cubicBezTo>
                    <a:cubicBezTo>
                      <a:pt x="943641" y="326249"/>
                      <a:pt x="989723" y="376589"/>
                      <a:pt x="1036796" y="418966"/>
                    </a:cubicBezTo>
                    <a:cubicBezTo>
                      <a:pt x="1068743" y="447617"/>
                      <a:pt x="1105062" y="471343"/>
                      <a:pt x="1145334" y="486460"/>
                    </a:cubicBezTo>
                    <a:cubicBezTo>
                      <a:pt x="1181281" y="500957"/>
                      <a:pt x="1218228" y="513739"/>
                      <a:pt x="1251166" y="534551"/>
                    </a:cubicBezTo>
                    <a:cubicBezTo>
                      <a:pt x="1256805" y="538342"/>
                      <a:pt x="1262891" y="541952"/>
                      <a:pt x="1268682" y="545934"/>
                    </a:cubicBezTo>
                    <a:close/>
                  </a:path>
                </a:pathLst>
              </a:custGeom>
              <a:solidFill>
                <a:srgbClr val="C2B594">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1"/>
              <p:cNvSpPr/>
              <p:nvPr/>
            </p:nvSpPr>
            <p:spPr>
              <a:xfrm>
                <a:off x="8341560" y="5020200"/>
                <a:ext cx="1145867" cy="641663"/>
              </a:xfrm>
              <a:custGeom>
                <a:rect b="b" l="l" r="r" t="t"/>
                <a:pathLst>
                  <a:path extrusionOk="0" h="643271" w="1145867">
                    <a:moveTo>
                      <a:pt x="1145867" y="641548"/>
                    </a:moveTo>
                    <a:lnTo>
                      <a:pt x="0" y="641548"/>
                    </a:lnTo>
                    <a:cubicBezTo>
                      <a:pt x="1400" y="640929"/>
                      <a:pt x="2810" y="640291"/>
                      <a:pt x="4191" y="639652"/>
                    </a:cubicBezTo>
                    <a:cubicBezTo>
                      <a:pt x="4191" y="639652"/>
                      <a:pt x="4191" y="639643"/>
                      <a:pt x="4201" y="639652"/>
                    </a:cubicBezTo>
                    <a:cubicBezTo>
                      <a:pt x="15669" y="634290"/>
                      <a:pt x="26584" y="627975"/>
                      <a:pt x="36491" y="620317"/>
                    </a:cubicBezTo>
                    <a:cubicBezTo>
                      <a:pt x="40463" y="617250"/>
                      <a:pt x="44282" y="613963"/>
                      <a:pt x="47892" y="610430"/>
                    </a:cubicBezTo>
                    <a:cubicBezTo>
                      <a:pt x="51692" y="606734"/>
                      <a:pt x="55274" y="602772"/>
                      <a:pt x="58617" y="598514"/>
                    </a:cubicBezTo>
                    <a:cubicBezTo>
                      <a:pt x="63398" y="592456"/>
                      <a:pt x="67895" y="586227"/>
                      <a:pt x="71990" y="579702"/>
                    </a:cubicBezTo>
                    <a:cubicBezTo>
                      <a:pt x="80782" y="564386"/>
                      <a:pt x="86420" y="547346"/>
                      <a:pt x="89088" y="529905"/>
                    </a:cubicBezTo>
                    <a:cubicBezTo>
                      <a:pt x="92040" y="506531"/>
                      <a:pt x="89078" y="482928"/>
                      <a:pt x="84116" y="460021"/>
                    </a:cubicBezTo>
                    <a:cubicBezTo>
                      <a:pt x="71619" y="402480"/>
                      <a:pt x="50045" y="347435"/>
                      <a:pt x="34500" y="290733"/>
                    </a:cubicBezTo>
                    <a:cubicBezTo>
                      <a:pt x="30632" y="276855"/>
                      <a:pt x="27375" y="262805"/>
                      <a:pt x="24708" y="248651"/>
                    </a:cubicBezTo>
                    <a:cubicBezTo>
                      <a:pt x="24184" y="245889"/>
                      <a:pt x="23689" y="243117"/>
                      <a:pt x="23213" y="240345"/>
                    </a:cubicBezTo>
                    <a:cubicBezTo>
                      <a:pt x="22156" y="234211"/>
                      <a:pt x="21193" y="228049"/>
                      <a:pt x="20355" y="221886"/>
                    </a:cubicBezTo>
                    <a:cubicBezTo>
                      <a:pt x="20041" y="219714"/>
                      <a:pt x="19764" y="217543"/>
                      <a:pt x="19488" y="215371"/>
                    </a:cubicBezTo>
                    <a:cubicBezTo>
                      <a:pt x="19431" y="214876"/>
                      <a:pt x="19365" y="214371"/>
                      <a:pt x="19308" y="213875"/>
                    </a:cubicBezTo>
                    <a:cubicBezTo>
                      <a:pt x="18574" y="207960"/>
                      <a:pt x="17965" y="202007"/>
                      <a:pt x="17507" y="196054"/>
                    </a:cubicBezTo>
                    <a:cubicBezTo>
                      <a:pt x="17155" y="191511"/>
                      <a:pt x="16898" y="186967"/>
                      <a:pt x="16736" y="182414"/>
                    </a:cubicBezTo>
                    <a:cubicBezTo>
                      <a:pt x="16545" y="177071"/>
                      <a:pt x="16479" y="171727"/>
                      <a:pt x="16602" y="166384"/>
                    </a:cubicBezTo>
                    <a:cubicBezTo>
                      <a:pt x="16755" y="158640"/>
                      <a:pt x="17259" y="150915"/>
                      <a:pt x="18155" y="143229"/>
                    </a:cubicBezTo>
                    <a:cubicBezTo>
                      <a:pt x="19269" y="133837"/>
                      <a:pt x="20984" y="124531"/>
                      <a:pt x="23422" y="115330"/>
                    </a:cubicBezTo>
                    <a:cubicBezTo>
                      <a:pt x="25975" y="104614"/>
                      <a:pt x="29289" y="94432"/>
                      <a:pt x="33547" y="84869"/>
                    </a:cubicBezTo>
                    <a:cubicBezTo>
                      <a:pt x="38386" y="73963"/>
                      <a:pt x="44434" y="63857"/>
                      <a:pt x="51959" y="54655"/>
                    </a:cubicBezTo>
                    <a:cubicBezTo>
                      <a:pt x="58607" y="46493"/>
                      <a:pt x="66427" y="39044"/>
                      <a:pt x="75552" y="32386"/>
                    </a:cubicBezTo>
                    <a:cubicBezTo>
                      <a:pt x="100156" y="14660"/>
                      <a:pt x="129750" y="3516"/>
                      <a:pt x="159973" y="725"/>
                    </a:cubicBezTo>
                    <a:cubicBezTo>
                      <a:pt x="161316" y="592"/>
                      <a:pt x="162668" y="477"/>
                      <a:pt x="164012" y="392"/>
                    </a:cubicBezTo>
                    <a:cubicBezTo>
                      <a:pt x="194634" y="-1723"/>
                      <a:pt x="225210" y="4944"/>
                      <a:pt x="253946" y="15155"/>
                    </a:cubicBezTo>
                    <a:cubicBezTo>
                      <a:pt x="262043" y="17841"/>
                      <a:pt x="269929" y="20880"/>
                      <a:pt x="277635" y="24223"/>
                    </a:cubicBezTo>
                    <a:cubicBezTo>
                      <a:pt x="334842" y="49017"/>
                      <a:pt x="382001" y="90536"/>
                      <a:pt x="428720" y="131998"/>
                    </a:cubicBezTo>
                    <a:cubicBezTo>
                      <a:pt x="446190" y="147505"/>
                      <a:pt x="463591" y="163002"/>
                      <a:pt x="481422" y="177614"/>
                    </a:cubicBezTo>
                    <a:cubicBezTo>
                      <a:pt x="507264" y="197968"/>
                      <a:pt x="534238" y="217276"/>
                      <a:pt x="563299" y="232792"/>
                    </a:cubicBezTo>
                    <a:cubicBezTo>
                      <a:pt x="625736" y="266768"/>
                      <a:pt x="699811" y="267453"/>
                      <a:pt x="763305" y="298781"/>
                    </a:cubicBezTo>
                    <a:cubicBezTo>
                      <a:pt x="773592" y="303515"/>
                      <a:pt x="783479" y="309040"/>
                      <a:pt x="793195" y="314812"/>
                    </a:cubicBezTo>
                    <a:cubicBezTo>
                      <a:pt x="823589" y="332261"/>
                      <a:pt x="853393" y="350931"/>
                      <a:pt x="880996" y="372562"/>
                    </a:cubicBezTo>
                    <a:cubicBezTo>
                      <a:pt x="908495" y="394279"/>
                      <a:pt x="933060" y="419387"/>
                      <a:pt x="957634" y="444295"/>
                    </a:cubicBezTo>
                    <a:cubicBezTo>
                      <a:pt x="984133" y="471022"/>
                      <a:pt x="1012689" y="495549"/>
                      <a:pt x="1040416" y="520971"/>
                    </a:cubicBezTo>
                    <a:cubicBezTo>
                      <a:pt x="1077735" y="553965"/>
                      <a:pt x="1108158" y="593571"/>
                      <a:pt x="1138847" y="632566"/>
                    </a:cubicBezTo>
                    <a:cubicBezTo>
                      <a:pt x="1141200" y="635547"/>
                      <a:pt x="1143543" y="638538"/>
                      <a:pt x="1145867" y="64152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2" name="Google Shape;422;p21"/>
            <p:cNvGrpSpPr/>
            <p:nvPr/>
          </p:nvGrpSpPr>
          <p:grpSpPr>
            <a:xfrm rot="-5400000">
              <a:off x="7257968" y="3534984"/>
              <a:ext cx="2264161" cy="1507761"/>
              <a:chOff x="5835960" y="4707720"/>
              <a:chExt cx="1584770" cy="1055338"/>
            </a:xfrm>
          </p:grpSpPr>
          <p:sp>
            <p:nvSpPr>
              <p:cNvPr id="423" name="Google Shape;423;p21"/>
              <p:cNvSpPr/>
              <p:nvPr/>
            </p:nvSpPr>
            <p:spPr>
              <a:xfrm>
                <a:off x="5835960" y="4707720"/>
                <a:ext cx="1584770" cy="1055180"/>
              </a:xfrm>
              <a:custGeom>
                <a:rect b="b" l="l" r="r" t="t"/>
                <a:pathLst>
                  <a:path extrusionOk="0" h="1055180" w="1584770">
                    <a:moveTo>
                      <a:pt x="1584770" y="1055170"/>
                    </a:moveTo>
                    <a:lnTo>
                      <a:pt x="0" y="1055170"/>
                    </a:lnTo>
                    <a:lnTo>
                      <a:pt x="0" y="0"/>
                    </a:lnTo>
                    <a:cubicBezTo>
                      <a:pt x="3086" y="4582"/>
                      <a:pt x="6230" y="9135"/>
                      <a:pt x="9392" y="13640"/>
                    </a:cubicBezTo>
                    <a:cubicBezTo>
                      <a:pt x="36909" y="51216"/>
                      <a:pt x="74095" y="80039"/>
                      <a:pt x="111576" y="107061"/>
                    </a:cubicBezTo>
                    <a:cubicBezTo>
                      <a:pt x="177241" y="148962"/>
                      <a:pt x="227019" y="210626"/>
                      <a:pt x="262585" y="279359"/>
                    </a:cubicBezTo>
                    <a:cubicBezTo>
                      <a:pt x="285522" y="323136"/>
                      <a:pt x="300838" y="371237"/>
                      <a:pt x="330556" y="411232"/>
                    </a:cubicBezTo>
                    <a:cubicBezTo>
                      <a:pt x="347691" y="433911"/>
                      <a:pt x="368665" y="453457"/>
                      <a:pt x="390878" y="471078"/>
                    </a:cubicBezTo>
                    <a:cubicBezTo>
                      <a:pt x="436997" y="506492"/>
                      <a:pt x="483937" y="541220"/>
                      <a:pt x="534181" y="570605"/>
                    </a:cubicBezTo>
                    <a:cubicBezTo>
                      <a:pt x="602637" y="611810"/>
                      <a:pt x="682676" y="627231"/>
                      <a:pt x="752894" y="664616"/>
                    </a:cubicBezTo>
                    <a:cubicBezTo>
                      <a:pt x="782460" y="681019"/>
                      <a:pt x="807968" y="703459"/>
                      <a:pt x="832961" y="725986"/>
                    </a:cubicBezTo>
                    <a:cubicBezTo>
                      <a:pt x="876090" y="765743"/>
                      <a:pt x="931936" y="787784"/>
                      <a:pt x="986924" y="805882"/>
                    </a:cubicBezTo>
                    <a:cubicBezTo>
                      <a:pt x="1031320" y="819655"/>
                      <a:pt x="1071648" y="848620"/>
                      <a:pt x="1119616" y="848373"/>
                    </a:cubicBezTo>
                    <a:cubicBezTo>
                      <a:pt x="1166851" y="846620"/>
                      <a:pt x="1214028" y="842972"/>
                      <a:pt x="1261339" y="845906"/>
                    </a:cubicBezTo>
                    <a:cubicBezTo>
                      <a:pt x="1287228" y="846754"/>
                      <a:pt x="1313221" y="849592"/>
                      <a:pt x="1337891" y="857812"/>
                    </a:cubicBezTo>
                    <a:cubicBezTo>
                      <a:pt x="1380239" y="869852"/>
                      <a:pt x="1412510" y="901189"/>
                      <a:pt x="1442200" y="932164"/>
                    </a:cubicBezTo>
                    <a:cubicBezTo>
                      <a:pt x="1484519" y="974855"/>
                      <a:pt x="1528877" y="1016660"/>
                      <a:pt x="1578464" y="1050884"/>
                    </a:cubicBezTo>
                    <a:cubicBezTo>
                      <a:pt x="1580560" y="1052341"/>
                      <a:pt x="1582655" y="1053760"/>
                      <a:pt x="1584760" y="1055180"/>
                    </a:cubicBezTo>
                    <a:close/>
                  </a:path>
                </a:pathLst>
              </a:custGeom>
              <a:solidFill>
                <a:srgbClr val="A4CECB">
                  <a:alpha val="16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21"/>
              <p:cNvSpPr/>
              <p:nvPr/>
            </p:nvSpPr>
            <p:spPr>
              <a:xfrm>
                <a:off x="5835960" y="4808520"/>
                <a:ext cx="1549213" cy="954538"/>
              </a:xfrm>
              <a:custGeom>
                <a:rect b="b" l="l" r="r" t="t"/>
                <a:pathLst>
                  <a:path extrusionOk="0" h="954538" w="1549213">
                    <a:moveTo>
                      <a:pt x="1549213" y="954538"/>
                    </a:moveTo>
                    <a:lnTo>
                      <a:pt x="0" y="954538"/>
                    </a:lnTo>
                    <a:lnTo>
                      <a:pt x="0" y="0"/>
                    </a:lnTo>
                    <a:cubicBezTo>
                      <a:pt x="40682" y="16126"/>
                      <a:pt x="80906" y="33366"/>
                      <a:pt x="117205" y="57921"/>
                    </a:cubicBezTo>
                    <a:cubicBezTo>
                      <a:pt x="136150" y="70542"/>
                      <a:pt x="154038" y="84972"/>
                      <a:pt x="168050" y="103061"/>
                    </a:cubicBezTo>
                    <a:cubicBezTo>
                      <a:pt x="183404" y="122053"/>
                      <a:pt x="195291" y="143599"/>
                      <a:pt x="205159" y="165859"/>
                    </a:cubicBezTo>
                    <a:cubicBezTo>
                      <a:pt x="224952" y="210065"/>
                      <a:pt x="244059" y="254718"/>
                      <a:pt x="258528" y="300980"/>
                    </a:cubicBezTo>
                    <a:cubicBezTo>
                      <a:pt x="270643" y="341738"/>
                      <a:pt x="278378" y="384420"/>
                      <a:pt x="299904" y="421662"/>
                    </a:cubicBezTo>
                    <a:cubicBezTo>
                      <a:pt x="305943" y="432254"/>
                      <a:pt x="312792" y="442370"/>
                      <a:pt x="320088" y="452133"/>
                    </a:cubicBezTo>
                    <a:cubicBezTo>
                      <a:pt x="329184" y="464144"/>
                      <a:pt x="338804" y="475869"/>
                      <a:pt x="350073" y="485937"/>
                    </a:cubicBezTo>
                    <a:cubicBezTo>
                      <a:pt x="365903" y="500091"/>
                      <a:pt x="383829" y="511864"/>
                      <a:pt x="403184" y="520608"/>
                    </a:cubicBezTo>
                    <a:cubicBezTo>
                      <a:pt x="437160" y="535162"/>
                      <a:pt x="473793" y="542201"/>
                      <a:pt x="509978" y="548926"/>
                    </a:cubicBezTo>
                    <a:cubicBezTo>
                      <a:pt x="552603" y="556765"/>
                      <a:pt x="595436" y="563433"/>
                      <a:pt x="638051" y="571319"/>
                    </a:cubicBezTo>
                    <a:cubicBezTo>
                      <a:pt x="658683" y="575348"/>
                      <a:pt x="679199" y="580320"/>
                      <a:pt x="698878" y="587788"/>
                    </a:cubicBezTo>
                    <a:cubicBezTo>
                      <a:pt x="729377" y="599056"/>
                      <a:pt x="754161" y="620630"/>
                      <a:pt x="779202" y="640661"/>
                    </a:cubicBezTo>
                    <a:cubicBezTo>
                      <a:pt x="802072" y="658978"/>
                      <a:pt x="826008" y="675970"/>
                      <a:pt x="851059" y="691182"/>
                    </a:cubicBezTo>
                    <a:cubicBezTo>
                      <a:pt x="883511" y="710822"/>
                      <a:pt x="918020" y="726872"/>
                      <a:pt x="950109" y="747131"/>
                    </a:cubicBezTo>
                    <a:cubicBezTo>
                      <a:pt x="984514" y="769315"/>
                      <a:pt x="1017766" y="793823"/>
                      <a:pt x="1055684" y="809815"/>
                    </a:cubicBezTo>
                    <a:cubicBezTo>
                      <a:pt x="1070267" y="816369"/>
                      <a:pt x="1085517" y="821931"/>
                      <a:pt x="1101585" y="823122"/>
                    </a:cubicBezTo>
                    <a:cubicBezTo>
                      <a:pt x="1150868" y="825417"/>
                      <a:pt x="1199207" y="812302"/>
                      <a:pt x="1247261" y="803196"/>
                    </a:cubicBezTo>
                    <a:cubicBezTo>
                      <a:pt x="1263301" y="800062"/>
                      <a:pt x="1279560" y="797814"/>
                      <a:pt x="1295933" y="797843"/>
                    </a:cubicBezTo>
                    <a:cubicBezTo>
                      <a:pt x="1323242" y="797576"/>
                      <a:pt x="1350112" y="806234"/>
                      <a:pt x="1372772" y="821341"/>
                    </a:cubicBezTo>
                    <a:cubicBezTo>
                      <a:pt x="1391831" y="833781"/>
                      <a:pt x="1409167" y="848601"/>
                      <a:pt x="1426664" y="863089"/>
                    </a:cubicBezTo>
                    <a:cubicBezTo>
                      <a:pt x="1453372" y="885549"/>
                      <a:pt x="1480881" y="907037"/>
                      <a:pt x="1509322" y="927268"/>
                    </a:cubicBezTo>
                    <a:cubicBezTo>
                      <a:pt x="1522352" y="936755"/>
                      <a:pt x="1535668" y="945832"/>
                      <a:pt x="1549213" y="954538"/>
                    </a:cubicBezTo>
                    <a:close/>
                  </a:path>
                </a:pathLst>
              </a:custGeom>
              <a:solidFill>
                <a:srgbClr val="A4CECB">
                  <a:alpha val="33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1"/>
              <p:cNvSpPr/>
              <p:nvPr/>
            </p:nvSpPr>
            <p:spPr>
              <a:xfrm>
                <a:off x="5835960" y="4858560"/>
                <a:ext cx="1512799" cy="904456"/>
              </a:xfrm>
              <a:custGeom>
                <a:rect b="b" l="l" r="r" t="t"/>
                <a:pathLst>
                  <a:path extrusionOk="0" h="904456" w="1512799">
                    <a:moveTo>
                      <a:pt x="1512789" y="904456"/>
                    </a:moveTo>
                    <a:lnTo>
                      <a:pt x="0" y="904456"/>
                    </a:lnTo>
                    <a:lnTo>
                      <a:pt x="0" y="0"/>
                    </a:lnTo>
                    <a:cubicBezTo>
                      <a:pt x="20393" y="3296"/>
                      <a:pt x="40815" y="6468"/>
                      <a:pt x="60808" y="11716"/>
                    </a:cubicBezTo>
                    <a:cubicBezTo>
                      <a:pt x="68561" y="13811"/>
                      <a:pt x="75962" y="16936"/>
                      <a:pt x="83230" y="20307"/>
                    </a:cubicBezTo>
                    <a:cubicBezTo>
                      <a:pt x="100460" y="28175"/>
                      <a:pt x="117282" y="37519"/>
                      <a:pt x="131740" y="49864"/>
                    </a:cubicBezTo>
                    <a:cubicBezTo>
                      <a:pt x="136817" y="54321"/>
                      <a:pt x="141303" y="59446"/>
                      <a:pt x="145590" y="64656"/>
                    </a:cubicBezTo>
                    <a:cubicBezTo>
                      <a:pt x="154791" y="75676"/>
                      <a:pt x="163020" y="87621"/>
                      <a:pt x="168126" y="101117"/>
                    </a:cubicBezTo>
                    <a:cubicBezTo>
                      <a:pt x="179708" y="128292"/>
                      <a:pt x="186471" y="157172"/>
                      <a:pt x="192014" y="186090"/>
                    </a:cubicBezTo>
                    <a:cubicBezTo>
                      <a:pt x="205045" y="256146"/>
                      <a:pt x="215598" y="326765"/>
                      <a:pt x="232029" y="396135"/>
                    </a:cubicBezTo>
                    <a:cubicBezTo>
                      <a:pt x="239173" y="423634"/>
                      <a:pt x="246697" y="452085"/>
                      <a:pt x="263357" y="475555"/>
                    </a:cubicBezTo>
                    <a:cubicBezTo>
                      <a:pt x="267919" y="481565"/>
                      <a:pt x="273053" y="487137"/>
                      <a:pt x="278873" y="491957"/>
                    </a:cubicBezTo>
                    <a:cubicBezTo>
                      <a:pt x="286217" y="497757"/>
                      <a:pt x="294685" y="501844"/>
                      <a:pt x="303152" y="505749"/>
                    </a:cubicBezTo>
                    <a:cubicBezTo>
                      <a:pt x="321164" y="513864"/>
                      <a:pt x="340557" y="518141"/>
                      <a:pt x="359740" y="522532"/>
                    </a:cubicBezTo>
                    <a:cubicBezTo>
                      <a:pt x="409737" y="533267"/>
                      <a:pt x="460953" y="537515"/>
                      <a:pt x="511940" y="540134"/>
                    </a:cubicBezTo>
                    <a:cubicBezTo>
                      <a:pt x="539410" y="541296"/>
                      <a:pt x="566890" y="541696"/>
                      <a:pt x="594379" y="542268"/>
                    </a:cubicBezTo>
                    <a:cubicBezTo>
                      <a:pt x="610267" y="542735"/>
                      <a:pt x="626240" y="543049"/>
                      <a:pt x="641995" y="545354"/>
                    </a:cubicBezTo>
                    <a:cubicBezTo>
                      <a:pt x="671903" y="549802"/>
                      <a:pt x="700878" y="562975"/>
                      <a:pt x="722700" y="584083"/>
                    </a:cubicBezTo>
                    <a:cubicBezTo>
                      <a:pt x="739893" y="600142"/>
                      <a:pt x="754104" y="618982"/>
                      <a:pt x="769163" y="636975"/>
                    </a:cubicBezTo>
                    <a:cubicBezTo>
                      <a:pt x="784612" y="655577"/>
                      <a:pt x="800129" y="674151"/>
                      <a:pt x="816940" y="691553"/>
                    </a:cubicBezTo>
                    <a:cubicBezTo>
                      <a:pt x="837752" y="712832"/>
                      <a:pt x="860374" y="732596"/>
                      <a:pt x="886158" y="747636"/>
                    </a:cubicBezTo>
                    <a:cubicBezTo>
                      <a:pt x="909638" y="761686"/>
                      <a:pt x="933841" y="775097"/>
                      <a:pt x="960091" y="783165"/>
                    </a:cubicBezTo>
                    <a:cubicBezTo>
                      <a:pt x="982361" y="789146"/>
                      <a:pt x="1005288" y="792337"/>
                      <a:pt x="1027367" y="799081"/>
                    </a:cubicBezTo>
                    <a:cubicBezTo>
                      <a:pt x="1051503" y="805634"/>
                      <a:pt x="1074239" y="816216"/>
                      <a:pt x="1097947" y="823979"/>
                    </a:cubicBezTo>
                    <a:cubicBezTo>
                      <a:pt x="1109415" y="827132"/>
                      <a:pt x="1121178" y="829351"/>
                      <a:pt x="1133075" y="829933"/>
                    </a:cubicBezTo>
                    <a:cubicBezTo>
                      <a:pt x="1143429" y="830037"/>
                      <a:pt x="1153783" y="829313"/>
                      <a:pt x="1164079" y="828265"/>
                    </a:cubicBezTo>
                    <a:cubicBezTo>
                      <a:pt x="1178595" y="826713"/>
                      <a:pt x="1192778" y="823227"/>
                      <a:pt x="1206922" y="819807"/>
                    </a:cubicBezTo>
                    <a:cubicBezTo>
                      <a:pt x="1246118" y="810654"/>
                      <a:pt x="1286228" y="803158"/>
                      <a:pt x="1326632" y="804396"/>
                    </a:cubicBezTo>
                    <a:cubicBezTo>
                      <a:pt x="1347683" y="805653"/>
                      <a:pt x="1368581" y="810597"/>
                      <a:pt x="1387697" y="819550"/>
                    </a:cubicBezTo>
                    <a:cubicBezTo>
                      <a:pt x="1414444" y="832838"/>
                      <a:pt x="1439056" y="850497"/>
                      <a:pt x="1463288" y="867813"/>
                    </a:cubicBezTo>
                    <a:cubicBezTo>
                      <a:pt x="1479728" y="880101"/>
                      <a:pt x="1496244" y="892312"/>
                      <a:pt x="1512799" y="904437"/>
                    </a:cubicBezTo>
                    <a:close/>
                  </a:path>
                </a:pathLst>
              </a:custGeom>
              <a:solidFill>
                <a:srgbClr val="A4CECB">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1"/>
              <p:cNvSpPr/>
              <p:nvPr/>
            </p:nvSpPr>
            <p:spPr>
              <a:xfrm>
                <a:off x="5835960" y="4909680"/>
                <a:ext cx="1478347" cy="853026"/>
              </a:xfrm>
              <a:custGeom>
                <a:rect b="b" l="l" r="r" t="t"/>
                <a:pathLst>
                  <a:path extrusionOk="0" h="855164" w="1478347">
                    <a:moveTo>
                      <a:pt x="1478328" y="853356"/>
                    </a:moveTo>
                    <a:lnTo>
                      <a:pt x="0" y="853356"/>
                    </a:lnTo>
                    <a:lnTo>
                      <a:pt x="0" y="19090"/>
                    </a:lnTo>
                    <a:cubicBezTo>
                      <a:pt x="4810" y="16832"/>
                      <a:pt x="9697" y="14680"/>
                      <a:pt x="14659" y="12679"/>
                    </a:cubicBezTo>
                    <a:cubicBezTo>
                      <a:pt x="36376" y="3926"/>
                      <a:pt x="59293" y="-1799"/>
                      <a:pt x="81610" y="516"/>
                    </a:cubicBezTo>
                    <a:cubicBezTo>
                      <a:pt x="104880" y="3592"/>
                      <a:pt x="122206" y="22833"/>
                      <a:pt x="133741" y="41969"/>
                    </a:cubicBezTo>
                    <a:cubicBezTo>
                      <a:pt x="149019" y="75011"/>
                      <a:pt x="157144" y="111139"/>
                      <a:pt x="165830" y="146382"/>
                    </a:cubicBezTo>
                    <a:cubicBezTo>
                      <a:pt x="180356" y="211561"/>
                      <a:pt x="172964" y="278789"/>
                      <a:pt x="169402" y="344750"/>
                    </a:cubicBezTo>
                    <a:cubicBezTo>
                      <a:pt x="169754" y="365704"/>
                      <a:pt x="169574" y="387241"/>
                      <a:pt x="171498" y="408424"/>
                    </a:cubicBezTo>
                    <a:cubicBezTo>
                      <a:pt x="172555" y="420140"/>
                      <a:pt x="174250" y="431732"/>
                      <a:pt x="177041" y="443067"/>
                    </a:cubicBezTo>
                    <a:cubicBezTo>
                      <a:pt x="178841" y="450382"/>
                      <a:pt x="181089" y="457582"/>
                      <a:pt x="183899" y="464640"/>
                    </a:cubicBezTo>
                    <a:cubicBezTo>
                      <a:pt x="187538" y="473356"/>
                      <a:pt x="191834" y="480747"/>
                      <a:pt x="196653" y="487082"/>
                    </a:cubicBezTo>
                    <a:cubicBezTo>
                      <a:pt x="209941" y="504560"/>
                      <a:pt x="227314" y="513971"/>
                      <a:pt x="246583" y="520752"/>
                    </a:cubicBezTo>
                    <a:cubicBezTo>
                      <a:pt x="259775" y="525410"/>
                      <a:pt x="273853" y="528839"/>
                      <a:pt x="288131" y="532811"/>
                    </a:cubicBezTo>
                    <a:cubicBezTo>
                      <a:pt x="296885" y="535230"/>
                      <a:pt x="305724" y="537869"/>
                      <a:pt x="314458" y="541088"/>
                    </a:cubicBezTo>
                    <a:cubicBezTo>
                      <a:pt x="328031" y="546394"/>
                      <a:pt x="341290" y="552614"/>
                      <a:pt x="354911" y="557805"/>
                    </a:cubicBezTo>
                    <a:cubicBezTo>
                      <a:pt x="362436" y="560672"/>
                      <a:pt x="370065" y="563215"/>
                      <a:pt x="377923" y="565120"/>
                    </a:cubicBezTo>
                    <a:cubicBezTo>
                      <a:pt x="428301" y="575435"/>
                      <a:pt x="479889" y="562529"/>
                      <a:pt x="528399" y="548880"/>
                    </a:cubicBezTo>
                    <a:cubicBezTo>
                      <a:pt x="569033" y="538688"/>
                      <a:pt x="608295" y="517990"/>
                      <a:pt x="650815" y="518190"/>
                    </a:cubicBezTo>
                    <a:cubicBezTo>
                      <a:pt x="673770" y="518295"/>
                      <a:pt x="692591" y="533068"/>
                      <a:pt x="706212" y="550347"/>
                    </a:cubicBezTo>
                    <a:cubicBezTo>
                      <a:pt x="708393" y="553004"/>
                      <a:pt x="710575" y="555661"/>
                      <a:pt x="712746" y="558338"/>
                    </a:cubicBezTo>
                    <a:cubicBezTo>
                      <a:pt x="737406" y="588609"/>
                      <a:pt x="761247" y="619784"/>
                      <a:pt x="780840" y="653607"/>
                    </a:cubicBezTo>
                    <a:cubicBezTo>
                      <a:pt x="800214" y="691050"/>
                      <a:pt x="822827" y="727121"/>
                      <a:pt x="860031" y="748457"/>
                    </a:cubicBezTo>
                    <a:cubicBezTo>
                      <a:pt x="862184" y="749705"/>
                      <a:pt x="864394" y="750886"/>
                      <a:pt x="866651" y="752029"/>
                    </a:cubicBezTo>
                    <a:cubicBezTo>
                      <a:pt x="893598" y="764592"/>
                      <a:pt x="923639" y="768298"/>
                      <a:pt x="951957" y="776823"/>
                    </a:cubicBezTo>
                    <a:cubicBezTo>
                      <a:pt x="984399" y="785166"/>
                      <a:pt x="1014556" y="800549"/>
                      <a:pt x="1047026" y="808712"/>
                    </a:cubicBezTo>
                    <a:cubicBezTo>
                      <a:pt x="1095547" y="818828"/>
                      <a:pt x="1146400" y="820552"/>
                      <a:pt x="1194883" y="809350"/>
                    </a:cubicBezTo>
                    <a:cubicBezTo>
                      <a:pt x="1276941" y="788576"/>
                      <a:pt x="1340101" y="753772"/>
                      <a:pt x="1418835" y="808169"/>
                    </a:cubicBezTo>
                    <a:cubicBezTo>
                      <a:pt x="1439332" y="822171"/>
                      <a:pt x="1459335" y="837230"/>
                      <a:pt x="1478347" y="853365"/>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27" name="Google Shape;427;p21"/>
          <p:cNvGrpSpPr/>
          <p:nvPr/>
        </p:nvGrpSpPr>
        <p:grpSpPr>
          <a:xfrm rot="9253359">
            <a:off x="-697931" y="1993987"/>
            <a:ext cx="1338090" cy="2756755"/>
            <a:chOff x="7793640" y="4127040"/>
            <a:chExt cx="794081" cy="1636065"/>
          </a:xfrm>
        </p:grpSpPr>
        <p:sp>
          <p:nvSpPr>
            <p:cNvPr id="428" name="Google Shape;428;p21"/>
            <p:cNvSpPr/>
            <p:nvPr/>
          </p:nvSpPr>
          <p:spPr>
            <a:xfrm>
              <a:off x="7793640" y="4127040"/>
              <a:ext cx="794081" cy="1635900"/>
            </a:xfrm>
            <a:custGeom>
              <a:rect b="b" l="l" r="r" t="t"/>
              <a:pathLst>
                <a:path extrusionOk="0" h="1635900" w="798071">
                  <a:moveTo>
                    <a:pt x="793428" y="0"/>
                  </a:moveTo>
                  <a:lnTo>
                    <a:pt x="793428" y="27994"/>
                  </a:lnTo>
                  <a:cubicBezTo>
                    <a:pt x="793132" y="28423"/>
                    <a:pt x="792847" y="28861"/>
                    <a:pt x="792561" y="29309"/>
                  </a:cubicBezTo>
                  <a:cubicBezTo>
                    <a:pt x="784122" y="42158"/>
                    <a:pt x="779522" y="60598"/>
                    <a:pt x="774683" y="78153"/>
                  </a:cubicBezTo>
                  <a:cubicBezTo>
                    <a:pt x="766234" y="108014"/>
                    <a:pt x="756366" y="136446"/>
                    <a:pt x="746403" y="164697"/>
                  </a:cubicBezTo>
                  <a:cubicBezTo>
                    <a:pt x="737402" y="191329"/>
                    <a:pt x="728363" y="219256"/>
                    <a:pt x="713361" y="235725"/>
                  </a:cubicBezTo>
                  <a:cubicBezTo>
                    <a:pt x="695625" y="252994"/>
                    <a:pt x="674375" y="247240"/>
                    <a:pt x="657783" y="231448"/>
                  </a:cubicBezTo>
                  <a:cubicBezTo>
                    <a:pt x="644343" y="220409"/>
                    <a:pt x="634132" y="200216"/>
                    <a:pt x="621025" y="188119"/>
                  </a:cubicBezTo>
                  <a:cubicBezTo>
                    <a:pt x="614091" y="182909"/>
                    <a:pt x="606919" y="178623"/>
                    <a:pt x="599623" y="175060"/>
                  </a:cubicBezTo>
                  <a:cubicBezTo>
                    <a:pt x="583859" y="167354"/>
                    <a:pt x="567428" y="163039"/>
                    <a:pt x="551207" y="160106"/>
                  </a:cubicBezTo>
                  <a:cubicBezTo>
                    <a:pt x="540977" y="160106"/>
                    <a:pt x="529233" y="159620"/>
                    <a:pt x="517260" y="160611"/>
                  </a:cubicBezTo>
                  <a:cubicBezTo>
                    <a:pt x="493333" y="162611"/>
                    <a:pt x="468435" y="170498"/>
                    <a:pt x="452614" y="199911"/>
                  </a:cubicBezTo>
                  <a:cubicBezTo>
                    <a:pt x="432440" y="241059"/>
                    <a:pt x="421486" y="294256"/>
                    <a:pt x="405503" y="340709"/>
                  </a:cubicBezTo>
                  <a:cubicBezTo>
                    <a:pt x="392406" y="378381"/>
                    <a:pt x="378347" y="419529"/>
                    <a:pt x="356774" y="441951"/>
                  </a:cubicBezTo>
                  <a:cubicBezTo>
                    <a:pt x="319864" y="474345"/>
                    <a:pt x="278382" y="466011"/>
                    <a:pt x="239778" y="484127"/>
                  </a:cubicBezTo>
                  <a:cubicBezTo>
                    <a:pt x="211936" y="494881"/>
                    <a:pt x="183542" y="491633"/>
                    <a:pt x="155643" y="501577"/>
                  </a:cubicBezTo>
                  <a:cubicBezTo>
                    <a:pt x="134831" y="508826"/>
                    <a:pt x="115314" y="526047"/>
                    <a:pt x="95969" y="542335"/>
                  </a:cubicBezTo>
                  <a:cubicBezTo>
                    <a:pt x="92359" y="545030"/>
                    <a:pt x="88883" y="548154"/>
                    <a:pt x="85540" y="551688"/>
                  </a:cubicBezTo>
                  <a:cubicBezTo>
                    <a:pt x="71347" y="566709"/>
                    <a:pt x="59746" y="588874"/>
                    <a:pt x="51249" y="614696"/>
                  </a:cubicBezTo>
                  <a:cubicBezTo>
                    <a:pt x="45830" y="631165"/>
                    <a:pt x="41686" y="649110"/>
                    <a:pt x="38943" y="667646"/>
                  </a:cubicBezTo>
                  <a:cubicBezTo>
                    <a:pt x="38877" y="668055"/>
                    <a:pt x="38819" y="668474"/>
                    <a:pt x="38762" y="668884"/>
                  </a:cubicBezTo>
                  <a:cubicBezTo>
                    <a:pt x="37867" y="673856"/>
                    <a:pt x="37000" y="678828"/>
                    <a:pt x="36172" y="683819"/>
                  </a:cubicBezTo>
                  <a:cubicBezTo>
                    <a:pt x="35552" y="687553"/>
                    <a:pt x="34933" y="691287"/>
                    <a:pt x="34343" y="695039"/>
                  </a:cubicBezTo>
                  <a:cubicBezTo>
                    <a:pt x="26618" y="743988"/>
                    <a:pt x="21636" y="793957"/>
                    <a:pt x="16493" y="843829"/>
                  </a:cubicBezTo>
                  <a:cubicBezTo>
                    <a:pt x="11368" y="882577"/>
                    <a:pt x="8149" y="925544"/>
                    <a:pt x="30923" y="943318"/>
                  </a:cubicBezTo>
                  <a:cubicBezTo>
                    <a:pt x="51850" y="959996"/>
                    <a:pt x="75528" y="961787"/>
                    <a:pt x="97484" y="973036"/>
                  </a:cubicBezTo>
                  <a:cubicBezTo>
                    <a:pt x="108914" y="978523"/>
                    <a:pt x="120144" y="985295"/>
                    <a:pt x="131069" y="993362"/>
                  </a:cubicBezTo>
                  <a:cubicBezTo>
                    <a:pt x="164788" y="1016270"/>
                    <a:pt x="190200" y="1063057"/>
                    <a:pt x="217623" y="1103433"/>
                  </a:cubicBezTo>
                  <a:cubicBezTo>
                    <a:pt x="238092" y="1132361"/>
                    <a:pt x="261409" y="1153525"/>
                    <a:pt x="282278" y="1181405"/>
                  </a:cubicBezTo>
                  <a:cubicBezTo>
                    <a:pt x="299128" y="1202846"/>
                    <a:pt x="311968" y="1232450"/>
                    <a:pt x="324703" y="1261653"/>
                  </a:cubicBezTo>
                  <a:cubicBezTo>
                    <a:pt x="346391" y="1308507"/>
                    <a:pt x="366051" y="1365142"/>
                    <a:pt x="361831" y="1431532"/>
                  </a:cubicBezTo>
                  <a:cubicBezTo>
                    <a:pt x="358640" y="1482147"/>
                    <a:pt x="346420" y="1529696"/>
                    <a:pt x="340181" y="1579350"/>
                  </a:cubicBezTo>
                  <a:cubicBezTo>
                    <a:pt x="337714" y="1597914"/>
                    <a:pt x="335742" y="1616888"/>
                    <a:pt x="334637" y="1635900"/>
                  </a:cubicBezTo>
                  <a:lnTo>
                    <a:pt x="322798" y="1635900"/>
                  </a:lnTo>
                  <a:cubicBezTo>
                    <a:pt x="323893" y="1611611"/>
                    <a:pt x="326350" y="1587389"/>
                    <a:pt x="329608" y="1564234"/>
                  </a:cubicBezTo>
                  <a:cubicBezTo>
                    <a:pt x="335513" y="1514475"/>
                    <a:pt x="348744" y="1466488"/>
                    <a:pt x="349144" y="1415396"/>
                  </a:cubicBezTo>
                  <a:cubicBezTo>
                    <a:pt x="349525" y="1366647"/>
                    <a:pt x="335256" y="1325204"/>
                    <a:pt x="319540" y="1289666"/>
                  </a:cubicBezTo>
                  <a:cubicBezTo>
                    <a:pt x="309015" y="1266006"/>
                    <a:pt x="299071" y="1241136"/>
                    <a:pt x="286879" y="1220296"/>
                  </a:cubicBezTo>
                  <a:cubicBezTo>
                    <a:pt x="262523" y="1180891"/>
                    <a:pt x="232167" y="1156935"/>
                    <a:pt x="206859" y="1119816"/>
                  </a:cubicBezTo>
                  <a:cubicBezTo>
                    <a:pt x="184514" y="1087060"/>
                    <a:pt x="164187" y="1048798"/>
                    <a:pt x="137879" y="1026386"/>
                  </a:cubicBezTo>
                  <a:cubicBezTo>
                    <a:pt x="105304" y="994953"/>
                    <a:pt x="67852" y="990048"/>
                    <a:pt x="32857" y="970874"/>
                  </a:cubicBezTo>
                  <a:cubicBezTo>
                    <a:pt x="2348" y="951738"/>
                    <a:pt x="-4643" y="907637"/>
                    <a:pt x="2663" y="851326"/>
                  </a:cubicBezTo>
                  <a:cubicBezTo>
                    <a:pt x="8158" y="797309"/>
                    <a:pt x="13264" y="743103"/>
                    <a:pt x="21665" y="690124"/>
                  </a:cubicBezTo>
                  <a:cubicBezTo>
                    <a:pt x="22313" y="685972"/>
                    <a:pt x="22989" y="681838"/>
                    <a:pt x="23693" y="677694"/>
                  </a:cubicBezTo>
                  <a:cubicBezTo>
                    <a:pt x="24636" y="672113"/>
                    <a:pt x="25618" y="666531"/>
                    <a:pt x="26647" y="660978"/>
                  </a:cubicBezTo>
                  <a:cubicBezTo>
                    <a:pt x="26694" y="660730"/>
                    <a:pt x="26741" y="660492"/>
                    <a:pt x="26780" y="660245"/>
                  </a:cubicBezTo>
                  <a:cubicBezTo>
                    <a:pt x="29513" y="642109"/>
                    <a:pt x="33504" y="624621"/>
                    <a:pt x="38600" y="608371"/>
                  </a:cubicBezTo>
                  <a:cubicBezTo>
                    <a:pt x="46134" y="584283"/>
                    <a:pt x="56107" y="562899"/>
                    <a:pt x="68042" y="546107"/>
                  </a:cubicBezTo>
                  <a:cubicBezTo>
                    <a:pt x="75681" y="535353"/>
                    <a:pt x="84139" y="526466"/>
                    <a:pt x="93264" y="519960"/>
                  </a:cubicBezTo>
                  <a:cubicBezTo>
                    <a:pt x="109676" y="506464"/>
                    <a:pt x="126068" y="492052"/>
                    <a:pt x="143375" y="483546"/>
                  </a:cubicBezTo>
                  <a:cubicBezTo>
                    <a:pt x="163302" y="473859"/>
                    <a:pt x="183799" y="471840"/>
                    <a:pt x="204088" y="469259"/>
                  </a:cubicBezTo>
                  <a:cubicBezTo>
                    <a:pt x="229205" y="467382"/>
                    <a:pt x="254961" y="452962"/>
                    <a:pt x="280268" y="449542"/>
                  </a:cubicBezTo>
                  <a:cubicBezTo>
                    <a:pt x="305681" y="443456"/>
                    <a:pt x="333047" y="442274"/>
                    <a:pt x="355973" y="416786"/>
                  </a:cubicBezTo>
                  <a:cubicBezTo>
                    <a:pt x="390053" y="365503"/>
                    <a:pt x="405465" y="285607"/>
                    <a:pt x="428649" y="219008"/>
                  </a:cubicBezTo>
                  <a:cubicBezTo>
                    <a:pt x="442308" y="174860"/>
                    <a:pt x="467187" y="146980"/>
                    <a:pt x="493772" y="142027"/>
                  </a:cubicBezTo>
                  <a:cubicBezTo>
                    <a:pt x="504687" y="139218"/>
                    <a:pt x="515612" y="137541"/>
                    <a:pt x="526509" y="137017"/>
                  </a:cubicBezTo>
                  <a:cubicBezTo>
                    <a:pt x="551855" y="135808"/>
                    <a:pt x="577020" y="140875"/>
                    <a:pt x="601366" y="152743"/>
                  </a:cubicBezTo>
                  <a:cubicBezTo>
                    <a:pt x="604852" y="154219"/>
                    <a:pt x="608357" y="155696"/>
                    <a:pt x="611815" y="157420"/>
                  </a:cubicBezTo>
                  <a:cubicBezTo>
                    <a:pt x="617625" y="160296"/>
                    <a:pt x="623311" y="163868"/>
                    <a:pt x="628569" y="169278"/>
                  </a:cubicBezTo>
                  <a:cubicBezTo>
                    <a:pt x="648514" y="190205"/>
                    <a:pt x="665850" y="226362"/>
                    <a:pt x="691120" y="223771"/>
                  </a:cubicBezTo>
                  <a:cubicBezTo>
                    <a:pt x="711761" y="223771"/>
                    <a:pt x="724038" y="188643"/>
                    <a:pt x="733487" y="158582"/>
                  </a:cubicBezTo>
                  <a:cubicBezTo>
                    <a:pt x="744546" y="126187"/>
                    <a:pt x="756052" y="94212"/>
                    <a:pt x="765739" y="60379"/>
                  </a:cubicBezTo>
                  <a:cubicBezTo>
                    <a:pt x="769806" y="45406"/>
                    <a:pt x="774235" y="30471"/>
                    <a:pt x="780683" y="18422"/>
                  </a:cubicBezTo>
                  <a:cubicBezTo>
                    <a:pt x="784703" y="11192"/>
                    <a:pt x="788941" y="5115"/>
                    <a:pt x="793390" y="19"/>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21"/>
            <p:cNvSpPr/>
            <p:nvPr/>
          </p:nvSpPr>
          <p:spPr>
            <a:xfrm>
              <a:off x="7814880" y="4194000"/>
              <a:ext cx="771753" cy="1568968"/>
            </a:xfrm>
            <a:custGeom>
              <a:rect b="b" l="l" r="r" t="t"/>
              <a:pathLst>
                <a:path extrusionOk="0" h="1568968" w="773687">
                  <a:moveTo>
                    <a:pt x="772230" y="10"/>
                  </a:moveTo>
                  <a:lnTo>
                    <a:pt x="772230" y="7353"/>
                  </a:lnTo>
                  <a:cubicBezTo>
                    <a:pt x="770735" y="8982"/>
                    <a:pt x="769296" y="10858"/>
                    <a:pt x="767915" y="12992"/>
                  </a:cubicBezTo>
                  <a:cubicBezTo>
                    <a:pt x="752732" y="35614"/>
                    <a:pt x="744122" y="68685"/>
                    <a:pt x="734425" y="99222"/>
                  </a:cubicBezTo>
                  <a:cubicBezTo>
                    <a:pt x="724481" y="131588"/>
                    <a:pt x="713775" y="163687"/>
                    <a:pt x="700392" y="191738"/>
                  </a:cubicBezTo>
                  <a:cubicBezTo>
                    <a:pt x="694287" y="203778"/>
                    <a:pt x="686934" y="213284"/>
                    <a:pt x="679171" y="221132"/>
                  </a:cubicBezTo>
                  <a:cubicBezTo>
                    <a:pt x="674313" y="226247"/>
                    <a:pt x="669055" y="230324"/>
                    <a:pt x="663607" y="232077"/>
                  </a:cubicBezTo>
                  <a:cubicBezTo>
                    <a:pt x="652691" y="234734"/>
                    <a:pt x="642842" y="224695"/>
                    <a:pt x="633698" y="215846"/>
                  </a:cubicBezTo>
                  <a:cubicBezTo>
                    <a:pt x="625412" y="207473"/>
                    <a:pt x="617220" y="198920"/>
                    <a:pt x="608914" y="190500"/>
                  </a:cubicBezTo>
                  <a:cubicBezTo>
                    <a:pt x="597037" y="178156"/>
                    <a:pt x="583987" y="167469"/>
                    <a:pt x="569910" y="166945"/>
                  </a:cubicBezTo>
                  <a:cubicBezTo>
                    <a:pt x="561489" y="167430"/>
                    <a:pt x="553089" y="169964"/>
                    <a:pt x="544707" y="172002"/>
                  </a:cubicBezTo>
                  <a:cubicBezTo>
                    <a:pt x="537315" y="174022"/>
                    <a:pt x="529885" y="175584"/>
                    <a:pt x="522456" y="176451"/>
                  </a:cubicBezTo>
                  <a:cubicBezTo>
                    <a:pt x="511750" y="177698"/>
                    <a:pt x="501063" y="177479"/>
                    <a:pt x="490481" y="174984"/>
                  </a:cubicBezTo>
                  <a:cubicBezTo>
                    <a:pt x="484308" y="173736"/>
                    <a:pt x="478108" y="172583"/>
                    <a:pt x="471878" y="172174"/>
                  </a:cubicBezTo>
                  <a:cubicBezTo>
                    <a:pt x="469783" y="172050"/>
                    <a:pt x="467668" y="171993"/>
                    <a:pt x="465554" y="172050"/>
                  </a:cubicBezTo>
                  <a:cubicBezTo>
                    <a:pt x="461334" y="172117"/>
                    <a:pt x="457076" y="172593"/>
                    <a:pt x="452962" y="174888"/>
                  </a:cubicBezTo>
                  <a:cubicBezTo>
                    <a:pt x="447913" y="177498"/>
                    <a:pt x="443560" y="183328"/>
                    <a:pt x="439398" y="189204"/>
                  </a:cubicBezTo>
                  <a:cubicBezTo>
                    <a:pt x="428501" y="205197"/>
                    <a:pt x="420100" y="225990"/>
                    <a:pt x="411614" y="246154"/>
                  </a:cubicBezTo>
                  <a:cubicBezTo>
                    <a:pt x="402831" y="267624"/>
                    <a:pt x="394488" y="289684"/>
                    <a:pt x="385915" y="311429"/>
                  </a:cubicBezTo>
                  <a:cubicBezTo>
                    <a:pt x="374171" y="341443"/>
                    <a:pt x="362455" y="373532"/>
                    <a:pt x="344853" y="392678"/>
                  </a:cubicBezTo>
                  <a:cubicBezTo>
                    <a:pt x="326403" y="412185"/>
                    <a:pt x="306486" y="426177"/>
                    <a:pt x="286550" y="438702"/>
                  </a:cubicBezTo>
                  <a:cubicBezTo>
                    <a:pt x="256680" y="459048"/>
                    <a:pt x="234639" y="480631"/>
                    <a:pt x="201997" y="478460"/>
                  </a:cubicBezTo>
                  <a:cubicBezTo>
                    <a:pt x="194529" y="478412"/>
                    <a:pt x="187081" y="477622"/>
                    <a:pt x="179622" y="477698"/>
                  </a:cubicBezTo>
                  <a:cubicBezTo>
                    <a:pt x="156924" y="477526"/>
                    <a:pt x="135465" y="493166"/>
                    <a:pt x="114757" y="511245"/>
                  </a:cubicBezTo>
                  <a:cubicBezTo>
                    <a:pt x="112043" y="513588"/>
                    <a:pt x="109319" y="515950"/>
                    <a:pt x="106604" y="518350"/>
                  </a:cubicBezTo>
                  <a:cubicBezTo>
                    <a:pt x="94469" y="529066"/>
                    <a:pt x="82449" y="540553"/>
                    <a:pt x="71457" y="555089"/>
                  </a:cubicBezTo>
                  <a:cubicBezTo>
                    <a:pt x="68257" y="560051"/>
                    <a:pt x="65580" y="565975"/>
                    <a:pt x="63170" y="572271"/>
                  </a:cubicBezTo>
                  <a:cubicBezTo>
                    <a:pt x="60998" y="577929"/>
                    <a:pt x="59017" y="583902"/>
                    <a:pt x="57055" y="589712"/>
                  </a:cubicBezTo>
                  <a:cubicBezTo>
                    <a:pt x="53902" y="599999"/>
                    <a:pt x="51187" y="610695"/>
                    <a:pt x="48721" y="621573"/>
                  </a:cubicBezTo>
                  <a:cubicBezTo>
                    <a:pt x="48454" y="622697"/>
                    <a:pt x="48206" y="623830"/>
                    <a:pt x="47949" y="624964"/>
                  </a:cubicBezTo>
                  <a:cubicBezTo>
                    <a:pt x="47111" y="628764"/>
                    <a:pt x="46282" y="632565"/>
                    <a:pt x="45444" y="636375"/>
                  </a:cubicBezTo>
                  <a:cubicBezTo>
                    <a:pt x="44358" y="641337"/>
                    <a:pt x="43282" y="646300"/>
                    <a:pt x="42187" y="651253"/>
                  </a:cubicBezTo>
                  <a:cubicBezTo>
                    <a:pt x="37843" y="671036"/>
                    <a:pt x="33405" y="690753"/>
                    <a:pt x="28423" y="710070"/>
                  </a:cubicBezTo>
                  <a:cubicBezTo>
                    <a:pt x="23003" y="731644"/>
                    <a:pt x="16478" y="752265"/>
                    <a:pt x="11183" y="773925"/>
                  </a:cubicBezTo>
                  <a:cubicBezTo>
                    <a:pt x="7782" y="788308"/>
                    <a:pt x="5867" y="803958"/>
                    <a:pt x="6668" y="819340"/>
                  </a:cubicBezTo>
                  <a:cubicBezTo>
                    <a:pt x="7629" y="838410"/>
                    <a:pt x="11230" y="847858"/>
                    <a:pt x="20308" y="854650"/>
                  </a:cubicBezTo>
                  <a:cubicBezTo>
                    <a:pt x="30557" y="861384"/>
                    <a:pt x="41748" y="862270"/>
                    <a:pt x="52712" y="862070"/>
                  </a:cubicBezTo>
                  <a:cubicBezTo>
                    <a:pt x="62017" y="861689"/>
                    <a:pt x="71333" y="860184"/>
                    <a:pt x="80601" y="857460"/>
                  </a:cubicBezTo>
                  <a:cubicBezTo>
                    <a:pt x="87859" y="855421"/>
                    <a:pt x="95079" y="852935"/>
                    <a:pt x="102366" y="851354"/>
                  </a:cubicBezTo>
                  <a:cubicBezTo>
                    <a:pt x="109795" y="849925"/>
                    <a:pt x="117281" y="849173"/>
                    <a:pt x="124701" y="849563"/>
                  </a:cubicBezTo>
                  <a:cubicBezTo>
                    <a:pt x="128216" y="849744"/>
                    <a:pt x="131712" y="850182"/>
                    <a:pt x="135179" y="850916"/>
                  </a:cubicBezTo>
                  <a:cubicBezTo>
                    <a:pt x="157363" y="857612"/>
                    <a:pt x="172117" y="880986"/>
                    <a:pt x="183880" y="914819"/>
                  </a:cubicBezTo>
                  <a:cubicBezTo>
                    <a:pt x="192919" y="940232"/>
                    <a:pt x="204035" y="962711"/>
                    <a:pt x="215465" y="984390"/>
                  </a:cubicBezTo>
                  <a:cubicBezTo>
                    <a:pt x="217399" y="987847"/>
                    <a:pt x="219361" y="991229"/>
                    <a:pt x="221370" y="994534"/>
                  </a:cubicBezTo>
                  <a:cubicBezTo>
                    <a:pt x="235001" y="1017013"/>
                    <a:pt x="250155" y="1036139"/>
                    <a:pt x="264900" y="1056075"/>
                  </a:cubicBezTo>
                  <a:cubicBezTo>
                    <a:pt x="278826" y="1074696"/>
                    <a:pt x="292466" y="1094175"/>
                    <a:pt x="307419" y="1110053"/>
                  </a:cubicBezTo>
                  <a:cubicBezTo>
                    <a:pt x="331537" y="1135780"/>
                    <a:pt x="354807" y="1165222"/>
                    <a:pt x="373961" y="1202722"/>
                  </a:cubicBezTo>
                  <a:cubicBezTo>
                    <a:pt x="382429" y="1218447"/>
                    <a:pt x="390325" y="1235840"/>
                    <a:pt x="394573" y="1257100"/>
                  </a:cubicBezTo>
                  <a:cubicBezTo>
                    <a:pt x="397164" y="1272140"/>
                    <a:pt x="398717" y="1288542"/>
                    <a:pt x="396869" y="1304592"/>
                  </a:cubicBezTo>
                  <a:cubicBezTo>
                    <a:pt x="395916" y="1312335"/>
                    <a:pt x="394621" y="1319965"/>
                    <a:pt x="393211" y="1327490"/>
                  </a:cubicBezTo>
                  <a:cubicBezTo>
                    <a:pt x="390163" y="1342730"/>
                    <a:pt x="384734" y="1355989"/>
                    <a:pt x="379695" y="1369247"/>
                  </a:cubicBezTo>
                  <a:cubicBezTo>
                    <a:pt x="374780" y="1381858"/>
                    <a:pt x="369865" y="1394460"/>
                    <a:pt x="365141" y="1407309"/>
                  </a:cubicBezTo>
                  <a:cubicBezTo>
                    <a:pt x="361446" y="1417177"/>
                    <a:pt x="357950" y="1427340"/>
                    <a:pt x="355397" y="1438351"/>
                  </a:cubicBezTo>
                  <a:cubicBezTo>
                    <a:pt x="350225" y="1461135"/>
                    <a:pt x="345596" y="1484338"/>
                    <a:pt x="341824" y="1507941"/>
                  </a:cubicBezTo>
                  <a:cubicBezTo>
                    <a:pt x="338985" y="1527162"/>
                    <a:pt x="336223" y="1548451"/>
                    <a:pt x="336109" y="1568968"/>
                  </a:cubicBezTo>
                  <a:lnTo>
                    <a:pt x="329108" y="1568968"/>
                  </a:lnTo>
                  <a:cubicBezTo>
                    <a:pt x="329203" y="1540878"/>
                    <a:pt x="333080" y="1512561"/>
                    <a:pt x="337823" y="1485538"/>
                  </a:cubicBezTo>
                  <a:cubicBezTo>
                    <a:pt x="340043" y="1473003"/>
                    <a:pt x="342453" y="1460583"/>
                    <a:pt x="344929" y="1448190"/>
                  </a:cubicBezTo>
                  <a:cubicBezTo>
                    <a:pt x="347339" y="1435484"/>
                    <a:pt x="350225" y="1422959"/>
                    <a:pt x="354216" y="1411567"/>
                  </a:cubicBezTo>
                  <a:cubicBezTo>
                    <a:pt x="363312" y="1385849"/>
                    <a:pt x="373837" y="1361846"/>
                    <a:pt x="382276" y="1335348"/>
                  </a:cubicBezTo>
                  <a:cubicBezTo>
                    <a:pt x="384610" y="1328118"/>
                    <a:pt x="386201" y="1320260"/>
                    <a:pt x="387468" y="1312269"/>
                  </a:cubicBezTo>
                  <a:cubicBezTo>
                    <a:pt x="388915" y="1303306"/>
                    <a:pt x="389878" y="1294009"/>
                    <a:pt x="389411" y="1284789"/>
                  </a:cubicBezTo>
                  <a:cubicBezTo>
                    <a:pt x="388896" y="1276664"/>
                    <a:pt x="387953" y="1268654"/>
                    <a:pt x="386496" y="1261005"/>
                  </a:cubicBezTo>
                  <a:cubicBezTo>
                    <a:pt x="384238" y="1251099"/>
                    <a:pt x="381362" y="1241765"/>
                    <a:pt x="377943" y="1233183"/>
                  </a:cubicBezTo>
                  <a:cubicBezTo>
                    <a:pt x="373894" y="1223848"/>
                    <a:pt x="369313" y="1215390"/>
                    <a:pt x="364779" y="1206903"/>
                  </a:cubicBezTo>
                  <a:cubicBezTo>
                    <a:pt x="351635" y="1182015"/>
                    <a:pt x="336213" y="1161831"/>
                    <a:pt x="320564" y="1142648"/>
                  </a:cubicBezTo>
                  <a:cubicBezTo>
                    <a:pt x="309344" y="1128979"/>
                    <a:pt x="297209" y="1118054"/>
                    <a:pt x="286217" y="1103757"/>
                  </a:cubicBezTo>
                  <a:cubicBezTo>
                    <a:pt x="262423" y="1072610"/>
                    <a:pt x="238268" y="1042054"/>
                    <a:pt x="216303" y="1006592"/>
                  </a:cubicBezTo>
                  <a:cubicBezTo>
                    <a:pt x="207293" y="991391"/>
                    <a:pt x="198920" y="974874"/>
                    <a:pt x="191081" y="957529"/>
                  </a:cubicBezTo>
                  <a:cubicBezTo>
                    <a:pt x="188929" y="952757"/>
                    <a:pt x="186805" y="947928"/>
                    <a:pt x="184738" y="943051"/>
                  </a:cubicBezTo>
                  <a:cubicBezTo>
                    <a:pt x="180042" y="931859"/>
                    <a:pt x="175994" y="919782"/>
                    <a:pt x="171374" y="908475"/>
                  </a:cubicBezTo>
                  <a:cubicBezTo>
                    <a:pt x="164983" y="893188"/>
                    <a:pt x="157001" y="879682"/>
                    <a:pt x="147171" y="872366"/>
                  </a:cubicBezTo>
                  <a:cubicBezTo>
                    <a:pt x="142713" y="869280"/>
                    <a:pt x="138189" y="866384"/>
                    <a:pt x="133426" y="865156"/>
                  </a:cubicBezTo>
                  <a:cubicBezTo>
                    <a:pt x="133179" y="865079"/>
                    <a:pt x="132931" y="865032"/>
                    <a:pt x="132683" y="864975"/>
                  </a:cubicBezTo>
                  <a:cubicBezTo>
                    <a:pt x="120301" y="862717"/>
                    <a:pt x="107699" y="864060"/>
                    <a:pt x="95269" y="867585"/>
                  </a:cubicBezTo>
                  <a:cubicBezTo>
                    <a:pt x="77000" y="873157"/>
                    <a:pt x="57541" y="876948"/>
                    <a:pt x="39100" y="874328"/>
                  </a:cubicBezTo>
                  <a:cubicBezTo>
                    <a:pt x="14564" y="870385"/>
                    <a:pt x="-1457" y="857545"/>
                    <a:pt x="105" y="806225"/>
                  </a:cubicBezTo>
                  <a:cubicBezTo>
                    <a:pt x="1057" y="773697"/>
                    <a:pt x="11678" y="745589"/>
                    <a:pt x="19012" y="716489"/>
                  </a:cubicBezTo>
                  <a:cubicBezTo>
                    <a:pt x="25470" y="693172"/>
                    <a:pt x="30670" y="668836"/>
                    <a:pt x="36081" y="644700"/>
                  </a:cubicBezTo>
                  <a:cubicBezTo>
                    <a:pt x="37062" y="640347"/>
                    <a:pt x="38043" y="635994"/>
                    <a:pt x="39043" y="631669"/>
                  </a:cubicBezTo>
                  <a:cubicBezTo>
                    <a:pt x="40177" y="626736"/>
                    <a:pt x="41338" y="621811"/>
                    <a:pt x="42529" y="616925"/>
                  </a:cubicBezTo>
                  <a:cubicBezTo>
                    <a:pt x="45149" y="606123"/>
                    <a:pt x="47949" y="595455"/>
                    <a:pt x="51035" y="585025"/>
                  </a:cubicBezTo>
                  <a:cubicBezTo>
                    <a:pt x="52978" y="579025"/>
                    <a:pt x="55054" y="573100"/>
                    <a:pt x="57312" y="567433"/>
                  </a:cubicBezTo>
                  <a:cubicBezTo>
                    <a:pt x="59512" y="561870"/>
                    <a:pt x="61884" y="556536"/>
                    <a:pt x="64494" y="551612"/>
                  </a:cubicBezTo>
                  <a:cubicBezTo>
                    <a:pt x="68885" y="543744"/>
                    <a:pt x="74162" y="537934"/>
                    <a:pt x="79353" y="532171"/>
                  </a:cubicBezTo>
                  <a:cubicBezTo>
                    <a:pt x="83458" y="527609"/>
                    <a:pt x="87630" y="523218"/>
                    <a:pt x="91840" y="519008"/>
                  </a:cubicBezTo>
                  <a:cubicBezTo>
                    <a:pt x="94526" y="516331"/>
                    <a:pt x="97232" y="513731"/>
                    <a:pt x="99965" y="511216"/>
                  </a:cubicBezTo>
                  <a:cubicBezTo>
                    <a:pt x="108862" y="502987"/>
                    <a:pt x="117948" y="495538"/>
                    <a:pt x="127063" y="488299"/>
                  </a:cubicBezTo>
                  <a:cubicBezTo>
                    <a:pt x="142408" y="476412"/>
                    <a:pt x="158506" y="466887"/>
                    <a:pt x="174955" y="465639"/>
                  </a:cubicBezTo>
                  <a:cubicBezTo>
                    <a:pt x="186548" y="464430"/>
                    <a:pt x="198082" y="466163"/>
                    <a:pt x="209655" y="465763"/>
                  </a:cubicBezTo>
                  <a:cubicBezTo>
                    <a:pt x="220323" y="465544"/>
                    <a:pt x="230953" y="462201"/>
                    <a:pt x="241306" y="456571"/>
                  </a:cubicBezTo>
                  <a:cubicBezTo>
                    <a:pt x="255613" y="448980"/>
                    <a:pt x="269243" y="437369"/>
                    <a:pt x="283235" y="427882"/>
                  </a:cubicBezTo>
                  <a:cubicBezTo>
                    <a:pt x="289855" y="423424"/>
                    <a:pt x="296542" y="419367"/>
                    <a:pt x="303114" y="414652"/>
                  </a:cubicBezTo>
                  <a:cubicBezTo>
                    <a:pt x="319421" y="402555"/>
                    <a:pt x="336319" y="391944"/>
                    <a:pt x="350672" y="371561"/>
                  </a:cubicBezTo>
                  <a:cubicBezTo>
                    <a:pt x="358207" y="360445"/>
                    <a:pt x="364484" y="346720"/>
                    <a:pt x="370322" y="332594"/>
                  </a:cubicBezTo>
                  <a:cubicBezTo>
                    <a:pt x="376971" y="316382"/>
                    <a:pt x="383896" y="299152"/>
                    <a:pt x="390535" y="282654"/>
                  </a:cubicBezTo>
                  <a:cubicBezTo>
                    <a:pt x="400803" y="256642"/>
                    <a:pt x="410594" y="229914"/>
                    <a:pt x="421767" y="205149"/>
                  </a:cubicBezTo>
                  <a:cubicBezTo>
                    <a:pt x="426949" y="193767"/>
                    <a:pt x="432616" y="183023"/>
                    <a:pt x="439026" y="174022"/>
                  </a:cubicBezTo>
                  <a:cubicBezTo>
                    <a:pt x="442646" y="168964"/>
                    <a:pt x="446618" y="164430"/>
                    <a:pt x="450952" y="162020"/>
                  </a:cubicBezTo>
                  <a:cubicBezTo>
                    <a:pt x="458076" y="157629"/>
                    <a:pt x="465554" y="157772"/>
                    <a:pt x="472850" y="158172"/>
                  </a:cubicBezTo>
                  <a:cubicBezTo>
                    <a:pt x="473698" y="158220"/>
                    <a:pt x="474536" y="158296"/>
                    <a:pt x="475383" y="158372"/>
                  </a:cubicBezTo>
                  <a:cubicBezTo>
                    <a:pt x="489556" y="159725"/>
                    <a:pt x="503415" y="165335"/>
                    <a:pt x="517703" y="164592"/>
                  </a:cubicBezTo>
                  <a:cubicBezTo>
                    <a:pt x="523237" y="164364"/>
                    <a:pt x="528742" y="163516"/>
                    <a:pt x="534257" y="162411"/>
                  </a:cubicBezTo>
                  <a:lnTo>
                    <a:pt x="534257" y="162411"/>
                  </a:lnTo>
                  <a:cubicBezTo>
                    <a:pt x="541649" y="160906"/>
                    <a:pt x="549021" y="158934"/>
                    <a:pt x="556403" y="157324"/>
                  </a:cubicBezTo>
                  <a:cubicBezTo>
                    <a:pt x="564318" y="155638"/>
                    <a:pt x="572376" y="153886"/>
                    <a:pt x="580120" y="157105"/>
                  </a:cubicBezTo>
                  <a:cubicBezTo>
                    <a:pt x="601256" y="163363"/>
                    <a:pt x="618163" y="188128"/>
                    <a:pt x="636375" y="206302"/>
                  </a:cubicBezTo>
                  <a:cubicBezTo>
                    <a:pt x="644538" y="214151"/>
                    <a:pt x="653130" y="224704"/>
                    <a:pt x="662988" y="222742"/>
                  </a:cubicBezTo>
                  <a:cubicBezTo>
                    <a:pt x="669227" y="220961"/>
                    <a:pt x="675028" y="215617"/>
                    <a:pt x="680504" y="209693"/>
                  </a:cubicBezTo>
                  <a:cubicBezTo>
                    <a:pt x="686553" y="203016"/>
                    <a:pt x="691649" y="195091"/>
                    <a:pt x="696783" y="185661"/>
                  </a:cubicBezTo>
                  <a:cubicBezTo>
                    <a:pt x="714623" y="150447"/>
                    <a:pt x="727120" y="107766"/>
                    <a:pt x="740435" y="66789"/>
                  </a:cubicBezTo>
                  <a:cubicBezTo>
                    <a:pt x="745627" y="50730"/>
                    <a:pt x="751151" y="34871"/>
                    <a:pt x="758124" y="21184"/>
                  </a:cubicBezTo>
                  <a:cubicBezTo>
                    <a:pt x="762257" y="13002"/>
                    <a:pt x="766915" y="5344"/>
                    <a:pt x="77221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21"/>
            <p:cNvSpPr/>
            <p:nvPr/>
          </p:nvSpPr>
          <p:spPr>
            <a:xfrm>
              <a:off x="7828560" y="4237200"/>
              <a:ext cx="757853" cy="1525781"/>
            </a:xfrm>
            <a:custGeom>
              <a:rect b="b" l="l" r="r" t="t"/>
              <a:pathLst>
                <a:path extrusionOk="0" h="1525781" w="759752">
                  <a:moveTo>
                    <a:pt x="758503" y="10"/>
                  </a:moveTo>
                  <a:lnTo>
                    <a:pt x="758503" y="10725"/>
                  </a:lnTo>
                  <a:cubicBezTo>
                    <a:pt x="756112" y="13221"/>
                    <a:pt x="753807" y="16031"/>
                    <a:pt x="751626" y="19212"/>
                  </a:cubicBezTo>
                  <a:cubicBezTo>
                    <a:pt x="735109" y="44472"/>
                    <a:pt x="726909" y="82010"/>
                    <a:pt x="716802" y="115872"/>
                  </a:cubicBezTo>
                  <a:cubicBezTo>
                    <a:pt x="698610" y="179442"/>
                    <a:pt x="686008" y="245612"/>
                    <a:pt x="643546" y="261338"/>
                  </a:cubicBezTo>
                  <a:cubicBezTo>
                    <a:pt x="625858" y="267824"/>
                    <a:pt x="617323" y="264424"/>
                    <a:pt x="601502" y="252013"/>
                  </a:cubicBezTo>
                  <a:cubicBezTo>
                    <a:pt x="594806" y="247069"/>
                    <a:pt x="588253" y="241535"/>
                    <a:pt x="581766" y="235773"/>
                  </a:cubicBezTo>
                  <a:cubicBezTo>
                    <a:pt x="570288" y="225581"/>
                    <a:pt x="559011" y="214198"/>
                    <a:pt x="546571" y="208112"/>
                  </a:cubicBezTo>
                  <a:cubicBezTo>
                    <a:pt x="538037" y="204273"/>
                    <a:pt x="529179" y="203178"/>
                    <a:pt x="520368" y="202111"/>
                  </a:cubicBezTo>
                  <a:cubicBezTo>
                    <a:pt x="510862" y="200863"/>
                    <a:pt x="501394" y="199015"/>
                    <a:pt x="491974" y="196644"/>
                  </a:cubicBezTo>
                  <a:cubicBezTo>
                    <a:pt x="482716" y="193881"/>
                    <a:pt x="473324" y="192329"/>
                    <a:pt x="463828" y="192129"/>
                  </a:cubicBezTo>
                  <a:cubicBezTo>
                    <a:pt x="458770" y="192024"/>
                    <a:pt x="453665" y="192310"/>
                    <a:pt x="448559" y="193005"/>
                  </a:cubicBezTo>
                  <a:cubicBezTo>
                    <a:pt x="448359" y="193062"/>
                    <a:pt x="448169" y="193119"/>
                    <a:pt x="447959" y="193177"/>
                  </a:cubicBezTo>
                  <a:cubicBezTo>
                    <a:pt x="436062" y="196615"/>
                    <a:pt x="423937" y="203425"/>
                    <a:pt x="414364" y="218189"/>
                  </a:cubicBezTo>
                  <a:cubicBezTo>
                    <a:pt x="405097" y="231934"/>
                    <a:pt x="396829" y="247879"/>
                    <a:pt x="389580" y="265538"/>
                  </a:cubicBezTo>
                  <a:cubicBezTo>
                    <a:pt x="376579" y="297475"/>
                    <a:pt x="364130" y="330156"/>
                    <a:pt x="350966" y="361864"/>
                  </a:cubicBezTo>
                  <a:cubicBezTo>
                    <a:pt x="341974" y="384086"/>
                    <a:pt x="331364" y="403813"/>
                    <a:pt x="320162" y="422158"/>
                  </a:cubicBezTo>
                  <a:cubicBezTo>
                    <a:pt x="306313" y="444837"/>
                    <a:pt x="292140" y="466916"/>
                    <a:pt x="277385" y="487499"/>
                  </a:cubicBezTo>
                  <a:cubicBezTo>
                    <a:pt x="262812" y="506616"/>
                    <a:pt x="247220" y="524161"/>
                    <a:pt x="230341" y="534448"/>
                  </a:cubicBezTo>
                  <a:cubicBezTo>
                    <a:pt x="219388" y="539953"/>
                    <a:pt x="208138" y="542982"/>
                    <a:pt x="196937" y="545068"/>
                  </a:cubicBezTo>
                  <a:cubicBezTo>
                    <a:pt x="190441" y="546173"/>
                    <a:pt x="183945" y="545868"/>
                    <a:pt x="177440" y="546183"/>
                  </a:cubicBezTo>
                  <a:cubicBezTo>
                    <a:pt x="172353" y="546202"/>
                    <a:pt x="167276" y="546630"/>
                    <a:pt x="162219" y="547392"/>
                  </a:cubicBezTo>
                  <a:cubicBezTo>
                    <a:pt x="149350" y="549335"/>
                    <a:pt x="136549" y="553469"/>
                    <a:pt x="123719" y="558756"/>
                  </a:cubicBezTo>
                  <a:cubicBezTo>
                    <a:pt x="114956" y="562080"/>
                    <a:pt x="106221" y="566033"/>
                    <a:pt x="97649" y="570967"/>
                  </a:cubicBezTo>
                  <a:cubicBezTo>
                    <a:pt x="91143" y="574700"/>
                    <a:pt x="84723" y="579006"/>
                    <a:pt x="78446" y="584045"/>
                  </a:cubicBezTo>
                  <a:cubicBezTo>
                    <a:pt x="72893" y="588607"/>
                    <a:pt x="67473" y="594036"/>
                    <a:pt x="62492" y="600618"/>
                  </a:cubicBezTo>
                  <a:cubicBezTo>
                    <a:pt x="59768" y="604218"/>
                    <a:pt x="57177" y="608162"/>
                    <a:pt x="54767" y="612515"/>
                  </a:cubicBezTo>
                  <a:cubicBezTo>
                    <a:pt x="54643" y="612753"/>
                    <a:pt x="54519" y="612991"/>
                    <a:pt x="54396" y="613239"/>
                  </a:cubicBezTo>
                  <a:cubicBezTo>
                    <a:pt x="51176" y="619478"/>
                    <a:pt x="48262" y="626212"/>
                    <a:pt x="45414" y="633041"/>
                  </a:cubicBezTo>
                  <a:cubicBezTo>
                    <a:pt x="43594" y="637394"/>
                    <a:pt x="41813" y="641785"/>
                    <a:pt x="39984" y="646090"/>
                  </a:cubicBezTo>
                  <a:cubicBezTo>
                    <a:pt x="33517" y="661607"/>
                    <a:pt x="27497" y="677704"/>
                    <a:pt x="21839" y="694220"/>
                  </a:cubicBezTo>
                  <a:cubicBezTo>
                    <a:pt x="16524" y="709651"/>
                    <a:pt x="11048" y="725110"/>
                    <a:pt x="8085" y="742922"/>
                  </a:cubicBezTo>
                  <a:cubicBezTo>
                    <a:pt x="6342" y="754637"/>
                    <a:pt x="4018" y="780574"/>
                    <a:pt x="10685" y="787651"/>
                  </a:cubicBezTo>
                  <a:cubicBezTo>
                    <a:pt x="13886" y="790251"/>
                    <a:pt x="17562" y="790089"/>
                    <a:pt x="21068" y="790175"/>
                  </a:cubicBezTo>
                  <a:cubicBezTo>
                    <a:pt x="31574" y="789584"/>
                    <a:pt x="42042" y="786174"/>
                    <a:pt x="52481" y="783374"/>
                  </a:cubicBezTo>
                  <a:cubicBezTo>
                    <a:pt x="67083" y="778983"/>
                    <a:pt x="81808" y="776164"/>
                    <a:pt x="96506" y="775164"/>
                  </a:cubicBezTo>
                  <a:cubicBezTo>
                    <a:pt x="106155" y="774487"/>
                    <a:pt x="115794" y="774602"/>
                    <a:pt x="125395" y="775554"/>
                  </a:cubicBezTo>
                  <a:cubicBezTo>
                    <a:pt x="133034" y="776421"/>
                    <a:pt x="140540" y="778755"/>
                    <a:pt x="147912" y="782012"/>
                  </a:cubicBezTo>
                  <a:cubicBezTo>
                    <a:pt x="156104" y="785613"/>
                    <a:pt x="164143" y="790365"/>
                    <a:pt x="172039" y="795481"/>
                  </a:cubicBezTo>
                  <a:cubicBezTo>
                    <a:pt x="186250" y="805053"/>
                    <a:pt x="199880" y="817159"/>
                    <a:pt x="214015" y="827113"/>
                  </a:cubicBezTo>
                  <a:cubicBezTo>
                    <a:pt x="242905" y="846458"/>
                    <a:pt x="260945" y="861651"/>
                    <a:pt x="275690" y="883511"/>
                  </a:cubicBezTo>
                  <a:cubicBezTo>
                    <a:pt x="291187" y="906475"/>
                    <a:pt x="303075" y="936803"/>
                    <a:pt x="320124" y="987047"/>
                  </a:cubicBezTo>
                  <a:cubicBezTo>
                    <a:pt x="321134" y="989752"/>
                    <a:pt x="322153" y="992438"/>
                    <a:pt x="323191" y="995106"/>
                  </a:cubicBezTo>
                  <a:cubicBezTo>
                    <a:pt x="329049" y="1010203"/>
                    <a:pt x="335402" y="1024614"/>
                    <a:pt x="342317" y="1038063"/>
                  </a:cubicBezTo>
                  <a:cubicBezTo>
                    <a:pt x="349214" y="1050732"/>
                    <a:pt x="357186" y="1061123"/>
                    <a:pt x="365263" y="1071077"/>
                  </a:cubicBezTo>
                  <a:cubicBezTo>
                    <a:pt x="376369" y="1084907"/>
                    <a:pt x="387333" y="1099309"/>
                    <a:pt x="396943" y="1116587"/>
                  </a:cubicBezTo>
                  <a:cubicBezTo>
                    <a:pt x="401858" y="1125179"/>
                    <a:pt x="406192" y="1134942"/>
                    <a:pt x="409554" y="1145867"/>
                  </a:cubicBezTo>
                  <a:cubicBezTo>
                    <a:pt x="415146" y="1164146"/>
                    <a:pt x="418517" y="1184996"/>
                    <a:pt x="419489" y="1206284"/>
                  </a:cubicBezTo>
                  <a:cubicBezTo>
                    <a:pt x="420146" y="1226430"/>
                    <a:pt x="418089" y="1247223"/>
                    <a:pt x="413297" y="1265882"/>
                  </a:cubicBezTo>
                  <a:cubicBezTo>
                    <a:pt x="410183" y="1277941"/>
                    <a:pt x="406907" y="1290047"/>
                    <a:pt x="402601" y="1300887"/>
                  </a:cubicBezTo>
                  <a:cubicBezTo>
                    <a:pt x="396429" y="1316022"/>
                    <a:pt x="389533" y="1330071"/>
                    <a:pt x="382923" y="1344511"/>
                  </a:cubicBezTo>
                  <a:cubicBezTo>
                    <a:pt x="376531" y="1358579"/>
                    <a:pt x="370340" y="1372953"/>
                    <a:pt x="364616" y="1387964"/>
                  </a:cubicBezTo>
                  <a:cubicBezTo>
                    <a:pt x="358882" y="1402442"/>
                    <a:pt x="353919" y="1418444"/>
                    <a:pt x="352299" y="1436132"/>
                  </a:cubicBezTo>
                  <a:cubicBezTo>
                    <a:pt x="351147" y="1452972"/>
                    <a:pt x="351156" y="1469536"/>
                    <a:pt x="351966" y="1486424"/>
                  </a:cubicBezTo>
                  <a:cubicBezTo>
                    <a:pt x="352538" y="1495568"/>
                    <a:pt x="353424" y="1504664"/>
                    <a:pt x="355176" y="1513189"/>
                  </a:cubicBezTo>
                  <a:cubicBezTo>
                    <a:pt x="356062" y="1517609"/>
                    <a:pt x="357167" y="1521781"/>
                    <a:pt x="358424" y="1525781"/>
                  </a:cubicBezTo>
                  <a:lnTo>
                    <a:pt x="352090" y="1525781"/>
                  </a:lnTo>
                  <a:cubicBezTo>
                    <a:pt x="347823" y="1510399"/>
                    <a:pt x="346451" y="1492682"/>
                    <a:pt x="345899" y="1475270"/>
                  </a:cubicBezTo>
                  <a:cubicBezTo>
                    <a:pt x="345575" y="1463793"/>
                    <a:pt x="345527" y="1452220"/>
                    <a:pt x="346023" y="1440685"/>
                  </a:cubicBezTo>
                  <a:cubicBezTo>
                    <a:pt x="346422" y="1431312"/>
                    <a:pt x="347861" y="1422073"/>
                    <a:pt x="349737" y="1413234"/>
                  </a:cubicBezTo>
                  <a:cubicBezTo>
                    <a:pt x="354548" y="1391965"/>
                    <a:pt x="362739" y="1374105"/>
                    <a:pt x="370435" y="1356103"/>
                  </a:cubicBezTo>
                  <a:cubicBezTo>
                    <a:pt x="376703" y="1341387"/>
                    <a:pt x="383466" y="1327433"/>
                    <a:pt x="389866" y="1312907"/>
                  </a:cubicBezTo>
                  <a:cubicBezTo>
                    <a:pt x="393762" y="1303773"/>
                    <a:pt x="397801" y="1294743"/>
                    <a:pt x="400972" y="1284675"/>
                  </a:cubicBezTo>
                  <a:cubicBezTo>
                    <a:pt x="406183" y="1267787"/>
                    <a:pt x="410898" y="1249966"/>
                    <a:pt x="412554" y="1230830"/>
                  </a:cubicBezTo>
                  <a:cubicBezTo>
                    <a:pt x="414403" y="1211990"/>
                    <a:pt x="412917" y="1192978"/>
                    <a:pt x="409888" y="1175300"/>
                  </a:cubicBezTo>
                  <a:cubicBezTo>
                    <a:pt x="406630" y="1155916"/>
                    <a:pt x="400848" y="1138342"/>
                    <a:pt x="393019" y="1124445"/>
                  </a:cubicBezTo>
                  <a:cubicBezTo>
                    <a:pt x="378941" y="1098185"/>
                    <a:pt x="361281" y="1080116"/>
                    <a:pt x="345679" y="1057294"/>
                  </a:cubicBezTo>
                  <a:cubicBezTo>
                    <a:pt x="339146" y="1047883"/>
                    <a:pt x="333497" y="1036596"/>
                    <a:pt x="328144" y="1024938"/>
                  </a:cubicBezTo>
                  <a:cubicBezTo>
                    <a:pt x="323715" y="1015660"/>
                    <a:pt x="319696" y="1005774"/>
                    <a:pt x="315866" y="995610"/>
                  </a:cubicBezTo>
                  <a:cubicBezTo>
                    <a:pt x="304427" y="965235"/>
                    <a:pt x="294673" y="932450"/>
                    <a:pt x="280424" y="906285"/>
                  </a:cubicBezTo>
                  <a:cubicBezTo>
                    <a:pt x="276004" y="897903"/>
                    <a:pt x="271261" y="890645"/>
                    <a:pt x="266270" y="884215"/>
                  </a:cubicBezTo>
                  <a:cubicBezTo>
                    <a:pt x="251487" y="865175"/>
                    <a:pt x="234514" y="853478"/>
                    <a:pt x="217168" y="841658"/>
                  </a:cubicBezTo>
                  <a:cubicBezTo>
                    <a:pt x="198157" y="829037"/>
                    <a:pt x="180173" y="811921"/>
                    <a:pt x="160904" y="800500"/>
                  </a:cubicBezTo>
                  <a:cubicBezTo>
                    <a:pt x="160037" y="799995"/>
                    <a:pt x="159180" y="799490"/>
                    <a:pt x="158314" y="798995"/>
                  </a:cubicBezTo>
                  <a:cubicBezTo>
                    <a:pt x="145512" y="791709"/>
                    <a:pt x="132310" y="786203"/>
                    <a:pt x="118699" y="785794"/>
                  </a:cubicBezTo>
                  <a:cubicBezTo>
                    <a:pt x="112784" y="785441"/>
                    <a:pt x="106841" y="785374"/>
                    <a:pt x="100868" y="785622"/>
                  </a:cubicBezTo>
                  <a:cubicBezTo>
                    <a:pt x="88667" y="786117"/>
                    <a:pt x="76389" y="787918"/>
                    <a:pt x="64216" y="791204"/>
                  </a:cubicBezTo>
                  <a:cubicBezTo>
                    <a:pt x="50652" y="794795"/>
                    <a:pt x="36327" y="800738"/>
                    <a:pt x="22411" y="802339"/>
                  </a:cubicBezTo>
                  <a:cubicBezTo>
                    <a:pt x="16582" y="802748"/>
                    <a:pt x="9981" y="803205"/>
                    <a:pt x="5380" y="796052"/>
                  </a:cubicBezTo>
                  <a:cubicBezTo>
                    <a:pt x="-1230" y="785384"/>
                    <a:pt x="-430" y="766067"/>
                    <a:pt x="941" y="750865"/>
                  </a:cubicBezTo>
                  <a:cubicBezTo>
                    <a:pt x="3561" y="724186"/>
                    <a:pt x="12391" y="701174"/>
                    <a:pt x="20353" y="678666"/>
                  </a:cubicBezTo>
                  <a:cubicBezTo>
                    <a:pt x="24858" y="666064"/>
                    <a:pt x="29631" y="653834"/>
                    <a:pt x="34631" y="641861"/>
                  </a:cubicBezTo>
                  <a:cubicBezTo>
                    <a:pt x="36879" y="636575"/>
                    <a:pt x="39060" y="631184"/>
                    <a:pt x="41299" y="625869"/>
                  </a:cubicBezTo>
                  <a:cubicBezTo>
                    <a:pt x="43842" y="619782"/>
                    <a:pt x="46452" y="613791"/>
                    <a:pt x="49281" y="608162"/>
                  </a:cubicBezTo>
                  <a:cubicBezTo>
                    <a:pt x="49605" y="607514"/>
                    <a:pt x="49928" y="606866"/>
                    <a:pt x="50262" y="606238"/>
                  </a:cubicBezTo>
                  <a:cubicBezTo>
                    <a:pt x="52272" y="602580"/>
                    <a:pt x="54443" y="599132"/>
                    <a:pt x="56739" y="595875"/>
                  </a:cubicBezTo>
                  <a:cubicBezTo>
                    <a:pt x="66273" y="582349"/>
                    <a:pt x="78075" y="572157"/>
                    <a:pt x="90648" y="564232"/>
                  </a:cubicBezTo>
                  <a:cubicBezTo>
                    <a:pt x="111022" y="551374"/>
                    <a:pt x="133424" y="544487"/>
                    <a:pt x="151408" y="539077"/>
                  </a:cubicBezTo>
                  <a:cubicBezTo>
                    <a:pt x="152265" y="538839"/>
                    <a:pt x="153122" y="538610"/>
                    <a:pt x="153980" y="538410"/>
                  </a:cubicBezTo>
                  <a:cubicBezTo>
                    <a:pt x="168210" y="535000"/>
                    <a:pt x="182507" y="536296"/>
                    <a:pt x="196766" y="533924"/>
                  </a:cubicBezTo>
                  <a:cubicBezTo>
                    <a:pt x="207272" y="531448"/>
                    <a:pt x="217778" y="528018"/>
                    <a:pt x="228084" y="522922"/>
                  </a:cubicBezTo>
                  <a:cubicBezTo>
                    <a:pt x="237952" y="517198"/>
                    <a:pt x="247201" y="507892"/>
                    <a:pt x="256202" y="498300"/>
                  </a:cubicBezTo>
                  <a:cubicBezTo>
                    <a:pt x="263432" y="490261"/>
                    <a:pt x="270432" y="481546"/>
                    <a:pt x="277042" y="471792"/>
                  </a:cubicBezTo>
                  <a:cubicBezTo>
                    <a:pt x="291444" y="450333"/>
                    <a:pt x="305160" y="427282"/>
                    <a:pt x="318810" y="404155"/>
                  </a:cubicBezTo>
                  <a:cubicBezTo>
                    <a:pt x="331068" y="383724"/>
                    <a:pt x="341870" y="360597"/>
                    <a:pt x="352262" y="336956"/>
                  </a:cubicBezTo>
                  <a:cubicBezTo>
                    <a:pt x="362587" y="313601"/>
                    <a:pt x="372721" y="289970"/>
                    <a:pt x="382456" y="265776"/>
                  </a:cubicBezTo>
                  <a:cubicBezTo>
                    <a:pt x="392400" y="240992"/>
                    <a:pt x="403906" y="217608"/>
                    <a:pt x="417803" y="200378"/>
                  </a:cubicBezTo>
                  <a:cubicBezTo>
                    <a:pt x="422822" y="194748"/>
                    <a:pt x="428338" y="190843"/>
                    <a:pt x="433872" y="187576"/>
                  </a:cubicBezTo>
                  <a:cubicBezTo>
                    <a:pt x="438720" y="184833"/>
                    <a:pt x="443664" y="182861"/>
                    <a:pt x="448655" y="181851"/>
                  </a:cubicBezTo>
                  <a:cubicBezTo>
                    <a:pt x="451245" y="181318"/>
                    <a:pt x="453855" y="181051"/>
                    <a:pt x="456455" y="181070"/>
                  </a:cubicBezTo>
                  <a:cubicBezTo>
                    <a:pt x="461532" y="180804"/>
                    <a:pt x="466619" y="180699"/>
                    <a:pt x="471686" y="181042"/>
                  </a:cubicBezTo>
                  <a:cubicBezTo>
                    <a:pt x="473524" y="181166"/>
                    <a:pt x="475344" y="181346"/>
                    <a:pt x="477172" y="181604"/>
                  </a:cubicBezTo>
                  <a:cubicBezTo>
                    <a:pt x="483820" y="182709"/>
                    <a:pt x="490393" y="184576"/>
                    <a:pt x="497023" y="185966"/>
                  </a:cubicBezTo>
                  <a:cubicBezTo>
                    <a:pt x="515339" y="190653"/>
                    <a:pt x="534465" y="187776"/>
                    <a:pt x="552172" y="197777"/>
                  </a:cubicBezTo>
                  <a:cubicBezTo>
                    <a:pt x="564783" y="205149"/>
                    <a:pt x="576156" y="217580"/>
                    <a:pt x="588072" y="227714"/>
                  </a:cubicBezTo>
                  <a:cubicBezTo>
                    <a:pt x="597987" y="236411"/>
                    <a:pt x="607627" y="244107"/>
                    <a:pt x="618276" y="250203"/>
                  </a:cubicBezTo>
                  <a:cubicBezTo>
                    <a:pt x="625296" y="253232"/>
                    <a:pt x="632696" y="252517"/>
                    <a:pt x="639888" y="250574"/>
                  </a:cubicBezTo>
                  <a:cubicBezTo>
                    <a:pt x="645746" y="249069"/>
                    <a:pt x="651461" y="245850"/>
                    <a:pt x="656956" y="241478"/>
                  </a:cubicBezTo>
                  <a:cubicBezTo>
                    <a:pt x="672397" y="229248"/>
                    <a:pt x="683712" y="203597"/>
                    <a:pt x="691942" y="177108"/>
                  </a:cubicBezTo>
                  <a:cubicBezTo>
                    <a:pt x="698619" y="155248"/>
                    <a:pt x="705658" y="131521"/>
                    <a:pt x="712468" y="109376"/>
                  </a:cubicBezTo>
                  <a:cubicBezTo>
                    <a:pt x="719203" y="87725"/>
                    <a:pt x="725584" y="65665"/>
                    <a:pt x="732956" y="44691"/>
                  </a:cubicBezTo>
                  <a:cubicBezTo>
                    <a:pt x="739462" y="26413"/>
                    <a:pt x="747958" y="9982"/>
                    <a:pt x="75852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1"/>
            <p:cNvSpPr/>
            <p:nvPr/>
          </p:nvSpPr>
          <p:spPr>
            <a:xfrm>
              <a:off x="7899120" y="4296960"/>
              <a:ext cx="688123" cy="1466145"/>
            </a:xfrm>
            <a:custGeom>
              <a:rect b="b" l="l" r="r" t="t"/>
              <a:pathLst>
                <a:path extrusionOk="0" h="1466145" w="688123">
                  <a:moveTo>
                    <a:pt x="687983" y="57"/>
                  </a:moveTo>
                  <a:lnTo>
                    <a:pt x="687983" y="8572"/>
                  </a:lnTo>
                  <a:cubicBezTo>
                    <a:pt x="680096" y="17974"/>
                    <a:pt x="672667" y="28613"/>
                    <a:pt x="666752" y="42243"/>
                  </a:cubicBezTo>
                  <a:cubicBezTo>
                    <a:pt x="661475" y="55836"/>
                    <a:pt x="657065" y="70447"/>
                    <a:pt x="652255" y="84582"/>
                  </a:cubicBezTo>
                  <a:cubicBezTo>
                    <a:pt x="648083" y="97155"/>
                    <a:pt x="643768" y="109585"/>
                    <a:pt x="639805" y="122377"/>
                  </a:cubicBezTo>
                  <a:cubicBezTo>
                    <a:pt x="632995" y="143561"/>
                    <a:pt x="628433" y="166907"/>
                    <a:pt x="621146" y="187604"/>
                  </a:cubicBezTo>
                  <a:cubicBezTo>
                    <a:pt x="616364" y="200444"/>
                    <a:pt x="610668" y="212084"/>
                    <a:pt x="604477" y="222656"/>
                  </a:cubicBezTo>
                  <a:cubicBezTo>
                    <a:pt x="601886" y="226981"/>
                    <a:pt x="599257" y="231400"/>
                    <a:pt x="596229" y="234648"/>
                  </a:cubicBezTo>
                  <a:cubicBezTo>
                    <a:pt x="585723" y="245211"/>
                    <a:pt x="574426" y="252574"/>
                    <a:pt x="563206" y="259680"/>
                  </a:cubicBezTo>
                  <a:cubicBezTo>
                    <a:pt x="546432" y="269443"/>
                    <a:pt x="529410" y="258889"/>
                    <a:pt x="513704" y="250012"/>
                  </a:cubicBezTo>
                  <a:cubicBezTo>
                    <a:pt x="498388" y="241049"/>
                    <a:pt x="483653" y="229438"/>
                    <a:pt x="469432" y="215989"/>
                  </a:cubicBezTo>
                  <a:cubicBezTo>
                    <a:pt x="457697" y="205054"/>
                    <a:pt x="444934" y="198425"/>
                    <a:pt x="432198" y="192196"/>
                  </a:cubicBezTo>
                  <a:cubicBezTo>
                    <a:pt x="421807" y="187300"/>
                    <a:pt x="411548" y="181432"/>
                    <a:pt x="400966" y="177898"/>
                  </a:cubicBezTo>
                  <a:cubicBezTo>
                    <a:pt x="392251" y="175260"/>
                    <a:pt x="383259" y="174174"/>
                    <a:pt x="374353" y="176108"/>
                  </a:cubicBezTo>
                  <a:cubicBezTo>
                    <a:pt x="370972" y="177279"/>
                    <a:pt x="367609" y="179003"/>
                    <a:pt x="364314" y="180937"/>
                  </a:cubicBezTo>
                  <a:cubicBezTo>
                    <a:pt x="359923" y="183747"/>
                    <a:pt x="354922" y="187138"/>
                    <a:pt x="350512" y="190738"/>
                  </a:cubicBezTo>
                  <a:cubicBezTo>
                    <a:pt x="346873" y="193843"/>
                    <a:pt x="343664" y="198349"/>
                    <a:pt x="340559" y="203092"/>
                  </a:cubicBezTo>
                  <a:cubicBezTo>
                    <a:pt x="334243" y="212912"/>
                    <a:pt x="327481" y="223580"/>
                    <a:pt x="322318" y="235858"/>
                  </a:cubicBezTo>
                  <a:cubicBezTo>
                    <a:pt x="315851" y="251517"/>
                    <a:pt x="309402" y="267176"/>
                    <a:pt x="302925" y="282797"/>
                  </a:cubicBezTo>
                  <a:cubicBezTo>
                    <a:pt x="297296" y="296647"/>
                    <a:pt x="292200" y="311201"/>
                    <a:pt x="286800" y="325336"/>
                  </a:cubicBezTo>
                  <a:cubicBezTo>
                    <a:pt x="276456" y="351234"/>
                    <a:pt x="265749" y="376723"/>
                    <a:pt x="254500" y="401307"/>
                  </a:cubicBezTo>
                  <a:cubicBezTo>
                    <a:pt x="241413" y="429177"/>
                    <a:pt x="225754" y="452599"/>
                    <a:pt x="208914" y="472031"/>
                  </a:cubicBezTo>
                  <a:cubicBezTo>
                    <a:pt x="202932" y="479212"/>
                    <a:pt x="197331" y="487537"/>
                    <a:pt x="192283" y="496948"/>
                  </a:cubicBezTo>
                  <a:cubicBezTo>
                    <a:pt x="183129" y="513445"/>
                    <a:pt x="173423" y="530038"/>
                    <a:pt x="161584" y="539229"/>
                  </a:cubicBezTo>
                  <a:cubicBezTo>
                    <a:pt x="160041" y="540391"/>
                    <a:pt x="158488" y="541487"/>
                    <a:pt x="156916" y="542506"/>
                  </a:cubicBezTo>
                  <a:cubicBezTo>
                    <a:pt x="150239" y="546878"/>
                    <a:pt x="143372" y="550088"/>
                    <a:pt x="136562" y="553393"/>
                  </a:cubicBezTo>
                  <a:cubicBezTo>
                    <a:pt x="124579" y="558946"/>
                    <a:pt x="112616" y="564775"/>
                    <a:pt x="100576" y="569786"/>
                  </a:cubicBezTo>
                  <a:cubicBezTo>
                    <a:pt x="94175" y="572681"/>
                    <a:pt x="87736" y="574938"/>
                    <a:pt x="81269" y="576882"/>
                  </a:cubicBezTo>
                  <a:cubicBezTo>
                    <a:pt x="68344" y="580777"/>
                    <a:pt x="55352" y="583464"/>
                    <a:pt x="42445" y="587645"/>
                  </a:cubicBezTo>
                  <a:lnTo>
                    <a:pt x="42445" y="587645"/>
                  </a:lnTo>
                  <a:cubicBezTo>
                    <a:pt x="41740" y="587873"/>
                    <a:pt x="41045" y="588102"/>
                    <a:pt x="40340" y="588340"/>
                  </a:cubicBezTo>
                  <a:cubicBezTo>
                    <a:pt x="33091" y="590826"/>
                    <a:pt x="25138" y="593169"/>
                    <a:pt x="18375" y="599827"/>
                  </a:cubicBezTo>
                  <a:cubicBezTo>
                    <a:pt x="17785" y="600399"/>
                    <a:pt x="17204" y="601008"/>
                    <a:pt x="16632" y="601666"/>
                  </a:cubicBezTo>
                  <a:cubicBezTo>
                    <a:pt x="12461" y="606723"/>
                    <a:pt x="8365" y="613191"/>
                    <a:pt x="6298" y="621782"/>
                  </a:cubicBezTo>
                  <a:cubicBezTo>
                    <a:pt x="3297" y="635784"/>
                    <a:pt x="5507" y="655206"/>
                    <a:pt x="10403" y="666464"/>
                  </a:cubicBezTo>
                  <a:cubicBezTo>
                    <a:pt x="16604" y="681504"/>
                    <a:pt x="26624" y="687972"/>
                    <a:pt x="36406" y="691887"/>
                  </a:cubicBezTo>
                  <a:cubicBezTo>
                    <a:pt x="39254" y="693153"/>
                    <a:pt x="42159" y="694087"/>
                    <a:pt x="45103" y="694563"/>
                  </a:cubicBezTo>
                  <a:cubicBezTo>
                    <a:pt x="50646" y="695515"/>
                    <a:pt x="56247" y="695535"/>
                    <a:pt x="61848" y="695458"/>
                  </a:cubicBezTo>
                  <a:cubicBezTo>
                    <a:pt x="71211" y="695335"/>
                    <a:pt x="80593" y="694973"/>
                    <a:pt x="89737" y="698344"/>
                  </a:cubicBezTo>
                  <a:cubicBezTo>
                    <a:pt x="100585" y="702278"/>
                    <a:pt x="111196" y="708117"/>
                    <a:pt x="121369" y="715737"/>
                  </a:cubicBezTo>
                  <a:cubicBezTo>
                    <a:pt x="128018" y="720795"/>
                    <a:pt x="134647" y="725948"/>
                    <a:pt x="141591" y="729653"/>
                  </a:cubicBezTo>
                  <a:cubicBezTo>
                    <a:pt x="162756" y="741683"/>
                    <a:pt x="185177" y="743941"/>
                    <a:pt x="207028" y="750608"/>
                  </a:cubicBezTo>
                  <a:cubicBezTo>
                    <a:pt x="219791" y="754704"/>
                    <a:pt x="232450" y="759924"/>
                    <a:pt x="244804" y="766753"/>
                  </a:cubicBezTo>
                  <a:cubicBezTo>
                    <a:pt x="252767" y="771297"/>
                    <a:pt x="260672" y="776602"/>
                    <a:pt x="267787" y="784498"/>
                  </a:cubicBezTo>
                  <a:cubicBezTo>
                    <a:pt x="275131" y="793118"/>
                    <a:pt x="281694" y="803853"/>
                    <a:pt x="287561" y="815750"/>
                  </a:cubicBezTo>
                  <a:cubicBezTo>
                    <a:pt x="290400" y="821493"/>
                    <a:pt x="293086" y="827503"/>
                    <a:pt x="295600" y="833685"/>
                  </a:cubicBezTo>
                  <a:cubicBezTo>
                    <a:pt x="305821" y="859746"/>
                    <a:pt x="313955" y="888387"/>
                    <a:pt x="322775" y="916191"/>
                  </a:cubicBezTo>
                  <a:cubicBezTo>
                    <a:pt x="325004" y="923230"/>
                    <a:pt x="327281" y="930221"/>
                    <a:pt x="329643" y="937098"/>
                  </a:cubicBezTo>
                  <a:cubicBezTo>
                    <a:pt x="336768" y="958996"/>
                    <a:pt x="344131" y="980742"/>
                    <a:pt x="353456" y="999601"/>
                  </a:cubicBezTo>
                  <a:cubicBezTo>
                    <a:pt x="361599" y="1016680"/>
                    <a:pt x="369505" y="1034882"/>
                    <a:pt x="373763" y="1056742"/>
                  </a:cubicBezTo>
                  <a:cubicBezTo>
                    <a:pt x="379421" y="1085688"/>
                    <a:pt x="379354" y="1117749"/>
                    <a:pt x="377896" y="1148677"/>
                  </a:cubicBezTo>
                  <a:cubicBezTo>
                    <a:pt x="375991" y="1180967"/>
                    <a:pt x="367943" y="1204722"/>
                    <a:pt x="357256" y="1230192"/>
                  </a:cubicBezTo>
                  <a:cubicBezTo>
                    <a:pt x="346112" y="1257824"/>
                    <a:pt x="333348" y="1282979"/>
                    <a:pt x="320670" y="1308202"/>
                  </a:cubicBezTo>
                  <a:cubicBezTo>
                    <a:pt x="315079" y="1319727"/>
                    <a:pt x="309688" y="1331786"/>
                    <a:pt x="305459" y="1345168"/>
                  </a:cubicBezTo>
                  <a:cubicBezTo>
                    <a:pt x="302735" y="1353798"/>
                    <a:pt x="301106" y="1363542"/>
                    <a:pt x="301001" y="1373362"/>
                  </a:cubicBezTo>
                  <a:cubicBezTo>
                    <a:pt x="301316" y="1391345"/>
                    <a:pt x="305031" y="1408281"/>
                    <a:pt x="309479" y="1423664"/>
                  </a:cubicBezTo>
                  <a:cubicBezTo>
                    <a:pt x="312364" y="1433560"/>
                    <a:pt x="315546" y="1443104"/>
                    <a:pt x="318575" y="1452848"/>
                  </a:cubicBezTo>
                  <a:cubicBezTo>
                    <a:pt x="319927" y="1457325"/>
                    <a:pt x="321328" y="1461764"/>
                    <a:pt x="322775" y="1466145"/>
                  </a:cubicBezTo>
                  <a:lnTo>
                    <a:pt x="316622" y="1466145"/>
                  </a:lnTo>
                  <a:cubicBezTo>
                    <a:pt x="314089" y="1458582"/>
                    <a:pt x="311650" y="1450905"/>
                    <a:pt x="309193" y="1443295"/>
                  </a:cubicBezTo>
                  <a:cubicBezTo>
                    <a:pt x="302468" y="1423197"/>
                    <a:pt x="295953" y="1401261"/>
                    <a:pt x="295658" y="1376553"/>
                  </a:cubicBezTo>
                  <a:cubicBezTo>
                    <a:pt x="295515" y="1360084"/>
                    <a:pt x="299725" y="1344540"/>
                    <a:pt x="305031" y="1331300"/>
                  </a:cubicBezTo>
                  <a:cubicBezTo>
                    <a:pt x="307897" y="1323794"/>
                    <a:pt x="310955" y="1316546"/>
                    <a:pt x="314222" y="1309611"/>
                  </a:cubicBezTo>
                  <a:cubicBezTo>
                    <a:pt x="323690" y="1289142"/>
                    <a:pt x="334006" y="1270073"/>
                    <a:pt x="343207" y="1249204"/>
                  </a:cubicBezTo>
                  <a:cubicBezTo>
                    <a:pt x="347874" y="1238631"/>
                    <a:pt x="352427" y="1227877"/>
                    <a:pt x="356847" y="1216962"/>
                  </a:cubicBezTo>
                  <a:cubicBezTo>
                    <a:pt x="362114" y="1203827"/>
                    <a:pt x="367133" y="1189806"/>
                    <a:pt x="369953" y="1174299"/>
                  </a:cubicBezTo>
                  <a:cubicBezTo>
                    <a:pt x="373477" y="1156745"/>
                    <a:pt x="373753" y="1138171"/>
                    <a:pt x="373820" y="1119949"/>
                  </a:cubicBezTo>
                  <a:cubicBezTo>
                    <a:pt x="373839" y="1100366"/>
                    <a:pt x="373105" y="1081088"/>
                    <a:pt x="369743" y="1062619"/>
                  </a:cubicBezTo>
                  <a:cubicBezTo>
                    <a:pt x="363181" y="1025509"/>
                    <a:pt x="345340" y="1002401"/>
                    <a:pt x="334386" y="970521"/>
                  </a:cubicBezTo>
                  <a:cubicBezTo>
                    <a:pt x="328252" y="953729"/>
                    <a:pt x="322556" y="936393"/>
                    <a:pt x="317022" y="918886"/>
                  </a:cubicBezTo>
                  <a:cubicBezTo>
                    <a:pt x="312145" y="903513"/>
                    <a:pt x="307383" y="888016"/>
                    <a:pt x="302544" y="872633"/>
                  </a:cubicBezTo>
                  <a:cubicBezTo>
                    <a:pt x="296182" y="852478"/>
                    <a:pt x="289133" y="832876"/>
                    <a:pt x="280237" y="816378"/>
                  </a:cubicBezTo>
                  <a:cubicBezTo>
                    <a:pt x="279741" y="815473"/>
                    <a:pt x="279246" y="814578"/>
                    <a:pt x="278751" y="813692"/>
                  </a:cubicBezTo>
                  <a:cubicBezTo>
                    <a:pt x="274788" y="806882"/>
                    <a:pt x="270855" y="799872"/>
                    <a:pt x="266292" y="794442"/>
                  </a:cubicBezTo>
                  <a:cubicBezTo>
                    <a:pt x="257824" y="784488"/>
                    <a:pt x="248138" y="778621"/>
                    <a:pt x="238489" y="773421"/>
                  </a:cubicBezTo>
                  <a:cubicBezTo>
                    <a:pt x="220810" y="764162"/>
                    <a:pt x="202370" y="758342"/>
                    <a:pt x="183929" y="754323"/>
                  </a:cubicBezTo>
                  <a:cubicBezTo>
                    <a:pt x="167632" y="750789"/>
                    <a:pt x="151392" y="745789"/>
                    <a:pt x="135943" y="736187"/>
                  </a:cubicBezTo>
                  <a:cubicBezTo>
                    <a:pt x="125160" y="729501"/>
                    <a:pt x="115007" y="720014"/>
                    <a:pt x="104015" y="714280"/>
                  </a:cubicBezTo>
                  <a:cubicBezTo>
                    <a:pt x="95623" y="709746"/>
                    <a:pt x="87099" y="705621"/>
                    <a:pt x="78297" y="704097"/>
                  </a:cubicBezTo>
                  <a:cubicBezTo>
                    <a:pt x="74259" y="703421"/>
                    <a:pt x="70191" y="703202"/>
                    <a:pt x="66115" y="703088"/>
                  </a:cubicBezTo>
                  <a:cubicBezTo>
                    <a:pt x="57171" y="702831"/>
                    <a:pt x="48208" y="703107"/>
                    <a:pt x="39444" y="700259"/>
                  </a:cubicBezTo>
                  <a:cubicBezTo>
                    <a:pt x="31044" y="696811"/>
                    <a:pt x="22309" y="693868"/>
                    <a:pt x="14994" y="685362"/>
                  </a:cubicBezTo>
                  <a:cubicBezTo>
                    <a:pt x="14870" y="685229"/>
                    <a:pt x="14766" y="685086"/>
                    <a:pt x="14642" y="684952"/>
                  </a:cubicBezTo>
                  <a:cubicBezTo>
                    <a:pt x="6069" y="674713"/>
                    <a:pt x="1240" y="662169"/>
                    <a:pt x="221" y="642576"/>
                  </a:cubicBezTo>
                  <a:cubicBezTo>
                    <a:pt x="78" y="640671"/>
                    <a:pt x="1" y="638804"/>
                    <a:pt x="1" y="636965"/>
                  </a:cubicBezTo>
                  <a:cubicBezTo>
                    <a:pt x="-112" y="618572"/>
                    <a:pt x="6288" y="603266"/>
                    <a:pt x="14842" y="593779"/>
                  </a:cubicBezTo>
                  <a:cubicBezTo>
                    <a:pt x="15366" y="593198"/>
                    <a:pt x="15889" y="592655"/>
                    <a:pt x="16423" y="592122"/>
                  </a:cubicBezTo>
                  <a:cubicBezTo>
                    <a:pt x="22633" y="586092"/>
                    <a:pt x="29443" y="583263"/>
                    <a:pt x="36206" y="580777"/>
                  </a:cubicBezTo>
                  <a:lnTo>
                    <a:pt x="36206" y="580777"/>
                  </a:lnTo>
                  <a:cubicBezTo>
                    <a:pt x="36978" y="580492"/>
                    <a:pt x="37740" y="580206"/>
                    <a:pt x="38511" y="579930"/>
                  </a:cubicBezTo>
                  <a:cubicBezTo>
                    <a:pt x="48779" y="576329"/>
                    <a:pt x="59104" y="573576"/>
                    <a:pt x="69448" y="570957"/>
                  </a:cubicBezTo>
                  <a:cubicBezTo>
                    <a:pt x="71554" y="570509"/>
                    <a:pt x="73668" y="569995"/>
                    <a:pt x="75773" y="569443"/>
                  </a:cubicBezTo>
                  <a:cubicBezTo>
                    <a:pt x="90784" y="565518"/>
                    <a:pt x="105643" y="559222"/>
                    <a:pt x="120436" y="552488"/>
                  </a:cubicBezTo>
                  <a:cubicBezTo>
                    <a:pt x="130285" y="548088"/>
                    <a:pt x="140143" y="543735"/>
                    <a:pt x="149896" y="538477"/>
                  </a:cubicBezTo>
                  <a:cubicBezTo>
                    <a:pt x="151202" y="537772"/>
                    <a:pt x="152507" y="537058"/>
                    <a:pt x="153811" y="536315"/>
                  </a:cubicBezTo>
                  <a:cubicBezTo>
                    <a:pt x="156850" y="534505"/>
                    <a:pt x="159860" y="532467"/>
                    <a:pt x="162756" y="529923"/>
                  </a:cubicBezTo>
                  <a:cubicBezTo>
                    <a:pt x="178900" y="516293"/>
                    <a:pt x="189340" y="487909"/>
                    <a:pt x="203618" y="469259"/>
                  </a:cubicBezTo>
                  <a:cubicBezTo>
                    <a:pt x="239432" y="426863"/>
                    <a:pt x="259587" y="384229"/>
                    <a:pt x="283999" y="320497"/>
                  </a:cubicBezTo>
                  <a:cubicBezTo>
                    <a:pt x="289009" y="307257"/>
                    <a:pt x="293496" y="293379"/>
                    <a:pt x="298639" y="280311"/>
                  </a:cubicBezTo>
                  <a:cubicBezTo>
                    <a:pt x="303868" y="266957"/>
                    <a:pt x="309555" y="254241"/>
                    <a:pt x="314917" y="241068"/>
                  </a:cubicBezTo>
                  <a:cubicBezTo>
                    <a:pt x="322432" y="221780"/>
                    <a:pt x="331500" y="204635"/>
                    <a:pt x="341778" y="190405"/>
                  </a:cubicBezTo>
                  <a:cubicBezTo>
                    <a:pt x="347455" y="182413"/>
                    <a:pt x="354255" y="178489"/>
                    <a:pt x="360866" y="174412"/>
                  </a:cubicBezTo>
                  <a:cubicBezTo>
                    <a:pt x="366343" y="171164"/>
                    <a:pt x="371839" y="167383"/>
                    <a:pt x="377535" y="166449"/>
                  </a:cubicBezTo>
                  <a:cubicBezTo>
                    <a:pt x="384497" y="165630"/>
                    <a:pt x="391489" y="165659"/>
                    <a:pt x="398366" y="167269"/>
                  </a:cubicBezTo>
                  <a:cubicBezTo>
                    <a:pt x="406157" y="169135"/>
                    <a:pt x="413730" y="172822"/>
                    <a:pt x="421207" y="176832"/>
                  </a:cubicBezTo>
                  <a:cubicBezTo>
                    <a:pt x="433827" y="183632"/>
                    <a:pt x="446686" y="189214"/>
                    <a:pt x="459021" y="197510"/>
                  </a:cubicBezTo>
                  <a:cubicBezTo>
                    <a:pt x="470070" y="205083"/>
                    <a:pt x="480338" y="215741"/>
                    <a:pt x="491140" y="224361"/>
                  </a:cubicBezTo>
                  <a:cubicBezTo>
                    <a:pt x="499407" y="231000"/>
                    <a:pt x="507884" y="236791"/>
                    <a:pt x="516457" y="242106"/>
                  </a:cubicBezTo>
                  <a:cubicBezTo>
                    <a:pt x="523477" y="246402"/>
                    <a:pt x="530639" y="250117"/>
                    <a:pt x="537983" y="252413"/>
                  </a:cubicBezTo>
                  <a:cubicBezTo>
                    <a:pt x="546441" y="255108"/>
                    <a:pt x="555338" y="255822"/>
                    <a:pt x="563777" y="250574"/>
                  </a:cubicBezTo>
                  <a:cubicBezTo>
                    <a:pt x="572692" y="245078"/>
                    <a:pt x="581579" y="239239"/>
                    <a:pt x="590209" y="232124"/>
                  </a:cubicBezTo>
                  <a:cubicBezTo>
                    <a:pt x="593162" y="229591"/>
                    <a:pt x="596048" y="226648"/>
                    <a:pt x="598572" y="222713"/>
                  </a:cubicBezTo>
                  <a:cubicBezTo>
                    <a:pt x="605830" y="211198"/>
                    <a:pt x="612259" y="198329"/>
                    <a:pt x="617727" y="183518"/>
                  </a:cubicBezTo>
                  <a:cubicBezTo>
                    <a:pt x="623689" y="165783"/>
                    <a:pt x="627842" y="146323"/>
                    <a:pt x="633462" y="128226"/>
                  </a:cubicBezTo>
                  <a:cubicBezTo>
                    <a:pt x="640415" y="105413"/>
                    <a:pt x="648035" y="83286"/>
                    <a:pt x="655493" y="61017"/>
                  </a:cubicBezTo>
                  <a:cubicBezTo>
                    <a:pt x="659494" y="48854"/>
                    <a:pt x="663685" y="36881"/>
                    <a:pt x="669238" y="26870"/>
                  </a:cubicBezTo>
                  <a:cubicBezTo>
                    <a:pt x="673762" y="18202"/>
                    <a:pt x="679087" y="11221"/>
                    <a:pt x="684411" y="4458"/>
                  </a:cubicBezTo>
                  <a:cubicBezTo>
                    <a:pt x="685611" y="2962"/>
                    <a:pt x="686811" y="1467"/>
                    <a:pt x="68801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_1_1_2">
    <p:spTree>
      <p:nvGrpSpPr>
        <p:cNvPr id="432" name="Shape 432"/>
        <p:cNvGrpSpPr/>
        <p:nvPr/>
      </p:nvGrpSpPr>
      <p:grpSpPr>
        <a:xfrm>
          <a:off x="0" y="0"/>
          <a:ext cx="0" cy="0"/>
          <a:chOff x="0" y="0"/>
          <a:chExt cx="0" cy="0"/>
        </a:xfrm>
      </p:grpSpPr>
      <p:pic>
        <p:nvPicPr>
          <p:cNvPr id="433" name="Google Shape;433;p22"/>
          <p:cNvPicPr preferRelativeResize="0"/>
          <p:nvPr/>
        </p:nvPicPr>
        <p:blipFill>
          <a:blip r:embed="rId2">
            <a:alphaModFix amt="40000"/>
          </a:blip>
          <a:stretch>
            <a:fillRect/>
          </a:stretch>
        </p:blipFill>
        <p:spPr>
          <a:xfrm>
            <a:off x="1" y="672"/>
            <a:ext cx="9143998" cy="5142154"/>
          </a:xfrm>
          <a:prstGeom prst="rect">
            <a:avLst/>
          </a:prstGeom>
          <a:noFill/>
          <a:ln>
            <a:noFill/>
          </a:ln>
        </p:spPr>
      </p:pic>
      <p:sp>
        <p:nvSpPr>
          <p:cNvPr id="434" name="Google Shape;434;p22"/>
          <p:cNvSpPr txBox="1"/>
          <p:nvPr>
            <p:ph type="ctrTitle"/>
          </p:nvPr>
        </p:nvSpPr>
        <p:spPr>
          <a:xfrm>
            <a:off x="2816400" y="537107"/>
            <a:ext cx="3511200" cy="99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60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435" name="Google Shape;435;p22"/>
          <p:cNvSpPr txBox="1"/>
          <p:nvPr>
            <p:ph idx="1" type="subTitle"/>
          </p:nvPr>
        </p:nvSpPr>
        <p:spPr>
          <a:xfrm>
            <a:off x="2815200" y="1498557"/>
            <a:ext cx="3513600" cy="99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436" name="Google Shape;436;p22"/>
          <p:cNvSpPr txBox="1"/>
          <p:nvPr/>
        </p:nvSpPr>
        <p:spPr>
          <a:xfrm>
            <a:off x="2342350" y="4136575"/>
            <a:ext cx="4459200" cy="4719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1000">
                <a:solidFill>
                  <a:schemeClr val="dk1"/>
                </a:solidFill>
                <a:latin typeface="Inter"/>
                <a:ea typeface="Inter"/>
                <a:cs typeface="Inter"/>
                <a:sym typeface="Inter"/>
              </a:rPr>
              <a:t>CREDITS:</a:t>
            </a:r>
            <a:r>
              <a:rPr lang="en" sz="1000">
                <a:solidFill>
                  <a:schemeClr val="dk1"/>
                </a:solidFill>
                <a:latin typeface="Inter"/>
                <a:ea typeface="Inter"/>
                <a:cs typeface="Inter"/>
                <a:sym typeface="Inter"/>
              </a:rPr>
              <a:t> This presentation template was created by </a:t>
            </a:r>
            <a:r>
              <a:rPr b="1" lang="en" sz="1000" u="sng">
                <a:solidFill>
                  <a:schemeClr val="accent3"/>
                </a:solidFill>
                <a:latin typeface="Inter"/>
                <a:ea typeface="Inter"/>
                <a:cs typeface="Inter"/>
                <a:sym typeface="Inter"/>
                <a:hlinkClick r:id="rId3">
                  <a:extLst>
                    <a:ext uri="{A12FA001-AC4F-418D-AE19-62706E023703}">
                      <ahyp:hlinkClr val="tx"/>
                    </a:ext>
                  </a:extLst>
                </a:hlinkClick>
              </a:rPr>
              <a:t>Slidesgo</a:t>
            </a:r>
            <a:r>
              <a:rPr b="1" lang="en" sz="1000" u="sng">
                <a:solidFill>
                  <a:schemeClr val="dk1"/>
                </a:solidFill>
                <a:latin typeface="Inter"/>
                <a:ea typeface="Inter"/>
                <a:cs typeface="Inter"/>
                <a:sym typeface="Inter"/>
              </a:rPr>
              <a:t>,</a:t>
            </a:r>
            <a:r>
              <a:rPr b="1" lang="en" sz="1000">
                <a:solidFill>
                  <a:schemeClr val="dk1"/>
                </a:solidFill>
                <a:latin typeface="Inter"/>
                <a:ea typeface="Inter"/>
                <a:cs typeface="Inter"/>
                <a:sym typeface="Inter"/>
              </a:rPr>
              <a:t> </a:t>
            </a:r>
            <a:r>
              <a:rPr lang="en" sz="1000">
                <a:solidFill>
                  <a:schemeClr val="dk1"/>
                </a:solidFill>
                <a:latin typeface="Inter"/>
                <a:ea typeface="Inter"/>
                <a:cs typeface="Inter"/>
                <a:sym typeface="Inter"/>
              </a:rPr>
              <a:t>and includes </a:t>
            </a:r>
            <a:r>
              <a:rPr lang="en" sz="1000">
                <a:solidFill>
                  <a:schemeClr val="dk1"/>
                </a:solidFill>
                <a:latin typeface="Inter"/>
                <a:ea typeface="Inter"/>
                <a:cs typeface="Inter"/>
                <a:sym typeface="Inter"/>
              </a:rPr>
              <a:t>icons by </a:t>
            </a:r>
            <a:r>
              <a:rPr b="1" lang="en" sz="1000" u="sng">
                <a:solidFill>
                  <a:schemeClr val="accent3"/>
                </a:solidFill>
                <a:latin typeface="Inter"/>
                <a:ea typeface="Inter"/>
                <a:cs typeface="Inter"/>
                <a:sym typeface="Inter"/>
                <a:hlinkClick r:id="rId4">
                  <a:extLst>
                    <a:ext uri="{A12FA001-AC4F-418D-AE19-62706E023703}">
                      <ahyp:hlinkClr val="tx"/>
                    </a:ext>
                  </a:extLst>
                </a:hlinkClick>
              </a:rPr>
              <a:t>Flaticon</a:t>
            </a:r>
            <a:r>
              <a:rPr b="1" lang="en" sz="1000">
                <a:solidFill>
                  <a:schemeClr val="accent3"/>
                </a:solidFill>
                <a:latin typeface="Inter"/>
                <a:ea typeface="Inter"/>
                <a:cs typeface="Inter"/>
                <a:sym typeface="Inter"/>
              </a:rPr>
              <a:t> </a:t>
            </a:r>
            <a:r>
              <a:rPr lang="en" sz="1000">
                <a:solidFill>
                  <a:schemeClr val="dk1"/>
                </a:solidFill>
                <a:latin typeface="Inter"/>
                <a:ea typeface="Inter"/>
                <a:cs typeface="Inter"/>
                <a:sym typeface="Inter"/>
              </a:rPr>
              <a:t>and infographics &amp; images by </a:t>
            </a:r>
            <a:r>
              <a:rPr b="1" lang="en" sz="1000" u="sng">
                <a:solidFill>
                  <a:schemeClr val="accent3"/>
                </a:solidFill>
                <a:latin typeface="Inter"/>
                <a:ea typeface="Inter"/>
                <a:cs typeface="Inter"/>
                <a:sym typeface="Inter"/>
                <a:hlinkClick r:id="rId5">
                  <a:extLst>
                    <a:ext uri="{A12FA001-AC4F-418D-AE19-62706E023703}">
                      <ahyp:hlinkClr val="tx"/>
                    </a:ext>
                  </a:extLst>
                </a:hlinkClick>
              </a:rPr>
              <a:t>Freepik</a:t>
            </a:r>
            <a:endParaRPr b="1" sz="1000" u="sng">
              <a:solidFill>
                <a:schemeClr val="accent3"/>
              </a:solidFill>
              <a:highlight>
                <a:srgbClr val="DFDEFC"/>
              </a:highlight>
              <a:latin typeface="Inter"/>
              <a:ea typeface="Inter"/>
              <a:cs typeface="Inter"/>
              <a:sym typeface="Inter"/>
            </a:endParaRPr>
          </a:p>
        </p:txBody>
      </p:sp>
      <p:grpSp>
        <p:nvGrpSpPr>
          <p:cNvPr id="437" name="Google Shape;437;p22"/>
          <p:cNvGrpSpPr/>
          <p:nvPr/>
        </p:nvGrpSpPr>
        <p:grpSpPr>
          <a:xfrm rot="10800000">
            <a:off x="-139474" y="-68424"/>
            <a:ext cx="9485821" cy="5437188"/>
            <a:chOff x="-341817" y="-151734"/>
            <a:chExt cx="9485821" cy="5437188"/>
          </a:xfrm>
        </p:grpSpPr>
        <p:grpSp>
          <p:nvGrpSpPr>
            <p:cNvPr id="438" name="Google Shape;438;p22"/>
            <p:cNvGrpSpPr/>
            <p:nvPr/>
          </p:nvGrpSpPr>
          <p:grpSpPr>
            <a:xfrm>
              <a:off x="-341817" y="-151734"/>
              <a:ext cx="3435045" cy="2199868"/>
              <a:chOff x="4565160" y="1185840"/>
              <a:chExt cx="1503236" cy="962701"/>
            </a:xfrm>
          </p:grpSpPr>
          <p:sp>
            <p:nvSpPr>
              <p:cNvPr id="439" name="Google Shape;439;p22"/>
              <p:cNvSpPr/>
              <p:nvPr/>
            </p:nvSpPr>
            <p:spPr>
              <a:xfrm>
                <a:off x="4565160" y="1185840"/>
                <a:ext cx="1441104" cy="885478"/>
              </a:xfrm>
              <a:custGeom>
                <a:rect b="b" l="l" r="r" t="t"/>
                <a:pathLst>
                  <a:path extrusionOk="0" h="892169" w="1441104">
                    <a:moveTo>
                      <a:pt x="1441104" y="0"/>
                    </a:moveTo>
                    <a:cubicBezTo>
                      <a:pt x="1439590" y="2353"/>
                      <a:pt x="1438123" y="4724"/>
                      <a:pt x="1436703" y="7125"/>
                    </a:cubicBezTo>
                    <a:cubicBezTo>
                      <a:pt x="1433684" y="12192"/>
                      <a:pt x="1430836" y="17374"/>
                      <a:pt x="1428112" y="22641"/>
                    </a:cubicBezTo>
                    <a:cubicBezTo>
                      <a:pt x="1424759" y="29080"/>
                      <a:pt x="1421616" y="35643"/>
                      <a:pt x="1418606" y="42310"/>
                    </a:cubicBezTo>
                    <a:cubicBezTo>
                      <a:pt x="1414567" y="51206"/>
                      <a:pt x="1410776" y="60255"/>
                      <a:pt x="1407081" y="69361"/>
                    </a:cubicBezTo>
                    <a:cubicBezTo>
                      <a:pt x="1397603" y="92659"/>
                      <a:pt x="1388745" y="116300"/>
                      <a:pt x="1378134" y="138608"/>
                    </a:cubicBezTo>
                    <a:cubicBezTo>
                      <a:pt x="1362932" y="170136"/>
                      <a:pt x="1345235" y="203387"/>
                      <a:pt x="1321289" y="229124"/>
                    </a:cubicBezTo>
                    <a:cubicBezTo>
                      <a:pt x="1305744" y="245831"/>
                      <a:pt x="1287580" y="259356"/>
                      <a:pt x="1265749" y="267186"/>
                    </a:cubicBezTo>
                    <a:cubicBezTo>
                      <a:pt x="1258653" y="270062"/>
                      <a:pt x="1251337" y="272215"/>
                      <a:pt x="1243879" y="273863"/>
                    </a:cubicBezTo>
                    <a:cubicBezTo>
                      <a:pt x="1195978" y="284493"/>
                      <a:pt x="1142143" y="274768"/>
                      <a:pt x="1101652" y="307457"/>
                    </a:cubicBezTo>
                    <a:cubicBezTo>
                      <a:pt x="1094889" y="313677"/>
                      <a:pt x="1088660" y="320478"/>
                      <a:pt x="1082564" y="327431"/>
                    </a:cubicBezTo>
                    <a:cubicBezTo>
                      <a:pt x="1069296" y="342567"/>
                      <a:pt x="1056637" y="358369"/>
                      <a:pt x="1040254" y="370056"/>
                    </a:cubicBezTo>
                    <a:cubicBezTo>
                      <a:pt x="1003773" y="397726"/>
                      <a:pt x="960425" y="414004"/>
                      <a:pt x="916362" y="422386"/>
                    </a:cubicBezTo>
                    <a:cubicBezTo>
                      <a:pt x="884253" y="428244"/>
                      <a:pt x="851459" y="426072"/>
                      <a:pt x="819055" y="425444"/>
                    </a:cubicBezTo>
                    <a:cubicBezTo>
                      <a:pt x="732111" y="420805"/>
                      <a:pt x="638051" y="444465"/>
                      <a:pt x="557546" y="399983"/>
                    </a:cubicBezTo>
                    <a:cubicBezTo>
                      <a:pt x="493633" y="366551"/>
                      <a:pt x="509883" y="297475"/>
                      <a:pt x="476783" y="244259"/>
                    </a:cubicBezTo>
                    <a:cubicBezTo>
                      <a:pt x="457952" y="215522"/>
                      <a:pt x="422072" y="184661"/>
                      <a:pt x="386944" y="195710"/>
                    </a:cubicBezTo>
                    <a:cubicBezTo>
                      <a:pt x="365751" y="207607"/>
                      <a:pt x="355768" y="235039"/>
                      <a:pt x="344776" y="258089"/>
                    </a:cubicBezTo>
                    <a:cubicBezTo>
                      <a:pt x="342738" y="262347"/>
                      <a:pt x="340671" y="266452"/>
                      <a:pt x="338499" y="270281"/>
                    </a:cubicBezTo>
                    <a:cubicBezTo>
                      <a:pt x="325260" y="297142"/>
                      <a:pt x="311849" y="323926"/>
                      <a:pt x="297228" y="349977"/>
                    </a:cubicBezTo>
                    <a:cubicBezTo>
                      <a:pt x="295199" y="353578"/>
                      <a:pt x="293160" y="357168"/>
                      <a:pt x="291084" y="360740"/>
                    </a:cubicBezTo>
                    <a:cubicBezTo>
                      <a:pt x="263233" y="409175"/>
                      <a:pt x="228752" y="453904"/>
                      <a:pt x="208026" y="506492"/>
                    </a:cubicBezTo>
                    <a:cubicBezTo>
                      <a:pt x="203378" y="517055"/>
                      <a:pt x="201473" y="527904"/>
                      <a:pt x="201558" y="538763"/>
                    </a:cubicBezTo>
                    <a:cubicBezTo>
                      <a:pt x="201673" y="553431"/>
                      <a:pt x="205454" y="568081"/>
                      <a:pt x="211112" y="581978"/>
                    </a:cubicBezTo>
                    <a:cubicBezTo>
                      <a:pt x="214970" y="591483"/>
                      <a:pt x="219723" y="600637"/>
                      <a:pt x="224761" y="609200"/>
                    </a:cubicBezTo>
                    <a:cubicBezTo>
                      <a:pt x="253822" y="657139"/>
                      <a:pt x="289112" y="707441"/>
                      <a:pt x="289789" y="766505"/>
                    </a:cubicBezTo>
                    <a:cubicBezTo>
                      <a:pt x="289884" y="792013"/>
                      <a:pt x="280330" y="816359"/>
                      <a:pt x="268653" y="838314"/>
                    </a:cubicBezTo>
                    <a:cubicBezTo>
                      <a:pt x="249126" y="877672"/>
                      <a:pt x="204387" y="892169"/>
                      <a:pt x="164640" y="882948"/>
                    </a:cubicBezTo>
                    <a:cubicBezTo>
                      <a:pt x="149181" y="879967"/>
                      <a:pt x="135417" y="873547"/>
                      <a:pt x="123111" y="864784"/>
                    </a:cubicBezTo>
                    <a:cubicBezTo>
                      <a:pt x="116100" y="859803"/>
                      <a:pt x="109566" y="854059"/>
                      <a:pt x="103461" y="847763"/>
                    </a:cubicBezTo>
                    <a:cubicBezTo>
                      <a:pt x="97384" y="841515"/>
                      <a:pt x="91735" y="834714"/>
                      <a:pt x="86458" y="827580"/>
                    </a:cubicBezTo>
                    <a:cubicBezTo>
                      <a:pt x="76238" y="813759"/>
                      <a:pt x="67427" y="798652"/>
                      <a:pt x="59703" y="783717"/>
                    </a:cubicBezTo>
                    <a:cubicBezTo>
                      <a:pt x="50949" y="768106"/>
                      <a:pt x="38767" y="754599"/>
                      <a:pt x="23441" y="745998"/>
                    </a:cubicBezTo>
                    <a:cubicBezTo>
                      <a:pt x="15954" y="741588"/>
                      <a:pt x="8068" y="738264"/>
                      <a:pt x="0" y="735444"/>
                    </a:cubicBezTo>
                    <a:lnTo>
                      <a:pt x="0" y="716871"/>
                    </a:lnTo>
                    <a:cubicBezTo>
                      <a:pt x="21336" y="723948"/>
                      <a:pt x="41701" y="733663"/>
                      <a:pt x="57302" y="750941"/>
                    </a:cubicBezTo>
                    <a:cubicBezTo>
                      <a:pt x="69247" y="763762"/>
                      <a:pt x="77019" y="779859"/>
                      <a:pt x="85620" y="795137"/>
                    </a:cubicBezTo>
                    <a:cubicBezTo>
                      <a:pt x="89487" y="801986"/>
                      <a:pt x="93745" y="808682"/>
                      <a:pt x="98374" y="815073"/>
                    </a:cubicBezTo>
                    <a:cubicBezTo>
                      <a:pt x="103261" y="821808"/>
                      <a:pt x="108566" y="828208"/>
                      <a:pt x="114281" y="834057"/>
                    </a:cubicBezTo>
                    <a:cubicBezTo>
                      <a:pt x="119682" y="839591"/>
                      <a:pt x="125435" y="844648"/>
                      <a:pt x="131559" y="849059"/>
                    </a:cubicBezTo>
                    <a:cubicBezTo>
                      <a:pt x="148361" y="861193"/>
                      <a:pt x="167869" y="868518"/>
                      <a:pt x="189881" y="867708"/>
                    </a:cubicBezTo>
                    <a:cubicBezTo>
                      <a:pt x="235782" y="868918"/>
                      <a:pt x="259375" y="830818"/>
                      <a:pt x="270129" y="788908"/>
                    </a:cubicBezTo>
                    <a:cubicBezTo>
                      <a:pt x="276844" y="761800"/>
                      <a:pt x="270310" y="733301"/>
                      <a:pt x="259947" y="708146"/>
                    </a:cubicBezTo>
                    <a:cubicBezTo>
                      <a:pt x="252012" y="688915"/>
                      <a:pt x="241783" y="670855"/>
                      <a:pt x="231715" y="652786"/>
                    </a:cubicBezTo>
                    <a:cubicBezTo>
                      <a:pt x="220199" y="634413"/>
                      <a:pt x="208007" y="616153"/>
                      <a:pt x="198844" y="596370"/>
                    </a:cubicBezTo>
                    <a:cubicBezTo>
                      <a:pt x="194929" y="587940"/>
                      <a:pt x="191576" y="579234"/>
                      <a:pt x="189043" y="570138"/>
                    </a:cubicBezTo>
                    <a:cubicBezTo>
                      <a:pt x="186833" y="563270"/>
                      <a:pt x="185499" y="556384"/>
                      <a:pt x="184928" y="549516"/>
                    </a:cubicBezTo>
                    <a:cubicBezTo>
                      <a:pt x="181489" y="508864"/>
                      <a:pt x="204292" y="468668"/>
                      <a:pt x="226743" y="432540"/>
                    </a:cubicBezTo>
                    <a:cubicBezTo>
                      <a:pt x="234334" y="420329"/>
                      <a:pt x="241878" y="408584"/>
                      <a:pt x="248364" y="397450"/>
                    </a:cubicBezTo>
                    <a:cubicBezTo>
                      <a:pt x="257423" y="383438"/>
                      <a:pt x="266148" y="369208"/>
                      <a:pt x="274549" y="354787"/>
                    </a:cubicBezTo>
                    <a:cubicBezTo>
                      <a:pt x="281550" y="342757"/>
                      <a:pt x="288341" y="330594"/>
                      <a:pt x="294932" y="318306"/>
                    </a:cubicBezTo>
                    <a:cubicBezTo>
                      <a:pt x="303743" y="301876"/>
                      <a:pt x="312201" y="285245"/>
                      <a:pt x="320345" y="268443"/>
                    </a:cubicBezTo>
                    <a:cubicBezTo>
                      <a:pt x="330594" y="250450"/>
                      <a:pt x="338404" y="228048"/>
                      <a:pt x="349863" y="209521"/>
                    </a:cubicBezTo>
                    <a:cubicBezTo>
                      <a:pt x="358597" y="195405"/>
                      <a:pt x="369446" y="183537"/>
                      <a:pt x="385124" y="177613"/>
                    </a:cubicBezTo>
                    <a:cubicBezTo>
                      <a:pt x="429073" y="166926"/>
                      <a:pt x="471135" y="201892"/>
                      <a:pt x="493566" y="238782"/>
                    </a:cubicBezTo>
                    <a:cubicBezTo>
                      <a:pt x="522913" y="285636"/>
                      <a:pt x="510397" y="355864"/>
                      <a:pt x="564947" y="384058"/>
                    </a:cubicBezTo>
                    <a:cubicBezTo>
                      <a:pt x="644423" y="427187"/>
                      <a:pt x="737140" y="402336"/>
                      <a:pt x="822750" y="407775"/>
                    </a:cubicBezTo>
                    <a:cubicBezTo>
                      <a:pt x="894179" y="412918"/>
                      <a:pt x="966835" y="401974"/>
                      <a:pt x="1026776" y="358302"/>
                    </a:cubicBezTo>
                    <a:cubicBezTo>
                      <a:pt x="1039396" y="349625"/>
                      <a:pt x="1049912" y="338547"/>
                      <a:pt x="1060037" y="327050"/>
                    </a:cubicBezTo>
                    <a:cubicBezTo>
                      <a:pt x="1068343" y="317621"/>
                      <a:pt x="1076392" y="307905"/>
                      <a:pt x="1085145" y="298980"/>
                    </a:cubicBezTo>
                    <a:cubicBezTo>
                      <a:pt x="1154706" y="233582"/>
                      <a:pt x="1253557" y="295485"/>
                      <a:pt x="1319355" y="204730"/>
                    </a:cubicBezTo>
                    <a:cubicBezTo>
                      <a:pt x="1349788" y="166307"/>
                      <a:pt x="1367514" y="120444"/>
                      <a:pt x="1386202" y="75105"/>
                    </a:cubicBezTo>
                    <a:cubicBezTo>
                      <a:pt x="1390745" y="64084"/>
                      <a:pt x="1395346" y="53092"/>
                      <a:pt x="1400204" y="42243"/>
                    </a:cubicBezTo>
                    <a:cubicBezTo>
                      <a:pt x="1403052" y="35871"/>
                      <a:pt x="1405995" y="29547"/>
                      <a:pt x="1409062" y="23298"/>
                    </a:cubicBezTo>
                    <a:cubicBezTo>
                      <a:pt x="1411634" y="18050"/>
                      <a:pt x="1414301" y="12849"/>
                      <a:pt x="1417082" y="7715"/>
                    </a:cubicBezTo>
                    <a:cubicBezTo>
                      <a:pt x="1418492" y="5124"/>
                      <a:pt x="1419920" y="2553"/>
                      <a:pt x="1421378" y="0"/>
                    </a:cubicBezTo>
                    <a:lnTo>
                      <a:pt x="1441066"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2"/>
              <p:cNvSpPr/>
              <p:nvPr/>
            </p:nvSpPr>
            <p:spPr>
              <a:xfrm>
                <a:off x="4565160" y="1185840"/>
                <a:ext cx="1401985" cy="787289"/>
              </a:xfrm>
              <a:custGeom>
                <a:rect b="b" l="l" r="r" t="t"/>
                <a:pathLst>
                  <a:path extrusionOk="0" h="787289" w="1401985">
                    <a:moveTo>
                      <a:pt x="1401966" y="0"/>
                    </a:moveTo>
                    <a:cubicBezTo>
                      <a:pt x="1400642" y="3029"/>
                      <a:pt x="1399337" y="6048"/>
                      <a:pt x="1398041" y="9077"/>
                    </a:cubicBezTo>
                    <a:cubicBezTo>
                      <a:pt x="1395832" y="14211"/>
                      <a:pt x="1393641" y="19355"/>
                      <a:pt x="1391479" y="24508"/>
                    </a:cubicBezTo>
                    <a:cubicBezTo>
                      <a:pt x="1388840" y="30766"/>
                      <a:pt x="1386221" y="37033"/>
                      <a:pt x="1383630" y="43310"/>
                    </a:cubicBezTo>
                    <a:cubicBezTo>
                      <a:pt x="1378182" y="56474"/>
                      <a:pt x="1372829" y="69685"/>
                      <a:pt x="1367542" y="82915"/>
                    </a:cubicBezTo>
                    <a:cubicBezTo>
                      <a:pt x="1366428" y="85696"/>
                      <a:pt x="1365314" y="88478"/>
                      <a:pt x="1364199" y="91269"/>
                    </a:cubicBezTo>
                    <a:cubicBezTo>
                      <a:pt x="1355579" y="112519"/>
                      <a:pt x="1347873" y="134207"/>
                      <a:pt x="1337920" y="154838"/>
                    </a:cubicBezTo>
                    <a:cubicBezTo>
                      <a:pt x="1320775" y="191195"/>
                      <a:pt x="1296705" y="228638"/>
                      <a:pt x="1258710" y="242802"/>
                    </a:cubicBezTo>
                    <a:cubicBezTo>
                      <a:pt x="1245803" y="247907"/>
                      <a:pt x="1232002" y="249688"/>
                      <a:pt x="1218362" y="251174"/>
                    </a:cubicBezTo>
                    <a:cubicBezTo>
                      <a:pt x="1198321" y="253174"/>
                      <a:pt x="1178138" y="252841"/>
                      <a:pt x="1158040" y="251993"/>
                    </a:cubicBezTo>
                    <a:cubicBezTo>
                      <a:pt x="1140428" y="251127"/>
                      <a:pt x="1123350" y="250012"/>
                      <a:pt x="1106824" y="250765"/>
                    </a:cubicBezTo>
                    <a:cubicBezTo>
                      <a:pt x="1079611" y="251993"/>
                      <a:pt x="1053951" y="258280"/>
                      <a:pt x="1030024" y="279035"/>
                    </a:cubicBezTo>
                    <a:cubicBezTo>
                      <a:pt x="1023957" y="284207"/>
                      <a:pt x="1018175" y="289703"/>
                      <a:pt x="1012527" y="295361"/>
                    </a:cubicBezTo>
                    <a:cubicBezTo>
                      <a:pt x="1003906" y="303990"/>
                      <a:pt x="995582" y="312972"/>
                      <a:pt x="987000" y="321650"/>
                    </a:cubicBezTo>
                    <a:cubicBezTo>
                      <a:pt x="984837" y="323841"/>
                      <a:pt x="982647" y="326022"/>
                      <a:pt x="980446" y="328193"/>
                    </a:cubicBezTo>
                    <a:cubicBezTo>
                      <a:pt x="957529" y="350606"/>
                      <a:pt x="931859" y="371123"/>
                      <a:pt x="901065" y="379324"/>
                    </a:cubicBezTo>
                    <a:cubicBezTo>
                      <a:pt x="849592" y="392201"/>
                      <a:pt x="796261" y="392544"/>
                      <a:pt x="743655" y="394878"/>
                    </a:cubicBezTo>
                    <a:cubicBezTo>
                      <a:pt x="701573" y="396450"/>
                      <a:pt x="657349" y="399736"/>
                      <a:pt x="617772" y="381819"/>
                    </a:cubicBezTo>
                    <a:cubicBezTo>
                      <a:pt x="596732" y="372304"/>
                      <a:pt x="579720" y="354587"/>
                      <a:pt x="569290" y="333337"/>
                    </a:cubicBezTo>
                    <a:cubicBezTo>
                      <a:pt x="562413" y="319421"/>
                      <a:pt x="558079" y="304343"/>
                      <a:pt x="552650" y="289789"/>
                    </a:cubicBezTo>
                    <a:cubicBezTo>
                      <a:pt x="543487" y="264509"/>
                      <a:pt x="531466" y="240516"/>
                      <a:pt x="518322" y="217294"/>
                    </a:cubicBezTo>
                    <a:cubicBezTo>
                      <a:pt x="494862" y="175689"/>
                      <a:pt x="459572" y="140303"/>
                      <a:pt x="416262" y="122901"/>
                    </a:cubicBezTo>
                    <a:cubicBezTo>
                      <a:pt x="397955" y="115700"/>
                      <a:pt x="378543" y="109919"/>
                      <a:pt x="358816" y="111195"/>
                    </a:cubicBezTo>
                    <a:cubicBezTo>
                      <a:pt x="358721" y="111195"/>
                      <a:pt x="358607" y="111214"/>
                      <a:pt x="358511" y="111223"/>
                    </a:cubicBezTo>
                    <a:cubicBezTo>
                      <a:pt x="343100" y="112728"/>
                      <a:pt x="327746" y="119348"/>
                      <a:pt x="316830" y="131007"/>
                    </a:cubicBezTo>
                    <a:cubicBezTo>
                      <a:pt x="309591" y="138970"/>
                      <a:pt x="305391" y="149333"/>
                      <a:pt x="302876" y="159877"/>
                    </a:cubicBezTo>
                    <a:cubicBezTo>
                      <a:pt x="299714" y="172698"/>
                      <a:pt x="298133" y="185833"/>
                      <a:pt x="296285" y="198901"/>
                    </a:cubicBezTo>
                    <a:cubicBezTo>
                      <a:pt x="294780" y="209169"/>
                      <a:pt x="293103" y="219399"/>
                      <a:pt x="291417" y="229638"/>
                    </a:cubicBezTo>
                    <a:cubicBezTo>
                      <a:pt x="290732" y="233944"/>
                      <a:pt x="290055" y="238258"/>
                      <a:pt x="289370" y="242564"/>
                    </a:cubicBezTo>
                    <a:cubicBezTo>
                      <a:pt x="287464" y="254460"/>
                      <a:pt x="285455" y="266348"/>
                      <a:pt x="282635" y="278054"/>
                    </a:cubicBezTo>
                    <a:cubicBezTo>
                      <a:pt x="280492" y="286922"/>
                      <a:pt x="278101" y="295742"/>
                      <a:pt x="275482" y="304476"/>
                    </a:cubicBezTo>
                    <a:cubicBezTo>
                      <a:pt x="270186" y="322136"/>
                      <a:pt x="263938" y="339490"/>
                      <a:pt x="256775" y="356406"/>
                    </a:cubicBezTo>
                    <a:cubicBezTo>
                      <a:pt x="250041" y="371608"/>
                      <a:pt x="243602" y="386963"/>
                      <a:pt x="236153" y="401812"/>
                    </a:cubicBezTo>
                    <a:cubicBezTo>
                      <a:pt x="229505" y="415204"/>
                      <a:pt x="221580" y="427796"/>
                      <a:pt x="213474" y="440246"/>
                    </a:cubicBezTo>
                    <a:cubicBezTo>
                      <a:pt x="210102" y="445418"/>
                      <a:pt x="206702" y="450580"/>
                      <a:pt x="203349" y="455762"/>
                    </a:cubicBezTo>
                    <a:cubicBezTo>
                      <a:pt x="185928" y="483937"/>
                      <a:pt x="167364" y="511816"/>
                      <a:pt x="155038" y="542887"/>
                    </a:cubicBezTo>
                    <a:cubicBezTo>
                      <a:pt x="149476" y="556879"/>
                      <a:pt x="148533" y="572700"/>
                      <a:pt x="152457" y="587292"/>
                    </a:cubicBezTo>
                    <a:cubicBezTo>
                      <a:pt x="153676" y="591407"/>
                      <a:pt x="155067" y="595446"/>
                      <a:pt x="156591" y="599427"/>
                    </a:cubicBezTo>
                    <a:cubicBezTo>
                      <a:pt x="161801" y="613058"/>
                      <a:pt x="168488" y="626050"/>
                      <a:pt x="174393" y="639347"/>
                    </a:cubicBezTo>
                    <a:cubicBezTo>
                      <a:pt x="174584" y="639766"/>
                      <a:pt x="174774" y="640185"/>
                      <a:pt x="174955" y="640604"/>
                    </a:cubicBezTo>
                    <a:cubicBezTo>
                      <a:pt x="179975" y="651967"/>
                      <a:pt x="184642" y="663502"/>
                      <a:pt x="188805" y="675237"/>
                    </a:cubicBezTo>
                    <a:cubicBezTo>
                      <a:pt x="194101" y="690229"/>
                      <a:pt x="198739" y="705983"/>
                      <a:pt x="197949" y="722138"/>
                    </a:cubicBezTo>
                    <a:cubicBezTo>
                      <a:pt x="197482" y="735273"/>
                      <a:pt x="194500" y="748455"/>
                      <a:pt x="188262" y="759933"/>
                    </a:cubicBezTo>
                    <a:cubicBezTo>
                      <a:pt x="179556" y="775430"/>
                      <a:pt x="163011" y="787289"/>
                      <a:pt x="145552" y="786794"/>
                    </a:cubicBezTo>
                    <a:cubicBezTo>
                      <a:pt x="144475" y="786765"/>
                      <a:pt x="143389" y="786689"/>
                      <a:pt x="142313" y="786565"/>
                    </a:cubicBezTo>
                    <a:cubicBezTo>
                      <a:pt x="138960" y="786194"/>
                      <a:pt x="135722" y="785470"/>
                      <a:pt x="132579" y="784470"/>
                    </a:cubicBezTo>
                    <a:cubicBezTo>
                      <a:pt x="128321" y="783107"/>
                      <a:pt x="124244" y="781212"/>
                      <a:pt x="120320" y="778955"/>
                    </a:cubicBezTo>
                    <a:cubicBezTo>
                      <a:pt x="109795" y="772906"/>
                      <a:pt x="100365" y="764257"/>
                      <a:pt x="91364" y="756256"/>
                    </a:cubicBezTo>
                    <a:cubicBezTo>
                      <a:pt x="86477" y="751742"/>
                      <a:pt x="81591" y="747217"/>
                      <a:pt x="76324" y="743188"/>
                    </a:cubicBezTo>
                    <a:cubicBezTo>
                      <a:pt x="66637" y="735873"/>
                      <a:pt x="56207" y="729739"/>
                      <a:pt x="46092" y="723100"/>
                    </a:cubicBezTo>
                    <a:cubicBezTo>
                      <a:pt x="42415" y="720709"/>
                      <a:pt x="38681" y="718385"/>
                      <a:pt x="34900" y="716175"/>
                    </a:cubicBezTo>
                    <a:cubicBezTo>
                      <a:pt x="24174" y="710194"/>
                      <a:pt x="12449" y="706412"/>
                      <a:pt x="724" y="703221"/>
                    </a:cubicBezTo>
                    <a:cubicBezTo>
                      <a:pt x="486" y="703155"/>
                      <a:pt x="248" y="703097"/>
                      <a:pt x="0" y="703040"/>
                    </a:cubicBezTo>
                    <a:lnTo>
                      <a:pt x="0" y="693172"/>
                    </a:lnTo>
                    <a:cubicBezTo>
                      <a:pt x="4962" y="694439"/>
                      <a:pt x="9896" y="695839"/>
                      <a:pt x="14783" y="697402"/>
                    </a:cubicBezTo>
                    <a:cubicBezTo>
                      <a:pt x="23346" y="700335"/>
                      <a:pt x="31909" y="703517"/>
                      <a:pt x="39814" y="708098"/>
                    </a:cubicBezTo>
                    <a:cubicBezTo>
                      <a:pt x="50959" y="714766"/>
                      <a:pt x="61922" y="721776"/>
                      <a:pt x="72857" y="728824"/>
                    </a:cubicBezTo>
                    <a:cubicBezTo>
                      <a:pt x="88230" y="738749"/>
                      <a:pt x="100346" y="753047"/>
                      <a:pt x="114929" y="764067"/>
                    </a:cubicBezTo>
                    <a:cubicBezTo>
                      <a:pt x="117596" y="766124"/>
                      <a:pt x="120415" y="768106"/>
                      <a:pt x="123349" y="769887"/>
                    </a:cubicBezTo>
                    <a:cubicBezTo>
                      <a:pt x="126663" y="771897"/>
                      <a:pt x="130121" y="773649"/>
                      <a:pt x="133702" y="774945"/>
                    </a:cubicBezTo>
                    <a:cubicBezTo>
                      <a:pt x="137731" y="776421"/>
                      <a:pt x="141894" y="777326"/>
                      <a:pt x="146161" y="777421"/>
                    </a:cubicBezTo>
                    <a:cubicBezTo>
                      <a:pt x="147980" y="777459"/>
                      <a:pt x="149828" y="777345"/>
                      <a:pt x="151686" y="777069"/>
                    </a:cubicBezTo>
                    <a:cubicBezTo>
                      <a:pt x="164154" y="774811"/>
                      <a:pt x="174946" y="765762"/>
                      <a:pt x="181118" y="754361"/>
                    </a:cubicBezTo>
                    <a:cubicBezTo>
                      <a:pt x="186966" y="743236"/>
                      <a:pt x="188805" y="730387"/>
                      <a:pt x="188728" y="717823"/>
                    </a:cubicBezTo>
                    <a:cubicBezTo>
                      <a:pt x="188443" y="702859"/>
                      <a:pt x="183499" y="688515"/>
                      <a:pt x="178584" y="674618"/>
                    </a:cubicBezTo>
                    <a:cubicBezTo>
                      <a:pt x="175851" y="666864"/>
                      <a:pt x="172812" y="659225"/>
                      <a:pt x="169602" y="651662"/>
                    </a:cubicBezTo>
                    <a:cubicBezTo>
                      <a:pt x="164725" y="640156"/>
                      <a:pt x="159458" y="628812"/>
                      <a:pt x="154238" y="617468"/>
                    </a:cubicBezTo>
                    <a:cubicBezTo>
                      <a:pt x="153705" y="616258"/>
                      <a:pt x="153162" y="615048"/>
                      <a:pt x="152629" y="613829"/>
                    </a:cubicBezTo>
                    <a:cubicBezTo>
                      <a:pt x="149019" y="605590"/>
                      <a:pt x="145637" y="597189"/>
                      <a:pt x="143475" y="588388"/>
                    </a:cubicBezTo>
                    <a:cubicBezTo>
                      <a:pt x="136598" y="558898"/>
                      <a:pt x="146123" y="538401"/>
                      <a:pt x="159487" y="513293"/>
                    </a:cubicBezTo>
                    <a:cubicBezTo>
                      <a:pt x="171993" y="489833"/>
                      <a:pt x="186080" y="467411"/>
                      <a:pt x="200654" y="445332"/>
                    </a:cubicBezTo>
                    <a:cubicBezTo>
                      <a:pt x="204645" y="439274"/>
                      <a:pt x="208693" y="433235"/>
                      <a:pt x="212741" y="427206"/>
                    </a:cubicBezTo>
                    <a:cubicBezTo>
                      <a:pt x="223990" y="409432"/>
                      <a:pt x="233067" y="390306"/>
                      <a:pt x="241906" y="371142"/>
                    </a:cubicBezTo>
                    <a:cubicBezTo>
                      <a:pt x="256042" y="340652"/>
                      <a:pt x="267729" y="308791"/>
                      <a:pt x="274768" y="275711"/>
                    </a:cubicBezTo>
                    <a:cubicBezTo>
                      <a:pt x="276149" y="269253"/>
                      <a:pt x="277349" y="262757"/>
                      <a:pt x="278349" y="256203"/>
                    </a:cubicBezTo>
                    <a:cubicBezTo>
                      <a:pt x="281130" y="240059"/>
                      <a:pt x="283521" y="223818"/>
                      <a:pt x="285769" y="207569"/>
                    </a:cubicBezTo>
                    <a:cubicBezTo>
                      <a:pt x="286769" y="200177"/>
                      <a:pt x="287674" y="192719"/>
                      <a:pt x="288722" y="185290"/>
                    </a:cubicBezTo>
                    <a:cubicBezTo>
                      <a:pt x="290779" y="170707"/>
                      <a:pt x="293437" y="156210"/>
                      <a:pt x="298590" y="142456"/>
                    </a:cubicBezTo>
                    <a:cubicBezTo>
                      <a:pt x="308077" y="117043"/>
                      <a:pt x="334442" y="103070"/>
                      <a:pt x="359378" y="101365"/>
                    </a:cubicBezTo>
                    <a:cubicBezTo>
                      <a:pt x="359731" y="101336"/>
                      <a:pt x="360093" y="101327"/>
                      <a:pt x="360445" y="101308"/>
                    </a:cubicBezTo>
                    <a:cubicBezTo>
                      <a:pt x="377962" y="100413"/>
                      <a:pt x="395288" y="104651"/>
                      <a:pt x="411813" y="110423"/>
                    </a:cubicBezTo>
                    <a:cubicBezTo>
                      <a:pt x="447132" y="122596"/>
                      <a:pt x="477936" y="146495"/>
                      <a:pt x="502091" y="175832"/>
                    </a:cubicBezTo>
                    <a:cubicBezTo>
                      <a:pt x="512588" y="188776"/>
                      <a:pt x="521056" y="203330"/>
                      <a:pt x="529171" y="217980"/>
                    </a:cubicBezTo>
                    <a:cubicBezTo>
                      <a:pt x="544011" y="244107"/>
                      <a:pt x="556498" y="271663"/>
                      <a:pt x="566156" y="300333"/>
                    </a:cubicBezTo>
                    <a:cubicBezTo>
                      <a:pt x="573014" y="320859"/>
                      <a:pt x="581215" y="341786"/>
                      <a:pt x="596694" y="356902"/>
                    </a:cubicBezTo>
                    <a:cubicBezTo>
                      <a:pt x="634079" y="393973"/>
                      <a:pt x="695906" y="388487"/>
                      <a:pt x="743750" y="387086"/>
                    </a:cubicBezTo>
                    <a:cubicBezTo>
                      <a:pt x="777421" y="385439"/>
                      <a:pt x="811101" y="383772"/>
                      <a:pt x="844648" y="380248"/>
                    </a:cubicBezTo>
                    <a:cubicBezTo>
                      <a:pt x="864146" y="378076"/>
                      <a:pt x="883720" y="375495"/>
                      <a:pt x="902675" y="370122"/>
                    </a:cubicBezTo>
                    <a:cubicBezTo>
                      <a:pt x="928630" y="362779"/>
                      <a:pt x="950205" y="346558"/>
                      <a:pt x="969854" y="327917"/>
                    </a:cubicBezTo>
                    <a:cubicBezTo>
                      <a:pt x="979856" y="318449"/>
                      <a:pt x="989352" y="308353"/>
                      <a:pt x="998668" y="298485"/>
                    </a:cubicBezTo>
                    <a:cubicBezTo>
                      <a:pt x="999363" y="297761"/>
                      <a:pt x="1000049" y="297037"/>
                      <a:pt x="1000754" y="296323"/>
                    </a:cubicBezTo>
                    <a:cubicBezTo>
                      <a:pt x="1013927" y="282626"/>
                      <a:pt x="1027738" y="269272"/>
                      <a:pt x="1044074" y="259852"/>
                    </a:cubicBezTo>
                    <a:cubicBezTo>
                      <a:pt x="1066743" y="246574"/>
                      <a:pt x="1092946" y="242735"/>
                      <a:pt x="1118664" y="242821"/>
                    </a:cubicBezTo>
                    <a:cubicBezTo>
                      <a:pt x="1121769" y="242821"/>
                      <a:pt x="1124865" y="242897"/>
                      <a:pt x="1127951" y="243011"/>
                    </a:cubicBezTo>
                    <a:cubicBezTo>
                      <a:pt x="1161898" y="244183"/>
                      <a:pt x="1196302" y="247059"/>
                      <a:pt x="1230030" y="242049"/>
                    </a:cubicBezTo>
                    <a:cubicBezTo>
                      <a:pt x="1241346" y="240497"/>
                      <a:pt x="1252547" y="237754"/>
                      <a:pt x="1263006" y="232886"/>
                    </a:cubicBezTo>
                    <a:cubicBezTo>
                      <a:pt x="1287704" y="221704"/>
                      <a:pt x="1305858" y="199377"/>
                      <a:pt x="1319917" y="175974"/>
                    </a:cubicBezTo>
                    <a:cubicBezTo>
                      <a:pt x="1334243" y="151676"/>
                      <a:pt x="1344930" y="125911"/>
                      <a:pt x="1355236" y="99603"/>
                    </a:cubicBezTo>
                    <a:cubicBezTo>
                      <a:pt x="1357036" y="95098"/>
                      <a:pt x="1358827" y="90583"/>
                      <a:pt x="1360618" y="86068"/>
                    </a:cubicBezTo>
                    <a:cubicBezTo>
                      <a:pt x="1366171" y="72028"/>
                      <a:pt x="1371705" y="57960"/>
                      <a:pt x="1377420" y="43977"/>
                    </a:cubicBezTo>
                    <a:cubicBezTo>
                      <a:pt x="1379992" y="37671"/>
                      <a:pt x="1382592" y="31366"/>
                      <a:pt x="1385268" y="25098"/>
                    </a:cubicBezTo>
                    <a:cubicBezTo>
                      <a:pt x="1387450" y="19945"/>
                      <a:pt x="1389679" y="14821"/>
                      <a:pt x="1391945" y="9715"/>
                    </a:cubicBezTo>
                    <a:cubicBezTo>
                      <a:pt x="1393384" y="6477"/>
                      <a:pt x="1394851" y="3239"/>
                      <a:pt x="1396327" y="19"/>
                    </a:cubicBezTo>
                    <a:lnTo>
                      <a:pt x="1401985" y="19"/>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2"/>
              <p:cNvSpPr/>
              <p:nvPr/>
            </p:nvSpPr>
            <p:spPr>
              <a:xfrm>
                <a:off x="4565160" y="1185840"/>
                <a:ext cx="1352159" cy="710346"/>
              </a:xfrm>
              <a:custGeom>
                <a:rect b="b" l="l" r="r" t="t"/>
                <a:pathLst>
                  <a:path extrusionOk="0" h="710346" w="1352159">
                    <a:moveTo>
                      <a:pt x="1352007" y="15288"/>
                    </a:moveTo>
                    <a:cubicBezTo>
                      <a:pt x="1351855" y="20069"/>
                      <a:pt x="1351541" y="24832"/>
                      <a:pt x="1351074" y="29575"/>
                    </a:cubicBezTo>
                    <a:cubicBezTo>
                      <a:pt x="1350464" y="36004"/>
                      <a:pt x="1349597" y="42405"/>
                      <a:pt x="1348511" y="48778"/>
                    </a:cubicBezTo>
                    <a:cubicBezTo>
                      <a:pt x="1345702" y="65408"/>
                      <a:pt x="1341444" y="81801"/>
                      <a:pt x="1336481" y="97898"/>
                    </a:cubicBezTo>
                    <a:cubicBezTo>
                      <a:pt x="1334976" y="102813"/>
                      <a:pt x="1333395" y="107690"/>
                      <a:pt x="1331776" y="112538"/>
                    </a:cubicBezTo>
                    <a:cubicBezTo>
                      <a:pt x="1325794" y="130445"/>
                      <a:pt x="1320384" y="148609"/>
                      <a:pt x="1312831" y="165887"/>
                    </a:cubicBezTo>
                    <a:cubicBezTo>
                      <a:pt x="1306020" y="181051"/>
                      <a:pt x="1297915" y="196082"/>
                      <a:pt x="1286542" y="208036"/>
                    </a:cubicBezTo>
                    <a:cubicBezTo>
                      <a:pt x="1271816" y="218656"/>
                      <a:pt x="1254662" y="225790"/>
                      <a:pt x="1236793" y="227495"/>
                    </a:cubicBezTo>
                    <a:cubicBezTo>
                      <a:pt x="1208932" y="230457"/>
                      <a:pt x="1181843" y="221809"/>
                      <a:pt x="1154335" y="218580"/>
                    </a:cubicBezTo>
                    <a:cubicBezTo>
                      <a:pt x="1151373" y="218237"/>
                      <a:pt x="1148410" y="217942"/>
                      <a:pt x="1145439" y="217742"/>
                    </a:cubicBezTo>
                    <a:cubicBezTo>
                      <a:pt x="1101433" y="214284"/>
                      <a:pt x="1055561" y="222209"/>
                      <a:pt x="1017946" y="247412"/>
                    </a:cubicBezTo>
                    <a:cubicBezTo>
                      <a:pt x="1000249" y="259594"/>
                      <a:pt x="985028" y="275034"/>
                      <a:pt x="968959" y="289379"/>
                    </a:cubicBezTo>
                    <a:cubicBezTo>
                      <a:pt x="962816" y="294865"/>
                      <a:pt x="956548" y="300190"/>
                      <a:pt x="949966" y="305114"/>
                    </a:cubicBezTo>
                    <a:cubicBezTo>
                      <a:pt x="942794" y="310582"/>
                      <a:pt x="935364" y="315639"/>
                      <a:pt x="927745" y="320345"/>
                    </a:cubicBezTo>
                    <a:cubicBezTo>
                      <a:pt x="898227" y="338585"/>
                      <a:pt x="865765" y="351549"/>
                      <a:pt x="833142" y="362264"/>
                    </a:cubicBezTo>
                    <a:cubicBezTo>
                      <a:pt x="809654" y="369437"/>
                      <a:pt x="785593" y="374704"/>
                      <a:pt x="761343" y="378143"/>
                    </a:cubicBezTo>
                    <a:cubicBezTo>
                      <a:pt x="725376" y="383067"/>
                      <a:pt x="684476" y="383581"/>
                      <a:pt x="653872" y="360264"/>
                    </a:cubicBezTo>
                    <a:cubicBezTo>
                      <a:pt x="639518" y="349291"/>
                      <a:pt x="628517" y="334289"/>
                      <a:pt x="618811" y="318868"/>
                    </a:cubicBezTo>
                    <a:cubicBezTo>
                      <a:pt x="601075" y="290703"/>
                      <a:pt x="586016" y="259480"/>
                      <a:pt x="572624" y="229124"/>
                    </a:cubicBezTo>
                    <a:cubicBezTo>
                      <a:pt x="557193" y="193862"/>
                      <a:pt x="539458" y="163392"/>
                      <a:pt x="511169" y="137951"/>
                    </a:cubicBezTo>
                    <a:cubicBezTo>
                      <a:pt x="471002" y="102032"/>
                      <a:pt x="434216" y="81648"/>
                      <a:pt x="380886" y="76962"/>
                    </a:cubicBezTo>
                    <a:cubicBezTo>
                      <a:pt x="376409" y="76581"/>
                      <a:pt x="371808" y="76305"/>
                      <a:pt x="367093" y="76143"/>
                    </a:cubicBezTo>
                    <a:cubicBezTo>
                      <a:pt x="350625" y="75571"/>
                      <a:pt x="332842" y="76381"/>
                      <a:pt x="315039" y="78905"/>
                    </a:cubicBezTo>
                    <a:cubicBezTo>
                      <a:pt x="299133" y="81143"/>
                      <a:pt x="283216" y="84744"/>
                      <a:pt x="268186" y="89916"/>
                    </a:cubicBezTo>
                    <a:cubicBezTo>
                      <a:pt x="247440" y="97069"/>
                      <a:pt x="228419" y="107232"/>
                      <a:pt x="213550" y="120987"/>
                    </a:cubicBezTo>
                    <a:cubicBezTo>
                      <a:pt x="187462" y="144066"/>
                      <a:pt x="179337" y="170221"/>
                      <a:pt x="190500" y="204530"/>
                    </a:cubicBezTo>
                    <a:cubicBezTo>
                      <a:pt x="200863" y="235648"/>
                      <a:pt x="210931" y="267186"/>
                      <a:pt x="213227" y="300295"/>
                    </a:cubicBezTo>
                    <a:cubicBezTo>
                      <a:pt x="217389" y="343919"/>
                      <a:pt x="210769" y="400926"/>
                      <a:pt x="190500" y="439665"/>
                    </a:cubicBezTo>
                    <a:cubicBezTo>
                      <a:pt x="188595" y="443227"/>
                      <a:pt x="186623" y="446742"/>
                      <a:pt x="184566" y="450199"/>
                    </a:cubicBezTo>
                    <a:cubicBezTo>
                      <a:pt x="173841" y="468278"/>
                      <a:pt x="161020" y="484918"/>
                      <a:pt x="146542" y="499872"/>
                    </a:cubicBezTo>
                    <a:cubicBezTo>
                      <a:pt x="142027" y="504577"/>
                      <a:pt x="137503" y="509435"/>
                      <a:pt x="133198" y="514512"/>
                    </a:cubicBezTo>
                    <a:cubicBezTo>
                      <a:pt x="120796" y="529123"/>
                      <a:pt x="110176" y="545506"/>
                      <a:pt x="106737" y="564985"/>
                    </a:cubicBezTo>
                    <a:cubicBezTo>
                      <a:pt x="100870" y="590750"/>
                      <a:pt x="118681" y="612800"/>
                      <a:pt x="127606" y="635270"/>
                    </a:cubicBezTo>
                    <a:cubicBezTo>
                      <a:pt x="128987" y="638794"/>
                      <a:pt x="130426" y="642919"/>
                      <a:pt x="131693" y="647367"/>
                    </a:cubicBezTo>
                    <a:cubicBezTo>
                      <a:pt x="135941" y="662207"/>
                      <a:pt x="138370" y="680666"/>
                      <a:pt x="131150" y="692477"/>
                    </a:cubicBezTo>
                    <a:cubicBezTo>
                      <a:pt x="130350" y="693801"/>
                      <a:pt x="129426" y="695030"/>
                      <a:pt x="128359" y="696173"/>
                    </a:cubicBezTo>
                    <a:cubicBezTo>
                      <a:pt x="121929" y="703221"/>
                      <a:pt x="113271" y="708365"/>
                      <a:pt x="104013" y="709765"/>
                    </a:cubicBezTo>
                    <a:cubicBezTo>
                      <a:pt x="100660" y="710174"/>
                      <a:pt x="97250" y="710346"/>
                      <a:pt x="93869" y="710184"/>
                    </a:cubicBezTo>
                    <a:cubicBezTo>
                      <a:pt x="73657" y="708241"/>
                      <a:pt x="54635" y="699630"/>
                      <a:pt x="36157" y="691305"/>
                    </a:cubicBezTo>
                    <a:cubicBezTo>
                      <a:pt x="24003" y="685667"/>
                      <a:pt x="12230" y="679085"/>
                      <a:pt x="0" y="673608"/>
                    </a:cubicBezTo>
                    <a:lnTo>
                      <a:pt x="0" y="663216"/>
                    </a:lnTo>
                    <a:cubicBezTo>
                      <a:pt x="9658" y="667388"/>
                      <a:pt x="19012" y="672322"/>
                      <a:pt x="28442" y="677037"/>
                    </a:cubicBezTo>
                    <a:cubicBezTo>
                      <a:pt x="43644" y="684733"/>
                      <a:pt x="59436" y="691315"/>
                      <a:pt x="75524" y="696439"/>
                    </a:cubicBezTo>
                    <a:cubicBezTo>
                      <a:pt x="88897" y="700478"/>
                      <a:pt x="103175" y="703364"/>
                      <a:pt x="115491" y="694734"/>
                    </a:cubicBezTo>
                    <a:cubicBezTo>
                      <a:pt x="118843" y="692306"/>
                      <a:pt x="122196" y="689486"/>
                      <a:pt x="124196" y="685695"/>
                    </a:cubicBezTo>
                    <a:cubicBezTo>
                      <a:pt x="127330" y="677780"/>
                      <a:pt x="126673" y="668865"/>
                      <a:pt x="125387" y="660597"/>
                    </a:cubicBezTo>
                    <a:cubicBezTo>
                      <a:pt x="123834" y="651729"/>
                      <a:pt x="121025" y="643138"/>
                      <a:pt x="117367" y="634975"/>
                    </a:cubicBezTo>
                    <a:cubicBezTo>
                      <a:pt x="112624" y="624764"/>
                      <a:pt x="106956" y="615020"/>
                      <a:pt x="102603" y="604609"/>
                    </a:cubicBezTo>
                    <a:cubicBezTo>
                      <a:pt x="98812" y="595103"/>
                      <a:pt x="95821" y="584921"/>
                      <a:pt x="95964" y="574529"/>
                    </a:cubicBezTo>
                    <a:cubicBezTo>
                      <a:pt x="96431" y="564252"/>
                      <a:pt x="98974" y="554117"/>
                      <a:pt x="102613" y="544592"/>
                    </a:cubicBezTo>
                    <a:cubicBezTo>
                      <a:pt x="110271" y="525685"/>
                      <a:pt x="123701" y="510902"/>
                      <a:pt x="137246" y="496367"/>
                    </a:cubicBezTo>
                    <a:cubicBezTo>
                      <a:pt x="141789" y="491500"/>
                      <a:pt x="146342" y="486661"/>
                      <a:pt x="150695" y="481698"/>
                    </a:cubicBezTo>
                    <a:cubicBezTo>
                      <a:pt x="157582" y="473288"/>
                      <a:pt x="164173" y="464649"/>
                      <a:pt x="170136" y="455619"/>
                    </a:cubicBezTo>
                    <a:cubicBezTo>
                      <a:pt x="178632" y="442741"/>
                      <a:pt x="185823" y="429073"/>
                      <a:pt x="190729" y="414109"/>
                    </a:cubicBezTo>
                    <a:cubicBezTo>
                      <a:pt x="203435" y="370484"/>
                      <a:pt x="207588" y="323612"/>
                      <a:pt x="199406" y="278625"/>
                    </a:cubicBezTo>
                    <a:cubicBezTo>
                      <a:pt x="194700" y="250869"/>
                      <a:pt x="183718" y="224961"/>
                      <a:pt x="176736" y="197863"/>
                    </a:cubicBezTo>
                    <a:cubicBezTo>
                      <a:pt x="173574" y="184575"/>
                      <a:pt x="172850" y="170402"/>
                      <a:pt x="176508" y="157153"/>
                    </a:cubicBezTo>
                    <a:cubicBezTo>
                      <a:pt x="182070" y="135369"/>
                      <a:pt x="197577" y="118100"/>
                      <a:pt x="214875" y="105489"/>
                    </a:cubicBezTo>
                    <a:cubicBezTo>
                      <a:pt x="231496" y="93345"/>
                      <a:pt x="249822" y="84668"/>
                      <a:pt x="268996" y="78629"/>
                    </a:cubicBezTo>
                    <a:cubicBezTo>
                      <a:pt x="285817" y="73323"/>
                      <a:pt x="303295" y="70037"/>
                      <a:pt x="320869" y="68218"/>
                    </a:cubicBezTo>
                    <a:cubicBezTo>
                      <a:pt x="333823" y="66875"/>
                      <a:pt x="346834" y="66323"/>
                      <a:pt x="359674" y="66342"/>
                    </a:cubicBezTo>
                    <a:cubicBezTo>
                      <a:pt x="363226" y="66399"/>
                      <a:pt x="366789" y="66542"/>
                      <a:pt x="370332" y="66751"/>
                    </a:cubicBezTo>
                    <a:cubicBezTo>
                      <a:pt x="385477" y="67675"/>
                      <a:pt x="400574" y="70037"/>
                      <a:pt x="415366" y="73533"/>
                    </a:cubicBezTo>
                    <a:cubicBezTo>
                      <a:pt x="427253" y="76038"/>
                      <a:pt x="438750" y="80200"/>
                      <a:pt x="449961" y="84992"/>
                    </a:cubicBezTo>
                    <a:cubicBezTo>
                      <a:pt x="468601" y="93126"/>
                      <a:pt x="485937" y="104299"/>
                      <a:pt x="502101" y="116929"/>
                    </a:cubicBezTo>
                    <a:cubicBezTo>
                      <a:pt x="517293" y="128768"/>
                      <a:pt x="531505" y="142075"/>
                      <a:pt x="543620" y="157363"/>
                    </a:cubicBezTo>
                    <a:cubicBezTo>
                      <a:pt x="574653" y="196939"/>
                      <a:pt x="590036" y="246402"/>
                      <a:pt x="613248" y="290846"/>
                    </a:cubicBezTo>
                    <a:cubicBezTo>
                      <a:pt x="624183" y="311563"/>
                      <a:pt x="635698" y="332623"/>
                      <a:pt x="652091" y="349187"/>
                    </a:cubicBezTo>
                    <a:cubicBezTo>
                      <a:pt x="686800" y="379266"/>
                      <a:pt x="738121" y="375333"/>
                      <a:pt x="779802" y="367579"/>
                    </a:cubicBezTo>
                    <a:cubicBezTo>
                      <a:pt x="822722" y="359626"/>
                      <a:pt x="865041" y="345681"/>
                      <a:pt x="904151" y="325879"/>
                    </a:cubicBezTo>
                    <a:cubicBezTo>
                      <a:pt x="909999" y="323031"/>
                      <a:pt x="915743" y="319973"/>
                      <a:pt x="921334" y="316630"/>
                    </a:cubicBezTo>
                    <a:cubicBezTo>
                      <a:pt x="924954" y="314468"/>
                      <a:pt x="928506" y="312172"/>
                      <a:pt x="931993" y="309753"/>
                    </a:cubicBezTo>
                    <a:cubicBezTo>
                      <a:pt x="942432" y="302552"/>
                      <a:pt x="952452" y="294694"/>
                      <a:pt x="961863" y="286093"/>
                    </a:cubicBezTo>
                    <a:cubicBezTo>
                      <a:pt x="962044" y="285921"/>
                      <a:pt x="962215" y="285750"/>
                      <a:pt x="962397" y="285579"/>
                    </a:cubicBezTo>
                    <a:cubicBezTo>
                      <a:pt x="981332" y="267624"/>
                      <a:pt x="999944" y="248622"/>
                      <a:pt x="1022242" y="235401"/>
                    </a:cubicBezTo>
                    <a:cubicBezTo>
                      <a:pt x="1025566" y="233429"/>
                      <a:pt x="1028976" y="231581"/>
                      <a:pt x="1032491" y="229886"/>
                    </a:cubicBezTo>
                    <a:cubicBezTo>
                      <a:pt x="1039844" y="226152"/>
                      <a:pt x="1047417" y="222914"/>
                      <a:pt x="1055151" y="220151"/>
                    </a:cubicBezTo>
                    <a:lnTo>
                      <a:pt x="1055151" y="220151"/>
                    </a:lnTo>
                    <a:cubicBezTo>
                      <a:pt x="1064085" y="216932"/>
                      <a:pt x="1073239" y="214360"/>
                      <a:pt x="1082497" y="212427"/>
                    </a:cubicBezTo>
                    <a:cubicBezTo>
                      <a:pt x="1109053" y="207312"/>
                      <a:pt x="1136437" y="208036"/>
                      <a:pt x="1163060" y="212427"/>
                    </a:cubicBezTo>
                    <a:cubicBezTo>
                      <a:pt x="1164793" y="212712"/>
                      <a:pt x="1166536" y="213017"/>
                      <a:pt x="1168260" y="213331"/>
                    </a:cubicBezTo>
                    <a:cubicBezTo>
                      <a:pt x="1200617" y="219570"/>
                      <a:pt x="1233954" y="230086"/>
                      <a:pt x="1265273" y="214141"/>
                    </a:cubicBezTo>
                    <a:cubicBezTo>
                      <a:pt x="1271359" y="210969"/>
                      <a:pt x="1277245" y="207359"/>
                      <a:pt x="1282789" y="203235"/>
                    </a:cubicBezTo>
                    <a:cubicBezTo>
                      <a:pt x="1295019" y="189833"/>
                      <a:pt x="1302868" y="172974"/>
                      <a:pt x="1309697" y="156077"/>
                    </a:cubicBezTo>
                    <a:cubicBezTo>
                      <a:pt x="1316164" y="138084"/>
                      <a:pt x="1322804" y="120196"/>
                      <a:pt x="1328604" y="102070"/>
                    </a:cubicBezTo>
                    <a:cubicBezTo>
                      <a:pt x="1333262" y="87563"/>
                      <a:pt x="1337358" y="72885"/>
                      <a:pt x="1340415" y="57874"/>
                    </a:cubicBezTo>
                    <a:cubicBezTo>
                      <a:pt x="1340910" y="55350"/>
                      <a:pt x="1341368" y="52826"/>
                      <a:pt x="1341787" y="50311"/>
                    </a:cubicBezTo>
                    <a:cubicBezTo>
                      <a:pt x="1342882" y="43815"/>
                      <a:pt x="1343740" y="37328"/>
                      <a:pt x="1344368" y="30851"/>
                    </a:cubicBezTo>
                    <a:cubicBezTo>
                      <a:pt x="1344835" y="26060"/>
                      <a:pt x="1345187" y="21250"/>
                      <a:pt x="1345406" y="16450"/>
                    </a:cubicBezTo>
                    <a:cubicBezTo>
                      <a:pt x="1345654" y="10982"/>
                      <a:pt x="1345749" y="5515"/>
                      <a:pt x="1345692" y="0"/>
                    </a:cubicBezTo>
                    <a:lnTo>
                      <a:pt x="1351950" y="0"/>
                    </a:lnTo>
                    <a:cubicBezTo>
                      <a:pt x="1352150" y="5105"/>
                      <a:pt x="1352159" y="10201"/>
                      <a:pt x="1351979" y="1528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22"/>
              <p:cNvSpPr/>
              <p:nvPr/>
            </p:nvSpPr>
            <p:spPr>
              <a:xfrm>
                <a:off x="4565160" y="1185840"/>
                <a:ext cx="1503236" cy="962701"/>
              </a:xfrm>
              <a:custGeom>
                <a:rect b="b" l="l" r="r" t="t"/>
                <a:pathLst>
                  <a:path extrusionOk="0" h="962701" w="1503236">
                    <a:moveTo>
                      <a:pt x="1503226" y="0"/>
                    </a:moveTo>
                    <a:cubicBezTo>
                      <a:pt x="1500245" y="2562"/>
                      <a:pt x="1497339" y="5153"/>
                      <a:pt x="1494482" y="7763"/>
                    </a:cubicBezTo>
                    <a:cubicBezTo>
                      <a:pt x="1488777" y="12992"/>
                      <a:pt x="1483290" y="18336"/>
                      <a:pt x="1478033" y="23889"/>
                    </a:cubicBezTo>
                    <a:cubicBezTo>
                      <a:pt x="1471393" y="30880"/>
                      <a:pt x="1465088" y="38186"/>
                      <a:pt x="1459097" y="45987"/>
                    </a:cubicBezTo>
                    <a:cubicBezTo>
                      <a:pt x="1455182" y="51064"/>
                      <a:pt x="1451410" y="56340"/>
                      <a:pt x="1447743" y="61874"/>
                    </a:cubicBezTo>
                    <a:cubicBezTo>
                      <a:pt x="1441495" y="71314"/>
                      <a:pt x="1435580" y="81496"/>
                      <a:pt x="1429950" y="92631"/>
                    </a:cubicBezTo>
                    <a:cubicBezTo>
                      <a:pt x="1422359" y="107432"/>
                      <a:pt x="1416034" y="122882"/>
                      <a:pt x="1409167" y="138055"/>
                    </a:cubicBezTo>
                    <a:cubicBezTo>
                      <a:pt x="1399947" y="159068"/>
                      <a:pt x="1389783" y="180194"/>
                      <a:pt x="1377401" y="199568"/>
                    </a:cubicBezTo>
                    <a:cubicBezTo>
                      <a:pt x="1365380" y="218370"/>
                      <a:pt x="1351264" y="235515"/>
                      <a:pt x="1333872" y="249307"/>
                    </a:cubicBezTo>
                    <a:cubicBezTo>
                      <a:pt x="1307030" y="269262"/>
                      <a:pt x="1275912" y="281111"/>
                      <a:pt x="1246403" y="295847"/>
                    </a:cubicBezTo>
                    <a:cubicBezTo>
                      <a:pt x="1216676" y="311182"/>
                      <a:pt x="1187910" y="328498"/>
                      <a:pt x="1159012" y="345453"/>
                    </a:cubicBezTo>
                    <a:cubicBezTo>
                      <a:pt x="1135847" y="359645"/>
                      <a:pt x="1113968" y="375190"/>
                      <a:pt x="1091279" y="390077"/>
                    </a:cubicBezTo>
                    <a:cubicBezTo>
                      <a:pt x="1062981" y="409327"/>
                      <a:pt x="1032072" y="424186"/>
                      <a:pt x="999820" y="434540"/>
                    </a:cubicBezTo>
                    <a:cubicBezTo>
                      <a:pt x="973236" y="443665"/>
                      <a:pt x="945261" y="447923"/>
                      <a:pt x="917295" y="446846"/>
                    </a:cubicBezTo>
                    <a:cubicBezTo>
                      <a:pt x="885901" y="445856"/>
                      <a:pt x="854659" y="442112"/>
                      <a:pt x="823370" y="439464"/>
                    </a:cubicBezTo>
                    <a:cubicBezTo>
                      <a:pt x="802462" y="437521"/>
                      <a:pt x="781431" y="436407"/>
                      <a:pt x="760476" y="438445"/>
                    </a:cubicBezTo>
                    <a:cubicBezTo>
                      <a:pt x="746170" y="439617"/>
                      <a:pt x="731920" y="441865"/>
                      <a:pt x="717909" y="445075"/>
                    </a:cubicBezTo>
                    <a:cubicBezTo>
                      <a:pt x="692248" y="451314"/>
                      <a:pt x="667303" y="460705"/>
                      <a:pt x="641252" y="465163"/>
                    </a:cubicBezTo>
                    <a:cubicBezTo>
                      <a:pt x="615677" y="469306"/>
                      <a:pt x="588197" y="469021"/>
                      <a:pt x="564814" y="456105"/>
                    </a:cubicBezTo>
                    <a:cubicBezTo>
                      <a:pt x="531924" y="438722"/>
                      <a:pt x="513188" y="403584"/>
                      <a:pt x="494290" y="372056"/>
                    </a:cubicBezTo>
                    <a:cubicBezTo>
                      <a:pt x="482584" y="352044"/>
                      <a:pt x="472192" y="331518"/>
                      <a:pt x="456209" y="314954"/>
                    </a:cubicBezTo>
                    <a:cubicBezTo>
                      <a:pt x="445960" y="305295"/>
                      <a:pt x="432978" y="296418"/>
                      <a:pt x="418729" y="296761"/>
                    </a:cubicBezTo>
                    <a:cubicBezTo>
                      <a:pt x="399250" y="297742"/>
                      <a:pt x="380429" y="308972"/>
                      <a:pt x="364760" y="320450"/>
                    </a:cubicBezTo>
                    <a:cubicBezTo>
                      <a:pt x="357407" y="325993"/>
                      <a:pt x="350444" y="331994"/>
                      <a:pt x="343805" y="338347"/>
                    </a:cubicBezTo>
                    <a:cubicBezTo>
                      <a:pt x="327593" y="353863"/>
                      <a:pt x="313268" y="371475"/>
                      <a:pt x="299790" y="389706"/>
                    </a:cubicBezTo>
                    <a:cubicBezTo>
                      <a:pt x="296742" y="393830"/>
                      <a:pt x="293732" y="397993"/>
                      <a:pt x="290751" y="402155"/>
                    </a:cubicBezTo>
                    <a:cubicBezTo>
                      <a:pt x="271520" y="428063"/>
                      <a:pt x="254203" y="454990"/>
                      <a:pt x="243307" y="485804"/>
                    </a:cubicBezTo>
                    <a:cubicBezTo>
                      <a:pt x="239163" y="497386"/>
                      <a:pt x="236277" y="509159"/>
                      <a:pt x="235477" y="521046"/>
                    </a:cubicBezTo>
                    <a:cubicBezTo>
                      <a:pt x="234753" y="531686"/>
                      <a:pt x="235706" y="542430"/>
                      <a:pt x="238916" y="553203"/>
                    </a:cubicBezTo>
                    <a:cubicBezTo>
                      <a:pt x="239154" y="554069"/>
                      <a:pt x="239401" y="554927"/>
                      <a:pt x="239668" y="555784"/>
                    </a:cubicBezTo>
                    <a:cubicBezTo>
                      <a:pt x="244840" y="572805"/>
                      <a:pt x="254137" y="587997"/>
                      <a:pt x="263261" y="602961"/>
                    </a:cubicBezTo>
                    <a:cubicBezTo>
                      <a:pt x="269510" y="613296"/>
                      <a:pt x="275692" y="623678"/>
                      <a:pt x="281340" y="634394"/>
                    </a:cubicBezTo>
                    <a:cubicBezTo>
                      <a:pt x="317144" y="703355"/>
                      <a:pt x="337595" y="790299"/>
                      <a:pt x="304981" y="864680"/>
                    </a:cubicBezTo>
                    <a:cubicBezTo>
                      <a:pt x="300257" y="875243"/>
                      <a:pt x="295284" y="885730"/>
                      <a:pt x="289150" y="895483"/>
                    </a:cubicBezTo>
                    <a:cubicBezTo>
                      <a:pt x="279235" y="910590"/>
                      <a:pt x="267357" y="924458"/>
                      <a:pt x="253346" y="935507"/>
                    </a:cubicBezTo>
                    <a:cubicBezTo>
                      <a:pt x="246431" y="940956"/>
                      <a:pt x="239335" y="946214"/>
                      <a:pt x="231638" y="950414"/>
                    </a:cubicBezTo>
                    <a:cubicBezTo>
                      <a:pt x="215760" y="958739"/>
                      <a:pt x="197891" y="962701"/>
                      <a:pt x="180165" y="962225"/>
                    </a:cubicBezTo>
                    <a:cubicBezTo>
                      <a:pt x="151076" y="960387"/>
                      <a:pt x="126235" y="943537"/>
                      <a:pt x="107328" y="921077"/>
                    </a:cubicBezTo>
                    <a:cubicBezTo>
                      <a:pt x="103670" y="916810"/>
                      <a:pt x="100251" y="912362"/>
                      <a:pt x="97012" y="907780"/>
                    </a:cubicBezTo>
                    <a:cubicBezTo>
                      <a:pt x="89725" y="897512"/>
                      <a:pt x="83334" y="886558"/>
                      <a:pt x="77229" y="875433"/>
                    </a:cubicBezTo>
                    <a:cubicBezTo>
                      <a:pt x="71952" y="865813"/>
                      <a:pt x="66885" y="856040"/>
                      <a:pt x="61636" y="846468"/>
                    </a:cubicBezTo>
                    <a:cubicBezTo>
                      <a:pt x="61608" y="846411"/>
                      <a:pt x="61570" y="846344"/>
                      <a:pt x="61541" y="846287"/>
                    </a:cubicBezTo>
                    <a:cubicBezTo>
                      <a:pt x="55540" y="835095"/>
                      <a:pt x="49282" y="824036"/>
                      <a:pt x="42996" y="813016"/>
                    </a:cubicBezTo>
                    <a:cubicBezTo>
                      <a:pt x="39291" y="806729"/>
                      <a:pt x="35700" y="800367"/>
                      <a:pt x="31747" y="794242"/>
                    </a:cubicBezTo>
                    <a:cubicBezTo>
                      <a:pt x="27946" y="789346"/>
                      <a:pt x="23860" y="784708"/>
                      <a:pt x="19498" y="780355"/>
                    </a:cubicBezTo>
                    <a:cubicBezTo>
                      <a:pt x="13402" y="774535"/>
                      <a:pt x="6925" y="768972"/>
                      <a:pt x="0" y="764143"/>
                    </a:cubicBezTo>
                    <a:lnTo>
                      <a:pt x="0" y="755533"/>
                    </a:lnTo>
                    <a:cubicBezTo>
                      <a:pt x="9392" y="761152"/>
                      <a:pt x="18031" y="768344"/>
                      <a:pt x="25708" y="776773"/>
                    </a:cubicBezTo>
                    <a:cubicBezTo>
                      <a:pt x="29737" y="781060"/>
                      <a:pt x="33633" y="785498"/>
                      <a:pt x="37224" y="790194"/>
                    </a:cubicBezTo>
                    <a:cubicBezTo>
                      <a:pt x="40643" y="795414"/>
                      <a:pt x="43901" y="800719"/>
                      <a:pt x="47177" y="806025"/>
                    </a:cubicBezTo>
                    <a:cubicBezTo>
                      <a:pt x="54483" y="817902"/>
                      <a:pt x="61236" y="830142"/>
                      <a:pt x="67866" y="842458"/>
                    </a:cubicBezTo>
                    <a:cubicBezTo>
                      <a:pt x="72819" y="851640"/>
                      <a:pt x="77714" y="860850"/>
                      <a:pt x="82734" y="869985"/>
                    </a:cubicBezTo>
                    <a:cubicBezTo>
                      <a:pt x="87525" y="878691"/>
                      <a:pt x="92431" y="887320"/>
                      <a:pt x="97631" y="895779"/>
                    </a:cubicBezTo>
                    <a:cubicBezTo>
                      <a:pt x="98736" y="897627"/>
                      <a:pt x="99889" y="899465"/>
                      <a:pt x="101070" y="901265"/>
                    </a:cubicBezTo>
                    <a:cubicBezTo>
                      <a:pt x="107213" y="910647"/>
                      <a:pt x="114262" y="919372"/>
                      <a:pt x="121996" y="927354"/>
                    </a:cubicBezTo>
                    <a:cubicBezTo>
                      <a:pt x="137836" y="942727"/>
                      <a:pt x="155667" y="953233"/>
                      <a:pt x="177432" y="955462"/>
                    </a:cubicBezTo>
                    <a:cubicBezTo>
                      <a:pt x="191157" y="956386"/>
                      <a:pt x="204930" y="953929"/>
                      <a:pt x="217884" y="949204"/>
                    </a:cubicBezTo>
                    <a:cubicBezTo>
                      <a:pt x="223904" y="947147"/>
                      <a:pt x="229629" y="944242"/>
                      <a:pt x="235020" y="940775"/>
                    </a:cubicBezTo>
                    <a:cubicBezTo>
                      <a:pt x="243802" y="935060"/>
                      <a:pt x="252308" y="928840"/>
                      <a:pt x="259947" y="921544"/>
                    </a:cubicBezTo>
                    <a:cubicBezTo>
                      <a:pt x="267414" y="914305"/>
                      <a:pt x="274044" y="906151"/>
                      <a:pt x="280140" y="897627"/>
                    </a:cubicBezTo>
                    <a:cubicBezTo>
                      <a:pt x="289760" y="883453"/>
                      <a:pt x="296970" y="867632"/>
                      <a:pt x="303047" y="851506"/>
                    </a:cubicBezTo>
                    <a:cubicBezTo>
                      <a:pt x="312268" y="827151"/>
                      <a:pt x="314725" y="800862"/>
                      <a:pt x="314049" y="774840"/>
                    </a:cubicBezTo>
                    <a:cubicBezTo>
                      <a:pt x="313687" y="744950"/>
                      <a:pt x="306286" y="715775"/>
                      <a:pt x="296580" y="687838"/>
                    </a:cubicBezTo>
                    <a:cubicBezTo>
                      <a:pt x="288922" y="665836"/>
                      <a:pt x="278854" y="643976"/>
                      <a:pt x="267205" y="624154"/>
                    </a:cubicBezTo>
                    <a:cubicBezTo>
                      <a:pt x="254841" y="602942"/>
                      <a:pt x="240449" y="582892"/>
                      <a:pt x="232610" y="560108"/>
                    </a:cubicBezTo>
                    <a:cubicBezTo>
                      <a:pt x="228886" y="549326"/>
                      <a:pt x="226638" y="537924"/>
                      <a:pt x="226781" y="525494"/>
                    </a:cubicBezTo>
                    <a:lnTo>
                      <a:pt x="226781" y="525094"/>
                    </a:lnTo>
                    <a:cubicBezTo>
                      <a:pt x="227076" y="504273"/>
                      <a:pt x="234153" y="484280"/>
                      <a:pt x="242859" y="465801"/>
                    </a:cubicBezTo>
                    <a:cubicBezTo>
                      <a:pt x="253508" y="443522"/>
                      <a:pt x="267129" y="422967"/>
                      <a:pt x="281073" y="402850"/>
                    </a:cubicBezTo>
                    <a:cubicBezTo>
                      <a:pt x="286960" y="394383"/>
                      <a:pt x="292922" y="385963"/>
                      <a:pt x="299085" y="377704"/>
                    </a:cubicBezTo>
                    <a:cubicBezTo>
                      <a:pt x="309220" y="364074"/>
                      <a:pt x="319869" y="350863"/>
                      <a:pt x="331508" y="338595"/>
                    </a:cubicBezTo>
                    <a:cubicBezTo>
                      <a:pt x="335156" y="334909"/>
                      <a:pt x="339147" y="331013"/>
                      <a:pt x="343424" y="327108"/>
                    </a:cubicBezTo>
                    <a:cubicBezTo>
                      <a:pt x="370399" y="302400"/>
                      <a:pt x="408518" y="276768"/>
                      <a:pt x="441779" y="294418"/>
                    </a:cubicBezTo>
                    <a:cubicBezTo>
                      <a:pt x="453781" y="300590"/>
                      <a:pt x="464315" y="309715"/>
                      <a:pt x="472459" y="320831"/>
                    </a:cubicBezTo>
                    <a:cubicBezTo>
                      <a:pt x="480231" y="331584"/>
                      <a:pt x="487013" y="343129"/>
                      <a:pt x="493452" y="354797"/>
                    </a:cubicBezTo>
                    <a:cubicBezTo>
                      <a:pt x="508845" y="381743"/>
                      <a:pt x="523265" y="409385"/>
                      <a:pt x="544744" y="431530"/>
                    </a:cubicBezTo>
                    <a:cubicBezTo>
                      <a:pt x="565032" y="450933"/>
                      <a:pt x="588216" y="460248"/>
                      <a:pt x="615639" y="459086"/>
                    </a:cubicBezTo>
                    <a:cubicBezTo>
                      <a:pt x="649938" y="458305"/>
                      <a:pt x="682190" y="444551"/>
                      <a:pt x="715451" y="437350"/>
                    </a:cubicBezTo>
                    <a:cubicBezTo>
                      <a:pt x="735111" y="433178"/>
                      <a:pt x="755152" y="431082"/>
                      <a:pt x="775173" y="430273"/>
                    </a:cubicBezTo>
                    <a:cubicBezTo>
                      <a:pt x="816388" y="429473"/>
                      <a:pt x="857307" y="436445"/>
                      <a:pt x="898407" y="438579"/>
                    </a:cubicBezTo>
                    <a:cubicBezTo>
                      <a:pt x="919486" y="440112"/>
                      <a:pt x="940698" y="439722"/>
                      <a:pt x="961606" y="436350"/>
                    </a:cubicBezTo>
                    <a:cubicBezTo>
                      <a:pt x="987771" y="431740"/>
                      <a:pt x="1012812" y="421843"/>
                      <a:pt x="1037139" y="410994"/>
                    </a:cubicBezTo>
                    <a:cubicBezTo>
                      <a:pt x="1050293" y="404927"/>
                      <a:pt x="1063190" y="397897"/>
                      <a:pt x="1075430" y="390068"/>
                    </a:cubicBezTo>
                    <a:cubicBezTo>
                      <a:pt x="1102414" y="372542"/>
                      <a:pt x="1128331" y="353225"/>
                      <a:pt x="1155735" y="336385"/>
                    </a:cubicBezTo>
                    <a:cubicBezTo>
                      <a:pt x="1184386" y="319011"/>
                      <a:pt x="1212971" y="301314"/>
                      <a:pt x="1243041" y="286722"/>
                    </a:cubicBezTo>
                    <a:cubicBezTo>
                      <a:pt x="1273550" y="272129"/>
                      <a:pt x="1305792" y="260175"/>
                      <a:pt x="1332624" y="238554"/>
                    </a:cubicBezTo>
                    <a:cubicBezTo>
                      <a:pt x="1343063" y="229400"/>
                      <a:pt x="1352302" y="218980"/>
                      <a:pt x="1360618" y="207750"/>
                    </a:cubicBezTo>
                    <a:cubicBezTo>
                      <a:pt x="1370847" y="193967"/>
                      <a:pt x="1379668" y="178965"/>
                      <a:pt x="1387545" y="163649"/>
                    </a:cubicBezTo>
                    <a:cubicBezTo>
                      <a:pt x="1398470" y="142427"/>
                      <a:pt x="1406671" y="119834"/>
                      <a:pt x="1416510" y="98069"/>
                    </a:cubicBezTo>
                    <a:cubicBezTo>
                      <a:pt x="1421997" y="86192"/>
                      <a:pt x="1428197" y="74686"/>
                      <a:pt x="1435055" y="63617"/>
                    </a:cubicBezTo>
                    <a:cubicBezTo>
                      <a:pt x="1439085" y="57112"/>
                      <a:pt x="1443342" y="50759"/>
                      <a:pt x="1447829" y="44577"/>
                    </a:cubicBezTo>
                    <a:cubicBezTo>
                      <a:pt x="1449191" y="42682"/>
                      <a:pt x="1450581" y="40796"/>
                      <a:pt x="1452001" y="38938"/>
                    </a:cubicBezTo>
                    <a:cubicBezTo>
                      <a:pt x="1456182" y="33452"/>
                      <a:pt x="1460611" y="28213"/>
                      <a:pt x="1465231" y="23174"/>
                    </a:cubicBezTo>
                    <a:cubicBezTo>
                      <a:pt x="1470212" y="17726"/>
                      <a:pt x="1475423" y="12516"/>
                      <a:pt x="1480804" y="7496"/>
                    </a:cubicBezTo>
                    <a:cubicBezTo>
                      <a:pt x="1483519" y="4953"/>
                      <a:pt x="1486281" y="2448"/>
                      <a:pt x="1489072" y="10"/>
                    </a:cubicBezTo>
                    <a:lnTo>
                      <a:pt x="1503236" y="1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2"/>
              <p:cNvSpPr/>
              <p:nvPr/>
            </p:nvSpPr>
            <p:spPr>
              <a:xfrm>
                <a:off x="4565160" y="1185840"/>
                <a:ext cx="1306744" cy="660598"/>
              </a:xfrm>
              <a:custGeom>
                <a:rect b="b" l="l" r="r" t="t"/>
                <a:pathLst>
                  <a:path extrusionOk="0" h="662254" w="1306744">
                    <a:moveTo>
                      <a:pt x="1306744" y="41138"/>
                    </a:moveTo>
                    <a:cubicBezTo>
                      <a:pt x="1306725" y="47844"/>
                      <a:pt x="1306592" y="54550"/>
                      <a:pt x="1306287" y="61246"/>
                    </a:cubicBezTo>
                    <a:cubicBezTo>
                      <a:pt x="1305821" y="71857"/>
                      <a:pt x="1304944" y="82448"/>
                      <a:pt x="1303468" y="92993"/>
                    </a:cubicBezTo>
                    <a:cubicBezTo>
                      <a:pt x="1302306" y="101584"/>
                      <a:pt x="1301020" y="110214"/>
                      <a:pt x="1299448" y="118786"/>
                    </a:cubicBezTo>
                    <a:cubicBezTo>
                      <a:pt x="1296276" y="136227"/>
                      <a:pt x="1291904" y="153419"/>
                      <a:pt x="1284903" y="169583"/>
                    </a:cubicBezTo>
                    <a:cubicBezTo>
                      <a:pt x="1276093" y="188871"/>
                      <a:pt x="1259348" y="204435"/>
                      <a:pt x="1239469" y="209902"/>
                    </a:cubicBezTo>
                    <a:cubicBezTo>
                      <a:pt x="1227001" y="213455"/>
                      <a:pt x="1213923" y="212331"/>
                      <a:pt x="1201417" y="209560"/>
                    </a:cubicBezTo>
                    <a:cubicBezTo>
                      <a:pt x="1193292" y="207597"/>
                      <a:pt x="1185329" y="204997"/>
                      <a:pt x="1177385" y="202263"/>
                    </a:cubicBezTo>
                    <a:cubicBezTo>
                      <a:pt x="1168451" y="199206"/>
                      <a:pt x="1159554" y="195996"/>
                      <a:pt x="1150525" y="193405"/>
                    </a:cubicBezTo>
                    <a:cubicBezTo>
                      <a:pt x="1138009" y="189519"/>
                      <a:pt x="1125245" y="186414"/>
                      <a:pt x="1112358" y="184204"/>
                    </a:cubicBezTo>
                    <a:cubicBezTo>
                      <a:pt x="1105548" y="183032"/>
                      <a:pt x="1098690" y="182108"/>
                      <a:pt x="1091822" y="181461"/>
                    </a:cubicBezTo>
                    <a:cubicBezTo>
                      <a:pt x="1075106" y="179870"/>
                      <a:pt x="1058256" y="179861"/>
                      <a:pt x="1041559" y="181661"/>
                    </a:cubicBezTo>
                    <a:cubicBezTo>
                      <a:pt x="1026186" y="183537"/>
                      <a:pt x="1011060" y="188214"/>
                      <a:pt x="997591" y="196301"/>
                    </a:cubicBezTo>
                    <a:cubicBezTo>
                      <a:pt x="994696" y="198215"/>
                      <a:pt x="991905" y="200244"/>
                      <a:pt x="989190" y="202387"/>
                    </a:cubicBezTo>
                    <a:cubicBezTo>
                      <a:pt x="979427" y="210064"/>
                      <a:pt x="970683" y="219056"/>
                      <a:pt x="962216" y="228343"/>
                    </a:cubicBezTo>
                    <a:cubicBezTo>
                      <a:pt x="955853" y="235334"/>
                      <a:pt x="949633" y="242478"/>
                      <a:pt x="943251" y="249365"/>
                    </a:cubicBezTo>
                    <a:cubicBezTo>
                      <a:pt x="941270" y="251603"/>
                      <a:pt x="939279" y="253851"/>
                      <a:pt x="937289" y="256089"/>
                    </a:cubicBezTo>
                    <a:lnTo>
                      <a:pt x="937289" y="256089"/>
                    </a:lnTo>
                    <a:cubicBezTo>
                      <a:pt x="931326" y="262823"/>
                      <a:pt x="925344" y="269529"/>
                      <a:pt x="919124" y="275987"/>
                    </a:cubicBezTo>
                    <a:cubicBezTo>
                      <a:pt x="914191" y="281178"/>
                      <a:pt x="909076" y="286169"/>
                      <a:pt x="903818" y="290979"/>
                    </a:cubicBezTo>
                    <a:cubicBezTo>
                      <a:pt x="884882" y="308239"/>
                      <a:pt x="863918" y="323012"/>
                      <a:pt x="841696" y="335261"/>
                    </a:cubicBezTo>
                    <a:cubicBezTo>
                      <a:pt x="812483" y="351444"/>
                      <a:pt x="781307" y="367170"/>
                      <a:pt x="747598" y="367484"/>
                    </a:cubicBezTo>
                    <a:cubicBezTo>
                      <a:pt x="729329" y="367627"/>
                      <a:pt x="710451" y="364979"/>
                      <a:pt x="694096" y="356016"/>
                    </a:cubicBezTo>
                    <a:cubicBezTo>
                      <a:pt x="650843" y="330165"/>
                      <a:pt x="636584" y="269748"/>
                      <a:pt x="619277" y="224314"/>
                    </a:cubicBezTo>
                    <a:cubicBezTo>
                      <a:pt x="603723" y="184728"/>
                      <a:pt x="581539" y="147304"/>
                      <a:pt x="551669" y="117843"/>
                    </a:cubicBezTo>
                    <a:cubicBezTo>
                      <a:pt x="544316" y="110747"/>
                      <a:pt x="536038" y="104842"/>
                      <a:pt x="527456" y="99508"/>
                    </a:cubicBezTo>
                    <a:cubicBezTo>
                      <a:pt x="500663" y="82696"/>
                      <a:pt x="471135" y="71161"/>
                      <a:pt x="440922" y="63151"/>
                    </a:cubicBezTo>
                    <a:cubicBezTo>
                      <a:pt x="419462" y="57731"/>
                      <a:pt x="397564" y="55369"/>
                      <a:pt x="375618" y="53445"/>
                    </a:cubicBezTo>
                    <a:cubicBezTo>
                      <a:pt x="362836" y="52321"/>
                      <a:pt x="350034" y="51349"/>
                      <a:pt x="337290" y="50016"/>
                    </a:cubicBezTo>
                    <a:cubicBezTo>
                      <a:pt x="335804" y="49863"/>
                      <a:pt x="334308" y="49730"/>
                      <a:pt x="332813" y="49568"/>
                    </a:cubicBezTo>
                    <a:cubicBezTo>
                      <a:pt x="313230" y="47635"/>
                      <a:pt x="293646" y="45453"/>
                      <a:pt x="274025" y="43853"/>
                    </a:cubicBezTo>
                    <a:cubicBezTo>
                      <a:pt x="266414" y="43234"/>
                      <a:pt x="258813" y="42701"/>
                      <a:pt x="251184" y="42310"/>
                    </a:cubicBezTo>
                    <a:cubicBezTo>
                      <a:pt x="210617" y="40119"/>
                      <a:pt x="161915" y="47473"/>
                      <a:pt x="139103" y="87030"/>
                    </a:cubicBezTo>
                    <a:cubicBezTo>
                      <a:pt x="132788" y="98174"/>
                      <a:pt x="129235" y="110700"/>
                      <a:pt x="127349" y="123463"/>
                    </a:cubicBezTo>
                    <a:cubicBezTo>
                      <a:pt x="125416" y="136884"/>
                      <a:pt x="126625" y="150571"/>
                      <a:pt x="129883" y="163659"/>
                    </a:cubicBezTo>
                    <a:cubicBezTo>
                      <a:pt x="132779" y="174927"/>
                      <a:pt x="136808" y="185842"/>
                      <a:pt x="140818" y="196720"/>
                    </a:cubicBezTo>
                    <a:cubicBezTo>
                      <a:pt x="150971" y="223323"/>
                      <a:pt x="161354" y="249860"/>
                      <a:pt x="169431" y="277263"/>
                    </a:cubicBezTo>
                    <a:cubicBezTo>
                      <a:pt x="180137" y="311429"/>
                      <a:pt x="185699" y="346243"/>
                      <a:pt x="179308" y="381972"/>
                    </a:cubicBezTo>
                    <a:cubicBezTo>
                      <a:pt x="176184" y="401183"/>
                      <a:pt x="170259" y="419795"/>
                      <a:pt x="162725" y="437598"/>
                    </a:cubicBezTo>
                    <a:cubicBezTo>
                      <a:pt x="154876" y="456257"/>
                      <a:pt x="145456" y="474631"/>
                      <a:pt x="131550" y="489147"/>
                    </a:cubicBezTo>
                    <a:cubicBezTo>
                      <a:pt x="116767" y="504244"/>
                      <a:pt x="98650" y="515026"/>
                      <a:pt x="82325" y="528114"/>
                    </a:cubicBezTo>
                    <a:cubicBezTo>
                      <a:pt x="76476" y="532705"/>
                      <a:pt x="71095" y="537924"/>
                      <a:pt x="66684" y="544039"/>
                    </a:cubicBezTo>
                    <a:cubicBezTo>
                      <a:pt x="62646" y="549373"/>
                      <a:pt x="59512" y="555546"/>
                      <a:pt x="58322" y="562299"/>
                    </a:cubicBezTo>
                    <a:cubicBezTo>
                      <a:pt x="56893" y="571729"/>
                      <a:pt x="60188" y="580930"/>
                      <a:pt x="63475" y="589569"/>
                    </a:cubicBezTo>
                    <a:cubicBezTo>
                      <a:pt x="66703" y="597741"/>
                      <a:pt x="70132" y="605885"/>
                      <a:pt x="72276" y="614458"/>
                    </a:cubicBezTo>
                    <a:cubicBezTo>
                      <a:pt x="74543" y="624497"/>
                      <a:pt x="76457" y="635737"/>
                      <a:pt x="72009" y="645405"/>
                    </a:cubicBezTo>
                    <a:cubicBezTo>
                      <a:pt x="66075" y="657901"/>
                      <a:pt x="51235" y="662254"/>
                      <a:pt x="38767" y="660816"/>
                    </a:cubicBezTo>
                    <a:cubicBezTo>
                      <a:pt x="25165" y="659359"/>
                      <a:pt x="12440" y="653777"/>
                      <a:pt x="0" y="647995"/>
                    </a:cubicBezTo>
                    <a:lnTo>
                      <a:pt x="0" y="639251"/>
                    </a:lnTo>
                    <a:cubicBezTo>
                      <a:pt x="6725" y="642537"/>
                      <a:pt x="13516" y="645576"/>
                      <a:pt x="20345" y="648310"/>
                    </a:cubicBezTo>
                    <a:cubicBezTo>
                      <a:pt x="29080" y="651596"/>
                      <a:pt x="37814" y="654158"/>
                      <a:pt x="47063" y="653358"/>
                    </a:cubicBezTo>
                    <a:cubicBezTo>
                      <a:pt x="52959" y="652596"/>
                      <a:pt x="59322" y="650377"/>
                      <a:pt x="63255" y="645471"/>
                    </a:cubicBezTo>
                    <a:cubicBezTo>
                      <a:pt x="67227" y="640451"/>
                      <a:pt x="67113" y="633784"/>
                      <a:pt x="66532" y="627650"/>
                    </a:cubicBezTo>
                    <a:cubicBezTo>
                      <a:pt x="64351" y="605819"/>
                      <a:pt x="48797" y="587378"/>
                      <a:pt x="49587" y="565023"/>
                    </a:cubicBezTo>
                    <a:cubicBezTo>
                      <a:pt x="49959" y="554984"/>
                      <a:pt x="54702" y="545678"/>
                      <a:pt x="60770" y="538105"/>
                    </a:cubicBezTo>
                    <a:cubicBezTo>
                      <a:pt x="66151" y="530866"/>
                      <a:pt x="73133" y="525285"/>
                      <a:pt x="80077" y="519808"/>
                    </a:cubicBezTo>
                    <a:cubicBezTo>
                      <a:pt x="95250" y="507825"/>
                      <a:pt x="112043" y="497957"/>
                      <a:pt x="125806" y="484099"/>
                    </a:cubicBezTo>
                    <a:cubicBezTo>
                      <a:pt x="130854" y="478784"/>
                      <a:pt x="135312" y="472907"/>
                      <a:pt x="139436" y="466792"/>
                    </a:cubicBezTo>
                    <a:cubicBezTo>
                      <a:pt x="146695" y="455762"/>
                      <a:pt x="152000" y="443446"/>
                      <a:pt x="157058" y="431206"/>
                    </a:cubicBezTo>
                    <a:cubicBezTo>
                      <a:pt x="168831" y="401765"/>
                      <a:pt x="177413" y="369599"/>
                      <a:pt x="173898" y="337423"/>
                    </a:cubicBezTo>
                    <a:cubicBezTo>
                      <a:pt x="167316" y="284293"/>
                      <a:pt x="144656" y="236430"/>
                      <a:pt x="127711" y="186547"/>
                    </a:cubicBezTo>
                    <a:cubicBezTo>
                      <a:pt x="120948" y="166688"/>
                      <a:pt x="115548" y="145561"/>
                      <a:pt x="117881" y="124320"/>
                    </a:cubicBezTo>
                    <a:cubicBezTo>
                      <a:pt x="120929" y="95964"/>
                      <a:pt x="133607" y="69780"/>
                      <a:pt x="156686" y="53826"/>
                    </a:cubicBezTo>
                    <a:cubicBezTo>
                      <a:pt x="186471" y="33299"/>
                      <a:pt x="223818" y="31004"/>
                      <a:pt x="258432" y="33547"/>
                    </a:cubicBezTo>
                    <a:cubicBezTo>
                      <a:pt x="264424" y="33966"/>
                      <a:pt x="270424" y="34404"/>
                      <a:pt x="276416" y="34871"/>
                    </a:cubicBezTo>
                    <a:cubicBezTo>
                      <a:pt x="297466" y="36471"/>
                      <a:pt x="318506" y="38281"/>
                      <a:pt x="339538" y="40167"/>
                    </a:cubicBezTo>
                    <a:cubicBezTo>
                      <a:pt x="352873" y="41367"/>
                      <a:pt x="366208" y="42605"/>
                      <a:pt x="379543" y="43844"/>
                    </a:cubicBezTo>
                    <a:cubicBezTo>
                      <a:pt x="379676" y="43844"/>
                      <a:pt x="379800" y="43872"/>
                      <a:pt x="379933" y="43872"/>
                    </a:cubicBezTo>
                    <a:cubicBezTo>
                      <a:pt x="399107" y="45672"/>
                      <a:pt x="418281" y="47825"/>
                      <a:pt x="437169" y="51873"/>
                    </a:cubicBezTo>
                    <a:cubicBezTo>
                      <a:pt x="449151" y="54445"/>
                      <a:pt x="460867" y="58198"/>
                      <a:pt x="472507" y="62074"/>
                    </a:cubicBezTo>
                    <a:cubicBezTo>
                      <a:pt x="509207" y="74876"/>
                      <a:pt x="545801" y="93402"/>
                      <a:pt x="571271" y="124749"/>
                    </a:cubicBezTo>
                    <a:cubicBezTo>
                      <a:pt x="596913" y="155429"/>
                      <a:pt x="616734" y="191510"/>
                      <a:pt x="630031" y="229800"/>
                    </a:cubicBezTo>
                    <a:cubicBezTo>
                      <a:pt x="641061" y="262499"/>
                      <a:pt x="650310" y="297142"/>
                      <a:pt x="670074" y="325412"/>
                    </a:cubicBezTo>
                    <a:cubicBezTo>
                      <a:pt x="685057" y="346262"/>
                      <a:pt x="703945" y="355968"/>
                      <a:pt x="728282" y="359721"/>
                    </a:cubicBezTo>
                    <a:cubicBezTo>
                      <a:pt x="753923" y="364150"/>
                      <a:pt x="778954" y="359235"/>
                      <a:pt x="802672" y="348891"/>
                    </a:cubicBezTo>
                    <a:cubicBezTo>
                      <a:pt x="838095" y="333661"/>
                      <a:pt x="872071" y="313792"/>
                      <a:pt x="900655" y="286893"/>
                    </a:cubicBezTo>
                    <a:cubicBezTo>
                      <a:pt x="901179" y="286417"/>
                      <a:pt x="901694" y="285931"/>
                      <a:pt x="902199" y="285436"/>
                    </a:cubicBezTo>
                    <a:cubicBezTo>
                      <a:pt x="914010" y="274368"/>
                      <a:pt x="924935" y="262490"/>
                      <a:pt x="935698" y="250441"/>
                    </a:cubicBezTo>
                    <a:cubicBezTo>
                      <a:pt x="943384" y="241840"/>
                      <a:pt x="950985" y="233162"/>
                      <a:pt x="958768" y="224609"/>
                    </a:cubicBezTo>
                    <a:cubicBezTo>
                      <a:pt x="961368" y="221752"/>
                      <a:pt x="963987" y="218894"/>
                      <a:pt x="966635" y="216075"/>
                    </a:cubicBezTo>
                    <a:cubicBezTo>
                      <a:pt x="972407" y="210017"/>
                      <a:pt x="978208" y="203873"/>
                      <a:pt x="984590" y="198501"/>
                    </a:cubicBezTo>
                    <a:cubicBezTo>
                      <a:pt x="987704" y="195872"/>
                      <a:pt x="990952" y="193434"/>
                      <a:pt x="994410" y="191281"/>
                    </a:cubicBezTo>
                    <a:cubicBezTo>
                      <a:pt x="1017832" y="176632"/>
                      <a:pt x="1045807" y="173117"/>
                      <a:pt x="1072629" y="173946"/>
                    </a:cubicBezTo>
                    <a:cubicBezTo>
                      <a:pt x="1081526" y="174088"/>
                      <a:pt x="1090403" y="174755"/>
                      <a:pt x="1099214" y="175879"/>
                    </a:cubicBezTo>
                    <a:cubicBezTo>
                      <a:pt x="1106014" y="176736"/>
                      <a:pt x="1112787" y="177860"/>
                      <a:pt x="1119512" y="179213"/>
                    </a:cubicBezTo>
                    <a:cubicBezTo>
                      <a:pt x="1133275" y="181975"/>
                      <a:pt x="1146896" y="185661"/>
                      <a:pt x="1160288" y="189900"/>
                    </a:cubicBezTo>
                    <a:cubicBezTo>
                      <a:pt x="1168184" y="192300"/>
                      <a:pt x="1175985" y="195091"/>
                      <a:pt x="1183843" y="197653"/>
                    </a:cubicBezTo>
                    <a:cubicBezTo>
                      <a:pt x="1192768" y="200568"/>
                      <a:pt x="1201750" y="203197"/>
                      <a:pt x="1211027" y="204645"/>
                    </a:cubicBezTo>
                    <a:cubicBezTo>
                      <a:pt x="1217390" y="205588"/>
                      <a:pt x="1223848" y="206121"/>
                      <a:pt x="1230259" y="205397"/>
                    </a:cubicBezTo>
                    <a:cubicBezTo>
                      <a:pt x="1238441" y="204378"/>
                      <a:pt x="1246337" y="201378"/>
                      <a:pt x="1253500" y="197129"/>
                    </a:cubicBezTo>
                    <a:cubicBezTo>
                      <a:pt x="1273026" y="185604"/>
                      <a:pt x="1283341" y="164716"/>
                      <a:pt x="1289066" y="142694"/>
                    </a:cubicBezTo>
                    <a:cubicBezTo>
                      <a:pt x="1290857" y="135922"/>
                      <a:pt x="1292428" y="129102"/>
                      <a:pt x="1293819" y="122225"/>
                    </a:cubicBezTo>
                    <a:cubicBezTo>
                      <a:pt x="1297734" y="102822"/>
                      <a:pt x="1300077" y="83087"/>
                      <a:pt x="1301077" y="63275"/>
                    </a:cubicBezTo>
                    <a:cubicBezTo>
                      <a:pt x="1301325" y="58369"/>
                      <a:pt x="1301486" y="53464"/>
                      <a:pt x="1301572" y="48558"/>
                    </a:cubicBezTo>
                    <a:cubicBezTo>
                      <a:pt x="1301601" y="46701"/>
                      <a:pt x="1301601" y="44825"/>
                      <a:pt x="1301601" y="42967"/>
                    </a:cubicBezTo>
                    <a:cubicBezTo>
                      <a:pt x="1301629" y="37319"/>
                      <a:pt x="1301572" y="31671"/>
                      <a:pt x="1301486" y="26022"/>
                    </a:cubicBezTo>
                    <a:cubicBezTo>
                      <a:pt x="1301353" y="17345"/>
                      <a:pt x="1301144" y="8677"/>
                      <a:pt x="1301001" y="0"/>
                    </a:cubicBezTo>
                    <a:lnTo>
                      <a:pt x="1305821" y="0"/>
                    </a:lnTo>
                    <a:cubicBezTo>
                      <a:pt x="1306106" y="8220"/>
                      <a:pt x="1306392" y="16440"/>
                      <a:pt x="1306544" y="24660"/>
                    </a:cubicBezTo>
                    <a:cubicBezTo>
                      <a:pt x="1306659" y="30156"/>
                      <a:pt x="1306716" y="35662"/>
                      <a:pt x="1306697" y="4115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4" name="Google Shape;444;p22"/>
            <p:cNvGrpSpPr/>
            <p:nvPr/>
          </p:nvGrpSpPr>
          <p:grpSpPr>
            <a:xfrm>
              <a:off x="7487915" y="2886284"/>
              <a:ext cx="1656088" cy="2399169"/>
              <a:chOff x="8768880" y="3550680"/>
              <a:chExt cx="805216" cy="1166457"/>
            </a:xfrm>
          </p:grpSpPr>
          <p:sp>
            <p:nvSpPr>
              <p:cNvPr id="445" name="Google Shape;445;p22"/>
              <p:cNvSpPr/>
              <p:nvPr/>
            </p:nvSpPr>
            <p:spPr>
              <a:xfrm>
                <a:off x="8993880" y="3772800"/>
                <a:ext cx="580216" cy="944337"/>
              </a:xfrm>
              <a:custGeom>
                <a:rect b="b" l="l" r="r" t="t"/>
                <a:pathLst>
                  <a:path extrusionOk="0" h="944337" w="580216">
                    <a:moveTo>
                      <a:pt x="579632" y="213444"/>
                    </a:moveTo>
                    <a:lnTo>
                      <a:pt x="579632" y="225702"/>
                    </a:lnTo>
                    <a:cubicBezTo>
                      <a:pt x="575155" y="223312"/>
                      <a:pt x="570622" y="221026"/>
                      <a:pt x="566030" y="218806"/>
                    </a:cubicBezTo>
                    <a:cubicBezTo>
                      <a:pt x="565401" y="218492"/>
                      <a:pt x="564745" y="218178"/>
                      <a:pt x="564116" y="217863"/>
                    </a:cubicBezTo>
                    <a:cubicBezTo>
                      <a:pt x="563316" y="217463"/>
                      <a:pt x="562487" y="217092"/>
                      <a:pt x="561696" y="216720"/>
                    </a:cubicBezTo>
                    <a:cubicBezTo>
                      <a:pt x="558705" y="215320"/>
                      <a:pt x="555677" y="213958"/>
                      <a:pt x="552657" y="212615"/>
                    </a:cubicBezTo>
                    <a:cubicBezTo>
                      <a:pt x="547837" y="210482"/>
                      <a:pt x="542989" y="208367"/>
                      <a:pt x="538122" y="206348"/>
                    </a:cubicBezTo>
                    <a:cubicBezTo>
                      <a:pt x="532045" y="203757"/>
                      <a:pt x="525949" y="201242"/>
                      <a:pt x="519853" y="198766"/>
                    </a:cubicBezTo>
                    <a:cubicBezTo>
                      <a:pt x="508994" y="194346"/>
                      <a:pt x="498127" y="189984"/>
                      <a:pt x="487325" y="185536"/>
                    </a:cubicBezTo>
                    <a:cubicBezTo>
                      <a:pt x="472047" y="179240"/>
                      <a:pt x="456940" y="172705"/>
                      <a:pt x="442253" y="165438"/>
                    </a:cubicBezTo>
                    <a:cubicBezTo>
                      <a:pt x="432585" y="160647"/>
                      <a:pt x="423098" y="155541"/>
                      <a:pt x="413916" y="149960"/>
                    </a:cubicBezTo>
                    <a:cubicBezTo>
                      <a:pt x="377483" y="126585"/>
                      <a:pt x="347860" y="96820"/>
                      <a:pt x="316304" y="69140"/>
                    </a:cubicBezTo>
                    <a:cubicBezTo>
                      <a:pt x="294149" y="50043"/>
                      <a:pt x="270774" y="29773"/>
                      <a:pt x="239761" y="21248"/>
                    </a:cubicBezTo>
                    <a:cubicBezTo>
                      <a:pt x="209376" y="13181"/>
                      <a:pt x="178153" y="9018"/>
                      <a:pt x="146425" y="8275"/>
                    </a:cubicBezTo>
                    <a:cubicBezTo>
                      <a:pt x="136224" y="8047"/>
                      <a:pt x="125956" y="8333"/>
                      <a:pt x="115898" y="9904"/>
                    </a:cubicBezTo>
                    <a:cubicBezTo>
                      <a:pt x="110250" y="10990"/>
                      <a:pt x="103925" y="13438"/>
                      <a:pt x="101868" y="18286"/>
                    </a:cubicBezTo>
                    <a:cubicBezTo>
                      <a:pt x="99562" y="24411"/>
                      <a:pt x="102553" y="30802"/>
                      <a:pt x="104515" y="36698"/>
                    </a:cubicBezTo>
                    <a:cubicBezTo>
                      <a:pt x="110078" y="49614"/>
                      <a:pt x="116831" y="62158"/>
                      <a:pt x="121994" y="75208"/>
                    </a:cubicBezTo>
                    <a:cubicBezTo>
                      <a:pt x="132795" y="100868"/>
                      <a:pt x="143063" y="127147"/>
                      <a:pt x="161075" y="150007"/>
                    </a:cubicBezTo>
                    <a:cubicBezTo>
                      <a:pt x="199299" y="198270"/>
                      <a:pt x="268860" y="217282"/>
                      <a:pt x="319828" y="253858"/>
                    </a:cubicBezTo>
                    <a:cubicBezTo>
                      <a:pt x="328982" y="260126"/>
                      <a:pt x="337306" y="267260"/>
                      <a:pt x="344660" y="274985"/>
                    </a:cubicBezTo>
                    <a:cubicBezTo>
                      <a:pt x="350308" y="281110"/>
                      <a:pt x="354613" y="288015"/>
                      <a:pt x="358433" y="295026"/>
                    </a:cubicBezTo>
                    <a:cubicBezTo>
                      <a:pt x="369577" y="315523"/>
                      <a:pt x="373482" y="337955"/>
                      <a:pt x="378416" y="359910"/>
                    </a:cubicBezTo>
                    <a:cubicBezTo>
                      <a:pt x="384798" y="385627"/>
                      <a:pt x="388398" y="411907"/>
                      <a:pt x="385484" y="438167"/>
                    </a:cubicBezTo>
                    <a:cubicBezTo>
                      <a:pt x="384655" y="447006"/>
                      <a:pt x="382950" y="455788"/>
                      <a:pt x="380607" y="464447"/>
                    </a:cubicBezTo>
                    <a:cubicBezTo>
                      <a:pt x="375816" y="481582"/>
                      <a:pt x="366862" y="497660"/>
                      <a:pt x="357318" y="513253"/>
                    </a:cubicBezTo>
                    <a:cubicBezTo>
                      <a:pt x="347117" y="530217"/>
                      <a:pt x="333744" y="545723"/>
                      <a:pt x="319342" y="560373"/>
                    </a:cubicBezTo>
                    <a:cubicBezTo>
                      <a:pt x="289748" y="590786"/>
                      <a:pt x="254458" y="616732"/>
                      <a:pt x="219939" y="643126"/>
                    </a:cubicBezTo>
                    <a:cubicBezTo>
                      <a:pt x="200727" y="658518"/>
                      <a:pt x="183135" y="675025"/>
                      <a:pt x="166885" y="692447"/>
                    </a:cubicBezTo>
                    <a:cubicBezTo>
                      <a:pt x="148759" y="711659"/>
                      <a:pt x="134014" y="732985"/>
                      <a:pt x="115460" y="751911"/>
                    </a:cubicBezTo>
                    <a:cubicBezTo>
                      <a:pt x="108421" y="758750"/>
                      <a:pt x="101210" y="765484"/>
                      <a:pt x="93142" y="771494"/>
                    </a:cubicBezTo>
                    <a:cubicBezTo>
                      <a:pt x="80655" y="780991"/>
                      <a:pt x="66749" y="789059"/>
                      <a:pt x="53919" y="798203"/>
                    </a:cubicBezTo>
                    <a:cubicBezTo>
                      <a:pt x="44022" y="805527"/>
                      <a:pt x="34850" y="813481"/>
                      <a:pt x="26724" y="822177"/>
                    </a:cubicBezTo>
                    <a:cubicBezTo>
                      <a:pt x="22705" y="826368"/>
                      <a:pt x="18914" y="830759"/>
                      <a:pt x="16123" y="835607"/>
                    </a:cubicBezTo>
                    <a:cubicBezTo>
                      <a:pt x="9656" y="847237"/>
                      <a:pt x="3693" y="861801"/>
                      <a:pt x="8970" y="874260"/>
                    </a:cubicBezTo>
                    <a:cubicBezTo>
                      <a:pt x="12132" y="882099"/>
                      <a:pt x="17295" y="889252"/>
                      <a:pt x="22686" y="896158"/>
                    </a:cubicBezTo>
                    <a:cubicBezTo>
                      <a:pt x="29439" y="905140"/>
                      <a:pt x="37135" y="913436"/>
                      <a:pt x="45403" y="921332"/>
                    </a:cubicBezTo>
                    <a:cubicBezTo>
                      <a:pt x="53385" y="928943"/>
                      <a:pt x="61910" y="936182"/>
                      <a:pt x="70635" y="943259"/>
                    </a:cubicBezTo>
                    <a:lnTo>
                      <a:pt x="60710" y="943259"/>
                    </a:lnTo>
                    <a:cubicBezTo>
                      <a:pt x="53042" y="937049"/>
                      <a:pt x="45574" y="930600"/>
                      <a:pt x="38583" y="923904"/>
                    </a:cubicBezTo>
                    <a:cubicBezTo>
                      <a:pt x="23791" y="909712"/>
                      <a:pt x="11104" y="894196"/>
                      <a:pt x="2750" y="876327"/>
                    </a:cubicBezTo>
                    <a:cubicBezTo>
                      <a:pt x="-469" y="869402"/>
                      <a:pt x="-584" y="861792"/>
                      <a:pt x="978" y="854543"/>
                    </a:cubicBezTo>
                    <a:cubicBezTo>
                      <a:pt x="2922" y="845304"/>
                      <a:pt x="6655" y="836331"/>
                      <a:pt x="12037" y="828121"/>
                    </a:cubicBezTo>
                    <a:cubicBezTo>
                      <a:pt x="15828" y="822501"/>
                      <a:pt x="20877" y="817577"/>
                      <a:pt x="25953" y="812757"/>
                    </a:cubicBezTo>
                    <a:cubicBezTo>
                      <a:pt x="36612" y="802641"/>
                      <a:pt x="48499" y="793431"/>
                      <a:pt x="61272" y="785192"/>
                    </a:cubicBezTo>
                    <a:cubicBezTo>
                      <a:pt x="73445" y="777095"/>
                      <a:pt x="85132" y="769656"/>
                      <a:pt x="95733" y="760531"/>
                    </a:cubicBezTo>
                    <a:cubicBezTo>
                      <a:pt x="102830" y="754321"/>
                      <a:pt x="109649" y="747873"/>
                      <a:pt x="115803" y="741005"/>
                    </a:cubicBezTo>
                    <a:cubicBezTo>
                      <a:pt x="133367" y="721107"/>
                      <a:pt x="149130" y="700124"/>
                      <a:pt x="167600" y="680797"/>
                    </a:cubicBezTo>
                    <a:cubicBezTo>
                      <a:pt x="187469" y="659328"/>
                      <a:pt x="210271" y="639945"/>
                      <a:pt x="234217" y="621704"/>
                    </a:cubicBezTo>
                    <a:cubicBezTo>
                      <a:pt x="269593" y="593853"/>
                      <a:pt x="304969" y="565259"/>
                      <a:pt x="332144" y="531417"/>
                    </a:cubicBezTo>
                    <a:cubicBezTo>
                      <a:pt x="346307" y="513624"/>
                      <a:pt x="357433" y="494155"/>
                      <a:pt x="366129" y="474057"/>
                    </a:cubicBezTo>
                    <a:cubicBezTo>
                      <a:pt x="375425" y="451426"/>
                      <a:pt x="376759" y="427166"/>
                      <a:pt x="375397" y="403420"/>
                    </a:cubicBezTo>
                    <a:cubicBezTo>
                      <a:pt x="374139" y="386799"/>
                      <a:pt x="370320" y="370378"/>
                      <a:pt x="366729" y="354014"/>
                    </a:cubicBezTo>
                    <a:cubicBezTo>
                      <a:pt x="362309" y="334116"/>
                      <a:pt x="357633" y="313933"/>
                      <a:pt x="346831" y="295635"/>
                    </a:cubicBezTo>
                    <a:cubicBezTo>
                      <a:pt x="340336" y="283691"/>
                      <a:pt x="329982" y="273604"/>
                      <a:pt x="318294" y="264965"/>
                    </a:cubicBezTo>
                    <a:cubicBezTo>
                      <a:pt x="267155" y="226845"/>
                      <a:pt x="197394" y="207148"/>
                      <a:pt x="156712" y="159485"/>
                    </a:cubicBezTo>
                    <a:cubicBezTo>
                      <a:pt x="134110" y="132748"/>
                      <a:pt x="123699" y="100706"/>
                      <a:pt x="109535" y="70569"/>
                    </a:cubicBezTo>
                    <a:cubicBezTo>
                      <a:pt x="103944" y="58224"/>
                      <a:pt x="97733" y="45994"/>
                      <a:pt x="93971" y="33107"/>
                    </a:cubicBezTo>
                    <a:cubicBezTo>
                      <a:pt x="91780" y="25982"/>
                      <a:pt x="91152" y="17886"/>
                      <a:pt x="96362" y="11552"/>
                    </a:cubicBezTo>
                    <a:cubicBezTo>
                      <a:pt x="103515" y="3399"/>
                      <a:pt x="116431" y="1541"/>
                      <a:pt x="127747" y="636"/>
                    </a:cubicBezTo>
                    <a:cubicBezTo>
                      <a:pt x="151521" y="-1078"/>
                      <a:pt x="175467" y="893"/>
                      <a:pt x="199013" y="3913"/>
                    </a:cubicBezTo>
                    <a:cubicBezTo>
                      <a:pt x="226607" y="7618"/>
                      <a:pt x="255372" y="12266"/>
                      <a:pt x="278232" y="26544"/>
                    </a:cubicBezTo>
                    <a:cubicBezTo>
                      <a:pt x="326867" y="56986"/>
                      <a:pt x="360785" y="100325"/>
                      <a:pt x="406658" y="133329"/>
                    </a:cubicBezTo>
                    <a:cubicBezTo>
                      <a:pt x="418717" y="142025"/>
                      <a:pt x="431804" y="149464"/>
                      <a:pt x="445482" y="156132"/>
                    </a:cubicBezTo>
                    <a:cubicBezTo>
                      <a:pt x="460103" y="163285"/>
                      <a:pt x="475362" y="169591"/>
                      <a:pt x="490697" y="175687"/>
                    </a:cubicBezTo>
                    <a:cubicBezTo>
                      <a:pt x="498079" y="178592"/>
                      <a:pt x="505461" y="181478"/>
                      <a:pt x="512785" y="184383"/>
                    </a:cubicBezTo>
                    <a:cubicBezTo>
                      <a:pt x="515862" y="185583"/>
                      <a:pt x="518910" y="186774"/>
                      <a:pt x="521996" y="188002"/>
                    </a:cubicBezTo>
                    <a:cubicBezTo>
                      <a:pt x="527816" y="190308"/>
                      <a:pt x="533598" y="192651"/>
                      <a:pt x="539360" y="195042"/>
                    </a:cubicBezTo>
                    <a:cubicBezTo>
                      <a:pt x="539989" y="195299"/>
                      <a:pt x="540589" y="195556"/>
                      <a:pt x="541217" y="195813"/>
                    </a:cubicBezTo>
                    <a:cubicBezTo>
                      <a:pt x="548114" y="198690"/>
                      <a:pt x="554934" y="201661"/>
                      <a:pt x="561687" y="204767"/>
                    </a:cubicBezTo>
                    <a:cubicBezTo>
                      <a:pt x="563116" y="205424"/>
                      <a:pt x="564506" y="206052"/>
                      <a:pt x="565906" y="206729"/>
                    </a:cubicBezTo>
                    <a:cubicBezTo>
                      <a:pt x="570526" y="208862"/>
                      <a:pt x="575117" y="211120"/>
                      <a:pt x="579622" y="213425"/>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2"/>
              <p:cNvSpPr/>
              <p:nvPr/>
            </p:nvSpPr>
            <p:spPr>
              <a:xfrm>
                <a:off x="8959680" y="3733560"/>
                <a:ext cx="613432" cy="982732"/>
              </a:xfrm>
              <a:custGeom>
                <a:rect b="b" l="l" r="r" t="t"/>
                <a:pathLst>
                  <a:path extrusionOk="0" h="982732" w="616515">
                    <a:moveTo>
                      <a:pt x="613547" y="88157"/>
                    </a:moveTo>
                    <a:lnTo>
                      <a:pt x="613547" y="97311"/>
                    </a:lnTo>
                    <a:cubicBezTo>
                      <a:pt x="608527" y="97025"/>
                      <a:pt x="603564" y="96625"/>
                      <a:pt x="598612" y="96082"/>
                    </a:cubicBezTo>
                    <a:cubicBezTo>
                      <a:pt x="597611" y="95996"/>
                      <a:pt x="596621" y="95882"/>
                      <a:pt x="595621" y="95768"/>
                    </a:cubicBezTo>
                    <a:cubicBezTo>
                      <a:pt x="591716" y="95339"/>
                      <a:pt x="587810" y="94825"/>
                      <a:pt x="583934" y="94282"/>
                    </a:cubicBezTo>
                    <a:cubicBezTo>
                      <a:pt x="579943" y="93739"/>
                      <a:pt x="575951" y="93139"/>
                      <a:pt x="571989" y="92539"/>
                    </a:cubicBezTo>
                    <a:cubicBezTo>
                      <a:pt x="570474" y="92310"/>
                      <a:pt x="568970" y="92053"/>
                      <a:pt x="567455" y="91825"/>
                    </a:cubicBezTo>
                    <a:cubicBezTo>
                      <a:pt x="562978" y="91110"/>
                      <a:pt x="558502" y="90367"/>
                      <a:pt x="554025" y="89577"/>
                    </a:cubicBezTo>
                    <a:cubicBezTo>
                      <a:pt x="541538" y="87472"/>
                      <a:pt x="529108" y="85157"/>
                      <a:pt x="516706" y="82709"/>
                    </a:cubicBezTo>
                    <a:cubicBezTo>
                      <a:pt x="502904" y="80004"/>
                      <a:pt x="489140" y="77118"/>
                      <a:pt x="475424" y="74070"/>
                    </a:cubicBezTo>
                    <a:cubicBezTo>
                      <a:pt x="458461" y="70336"/>
                      <a:pt x="441554" y="66374"/>
                      <a:pt x="424714" y="62297"/>
                    </a:cubicBezTo>
                    <a:cubicBezTo>
                      <a:pt x="391928" y="54344"/>
                      <a:pt x="359315" y="45876"/>
                      <a:pt x="326730" y="37408"/>
                    </a:cubicBezTo>
                    <a:cubicBezTo>
                      <a:pt x="293488" y="28998"/>
                      <a:pt x="259741" y="21587"/>
                      <a:pt x="225241" y="17768"/>
                    </a:cubicBezTo>
                    <a:cubicBezTo>
                      <a:pt x="196418" y="14948"/>
                      <a:pt x="131105" y="8328"/>
                      <a:pt x="107188" y="20816"/>
                    </a:cubicBezTo>
                    <a:cubicBezTo>
                      <a:pt x="95101" y="27169"/>
                      <a:pt x="98035" y="39170"/>
                      <a:pt x="103483" y="48295"/>
                    </a:cubicBezTo>
                    <a:cubicBezTo>
                      <a:pt x="112408" y="62240"/>
                      <a:pt x="120533" y="76518"/>
                      <a:pt x="126771" y="91482"/>
                    </a:cubicBezTo>
                    <a:cubicBezTo>
                      <a:pt x="144955" y="134268"/>
                      <a:pt x="162691" y="178140"/>
                      <a:pt x="195275" y="215087"/>
                    </a:cubicBezTo>
                    <a:cubicBezTo>
                      <a:pt x="212239" y="234128"/>
                      <a:pt x="234328" y="249435"/>
                      <a:pt x="253654" y="266713"/>
                    </a:cubicBezTo>
                    <a:cubicBezTo>
                      <a:pt x="271047" y="281762"/>
                      <a:pt x="286925" y="298012"/>
                      <a:pt x="301803" y="314862"/>
                    </a:cubicBezTo>
                    <a:cubicBezTo>
                      <a:pt x="317910" y="333045"/>
                      <a:pt x="332445" y="352495"/>
                      <a:pt x="341398" y="373955"/>
                    </a:cubicBezTo>
                    <a:cubicBezTo>
                      <a:pt x="346047" y="385442"/>
                      <a:pt x="349209" y="397301"/>
                      <a:pt x="351323" y="409274"/>
                    </a:cubicBezTo>
                    <a:cubicBezTo>
                      <a:pt x="354543" y="432877"/>
                      <a:pt x="352066" y="456994"/>
                      <a:pt x="343856" y="479740"/>
                    </a:cubicBezTo>
                    <a:cubicBezTo>
                      <a:pt x="337274" y="499580"/>
                      <a:pt x="328006" y="518764"/>
                      <a:pt x="316919" y="537156"/>
                    </a:cubicBezTo>
                    <a:cubicBezTo>
                      <a:pt x="291430" y="581943"/>
                      <a:pt x="257941" y="623053"/>
                      <a:pt x="220307" y="661277"/>
                    </a:cubicBezTo>
                    <a:cubicBezTo>
                      <a:pt x="205743" y="676755"/>
                      <a:pt x="192142" y="692919"/>
                      <a:pt x="180912" y="710254"/>
                    </a:cubicBezTo>
                    <a:cubicBezTo>
                      <a:pt x="170930" y="725818"/>
                      <a:pt x="161842" y="741810"/>
                      <a:pt x="150813" y="756889"/>
                    </a:cubicBezTo>
                    <a:cubicBezTo>
                      <a:pt x="134792" y="778186"/>
                      <a:pt x="115408" y="797627"/>
                      <a:pt x="93624" y="814962"/>
                    </a:cubicBezTo>
                    <a:cubicBezTo>
                      <a:pt x="73555" y="832041"/>
                      <a:pt x="51943" y="848233"/>
                      <a:pt x="35522" y="867959"/>
                    </a:cubicBezTo>
                    <a:cubicBezTo>
                      <a:pt x="22978" y="883695"/>
                      <a:pt x="15396" y="900830"/>
                      <a:pt x="20016" y="920014"/>
                    </a:cubicBezTo>
                    <a:cubicBezTo>
                      <a:pt x="24950" y="938883"/>
                      <a:pt x="34036" y="956676"/>
                      <a:pt x="44247" y="973982"/>
                    </a:cubicBezTo>
                    <a:cubicBezTo>
                      <a:pt x="45904" y="976802"/>
                      <a:pt x="47581" y="979602"/>
                      <a:pt x="49295" y="982364"/>
                    </a:cubicBezTo>
                    <a:lnTo>
                      <a:pt x="28340" y="982364"/>
                    </a:lnTo>
                    <a:cubicBezTo>
                      <a:pt x="28083" y="981993"/>
                      <a:pt x="27855" y="981593"/>
                      <a:pt x="27626" y="981193"/>
                    </a:cubicBezTo>
                    <a:cubicBezTo>
                      <a:pt x="16796" y="962867"/>
                      <a:pt x="7157" y="943988"/>
                      <a:pt x="1937" y="924005"/>
                    </a:cubicBezTo>
                    <a:cubicBezTo>
                      <a:pt x="-2968" y="905421"/>
                      <a:pt x="1709" y="885914"/>
                      <a:pt x="12967" y="869531"/>
                    </a:cubicBezTo>
                    <a:cubicBezTo>
                      <a:pt x="36027" y="835432"/>
                      <a:pt x="75422" y="812457"/>
                      <a:pt x="106074" y="783578"/>
                    </a:cubicBezTo>
                    <a:cubicBezTo>
                      <a:pt x="118790" y="771319"/>
                      <a:pt x="130105" y="758032"/>
                      <a:pt x="139973" y="744068"/>
                    </a:cubicBezTo>
                    <a:cubicBezTo>
                      <a:pt x="153546" y="724542"/>
                      <a:pt x="164377" y="703730"/>
                      <a:pt x="179340" y="684918"/>
                    </a:cubicBezTo>
                    <a:cubicBezTo>
                      <a:pt x="201828" y="655266"/>
                      <a:pt x="231280" y="629873"/>
                      <a:pt x="254511" y="600650"/>
                    </a:cubicBezTo>
                    <a:cubicBezTo>
                      <a:pt x="274866" y="575447"/>
                      <a:pt x="291259" y="548253"/>
                      <a:pt x="305994" y="520516"/>
                    </a:cubicBezTo>
                    <a:cubicBezTo>
                      <a:pt x="316624" y="500904"/>
                      <a:pt x="325120" y="480464"/>
                      <a:pt x="330654" y="459423"/>
                    </a:cubicBezTo>
                    <a:cubicBezTo>
                      <a:pt x="334074" y="444116"/>
                      <a:pt x="334817" y="427952"/>
                      <a:pt x="332988" y="412903"/>
                    </a:cubicBezTo>
                    <a:cubicBezTo>
                      <a:pt x="330197" y="394967"/>
                      <a:pt x="324463" y="377270"/>
                      <a:pt x="314719" y="361077"/>
                    </a:cubicBezTo>
                    <a:cubicBezTo>
                      <a:pt x="304794" y="344113"/>
                      <a:pt x="291830" y="328578"/>
                      <a:pt x="277971" y="313728"/>
                    </a:cubicBezTo>
                    <a:cubicBezTo>
                      <a:pt x="263379" y="297765"/>
                      <a:pt x="247473" y="282686"/>
                      <a:pt x="230594" y="268370"/>
                    </a:cubicBezTo>
                    <a:cubicBezTo>
                      <a:pt x="214259" y="254264"/>
                      <a:pt x="196694" y="240977"/>
                      <a:pt x="182474" y="225298"/>
                    </a:cubicBezTo>
                    <a:cubicBezTo>
                      <a:pt x="175606" y="217602"/>
                      <a:pt x="169415" y="209449"/>
                      <a:pt x="163519" y="201238"/>
                    </a:cubicBezTo>
                    <a:cubicBezTo>
                      <a:pt x="145107" y="175016"/>
                      <a:pt x="132020" y="146479"/>
                      <a:pt x="119818" y="117942"/>
                    </a:cubicBezTo>
                    <a:cubicBezTo>
                      <a:pt x="114256" y="104312"/>
                      <a:pt x="108617" y="90691"/>
                      <a:pt x="101911" y="77404"/>
                    </a:cubicBezTo>
                    <a:cubicBezTo>
                      <a:pt x="96463" y="65717"/>
                      <a:pt x="88110" y="54915"/>
                      <a:pt x="84747" y="42599"/>
                    </a:cubicBezTo>
                    <a:cubicBezTo>
                      <a:pt x="81071" y="29312"/>
                      <a:pt x="86290" y="15405"/>
                      <a:pt x="101426" y="8700"/>
                    </a:cubicBezTo>
                    <a:cubicBezTo>
                      <a:pt x="117189" y="1518"/>
                      <a:pt x="135744" y="975"/>
                      <a:pt x="153308" y="175"/>
                    </a:cubicBezTo>
                    <a:cubicBezTo>
                      <a:pt x="171072" y="-368"/>
                      <a:pt x="188884" y="432"/>
                      <a:pt x="206591" y="1489"/>
                    </a:cubicBezTo>
                    <a:cubicBezTo>
                      <a:pt x="247158" y="3461"/>
                      <a:pt x="286982" y="10957"/>
                      <a:pt x="325577" y="21244"/>
                    </a:cubicBezTo>
                    <a:cubicBezTo>
                      <a:pt x="357876" y="29541"/>
                      <a:pt x="390090" y="38037"/>
                      <a:pt x="422389" y="46390"/>
                    </a:cubicBezTo>
                    <a:cubicBezTo>
                      <a:pt x="435334" y="49724"/>
                      <a:pt x="448307" y="53058"/>
                      <a:pt x="461242" y="56315"/>
                    </a:cubicBezTo>
                    <a:cubicBezTo>
                      <a:pt x="480768" y="61249"/>
                      <a:pt x="500351" y="66040"/>
                      <a:pt x="519992" y="70593"/>
                    </a:cubicBezTo>
                    <a:cubicBezTo>
                      <a:pt x="531136" y="73184"/>
                      <a:pt x="542281" y="75727"/>
                      <a:pt x="553492" y="78147"/>
                    </a:cubicBezTo>
                    <a:cubicBezTo>
                      <a:pt x="554035" y="78261"/>
                      <a:pt x="554577" y="78347"/>
                      <a:pt x="555120" y="78461"/>
                    </a:cubicBezTo>
                    <a:cubicBezTo>
                      <a:pt x="560797" y="79575"/>
                      <a:pt x="566465" y="80652"/>
                      <a:pt x="572170" y="81680"/>
                    </a:cubicBezTo>
                    <a:cubicBezTo>
                      <a:pt x="576104" y="82395"/>
                      <a:pt x="580038" y="83109"/>
                      <a:pt x="584000" y="83757"/>
                    </a:cubicBezTo>
                    <a:cubicBezTo>
                      <a:pt x="587877" y="84414"/>
                      <a:pt x="591725" y="85043"/>
                      <a:pt x="595601" y="85643"/>
                    </a:cubicBezTo>
                    <a:cubicBezTo>
                      <a:pt x="596573" y="85786"/>
                      <a:pt x="597535" y="85928"/>
                      <a:pt x="598506" y="86071"/>
                    </a:cubicBezTo>
                    <a:cubicBezTo>
                      <a:pt x="603498" y="86843"/>
                      <a:pt x="608518" y="87529"/>
                      <a:pt x="613528" y="88157"/>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2"/>
              <p:cNvSpPr/>
              <p:nvPr/>
            </p:nvSpPr>
            <p:spPr>
              <a:xfrm>
                <a:off x="8907480" y="3700080"/>
                <a:ext cx="665910" cy="1017038"/>
              </a:xfrm>
              <a:custGeom>
                <a:rect b="b" l="l" r="r" t="t"/>
                <a:pathLst>
                  <a:path extrusionOk="0" h="1045797" w="670942">
                    <a:moveTo>
                      <a:pt x="665745" y="1824"/>
                    </a:moveTo>
                    <a:lnTo>
                      <a:pt x="665745" y="11263"/>
                    </a:lnTo>
                    <a:cubicBezTo>
                      <a:pt x="659782" y="13168"/>
                      <a:pt x="653800" y="15025"/>
                      <a:pt x="647809" y="16826"/>
                    </a:cubicBezTo>
                    <a:cubicBezTo>
                      <a:pt x="647409" y="16940"/>
                      <a:pt x="647008" y="17054"/>
                      <a:pt x="646608" y="17168"/>
                    </a:cubicBezTo>
                    <a:cubicBezTo>
                      <a:pt x="641246" y="18768"/>
                      <a:pt x="635893" y="20302"/>
                      <a:pt x="630502" y="21759"/>
                    </a:cubicBezTo>
                    <a:cubicBezTo>
                      <a:pt x="629673" y="21988"/>
                      <a:pt x="628844" y="22217"/>
                      <a:pt x="628025" y="22445"/>
                    </a:cubicBezTo>
                    <a:cubicBezTo>
                      <a:pt x="625577" y="23103"/>
                      <a:pt x="623149" y="23760"/>
                      <a:pt x="620701" y="24388"/>
                    </a:cubicBezTo>
                    <a:cubicBezTo>
                      <a:pt x="619643" y="24617"/>
                      <a:pt x="618567" y="24874"/>
                      <a:pt x="617510" y="25103"/>
                    </a:cubicBezTo>
                    <a:cubicBezTo>
                      <a:pt x="613605" y="25960"/>
                      <a:pt x="609699" y="26789"/>
                      <a:pt x="605766" y="27522"/>
                    </a:cubicBezTo>
                    <a:cubicBezTo>
                      <a:pt x="598955" y="28836"/>
                      <a:pt x="592107" y="29999"/>
                      <a:pt x="585239" y="31027"/>
                    </a:cubicBezTo>
                    <a:cubicBezTo>
                      <a:pt x="566113" y="33904"/>
                      <a:pt x="546758" y="35761"/>
                      <a:pt x="527337" y="36904"/>
                    </a:cubicBezTo>
                    <a:cubicBezTo>
                      <a:pt x="515907" y="37590"/>
                      <a:pt x="504419" y="38047"/>
                      <a:pt x="492961" y="38333"/>
                    </a:cubicBezTo>
                    <a:cubicBezTo>
                      <a:pt x="492732" y="38333"/>
                      <a:pt x="492504" y="38333"/>
                      <a:pt x="492275" y="38361"/>
                    </a:cubicBezTo>
                    <a:cubicBezTo>
                      <a:pt x="485265" y="38561"/>
                      <a:pt x="478273" y="38647"/>
                      <a:pt x="471263" y="38561"/>
                    </a:cubicBezTo>
                    <a:cubicBezTo>
                      <a:pt x="415732" y="38161"/>
                      <a:pt x="360687" y="29894"/>
                      <a:pt x="306033" y="22083"/>
                    </a:cubicBezTo>
                    <a:cubicBezTo>
                      <a:pt x="263618" y="17149"/>
                      <a:pt x="94197" y="-19398"/>
                      <a:pt x="102579" y="44095"/>
                    </a:cubicBezTo>
                    <a:cubicBezTo>
                      <a:pt x="107627" y="59202"/>
                      <a:pt x="117686" y="72775"/>
                      <a:pt x="124591" y="87339"/>
                    </a:cubicBezTo>
                    <a:cubicBezTo>
                      <a:pt x="132830" y="103303"/>
                      <a:pt x="138678" y="120095"/>
                      <a:pt x="141926" y="137260"/>
                    </a:cubicBezTo>
                    <a:cubicBezTo>
                      <a:pt x="147147" y="160462"/>
                      <a:pt x="140812" y="183923"/>
                      <a:pt x="140069" y="207164"/>
                    </a:cubicBezTo>
                    <a:cubicBezTo>
                      <a:pt x="137735" y="249436"/>
                      <a:pt x="169578" y="286954"/>
                      <a:pt x="200762" y="317682"/>
                    </a:cubicBezTo>
                    <a:cubicBezTo>
                      <a:pt x="231147" y="345676"/>
                      <a:pt x="272971" y="362240"/>
                      <a:pt x="305414" y="388234"/>
                    </a:cubicBezTo>
                    <a:cubicBezTo>
                      <a:pt x="389881" y="457681"/>
                      <a:pt x="353248" y="528432"/>
                      <a:pt x="298717" y="601070"/>
                    </a:cubicBezTo>
                    <a:cubicBezTo>
                      <a:pt x="283954" y="621968"/>
                      <a:pt x="267790" y="642751"/>
                      <a:pt x="252198" y="663078"/>
                    </a:cubicBezTo>
                    <a:cubicBezTo>
                      <a:pt x="230443" y="691643"/>
                      <a:pt x="214964" y="722999"/>
                      <a:pt x="197038" y="753194"/>
                    </a:cubicBezTo>
                    <a:cubicBezTo>
                      <a:pt x="174436" y="787684"/>
                      <a:pt x="135659" y="811353"/>
                      <a:pt x="98769" y="834528"/>
                    </a:cubicBezTo>
                    <a:cubicBezTo>
                      <a:pt x="52392" y="861636"/>
                      <a:pt x="19035" y="880571"/>
                      <a:pt x="9996" y="931054"/>
                    </a:cubicBezTo>
                    <a:cubicBezTo>
                      <a:pt x="4776" y="959934"/>
                      <a:pt x="12158" y="988842"/>
                      <a:pt x="24388" y="1015836"/>
                    </a:cubicBezTo>
                    <a:lnTo>
                      <a:pt x="14130" y="1015836"/>
                    </a:lnTo>
                    <a:cubicBezTo>
                      <a:pt x="-3863" y="978517"/>
                      <a:pt x="-5197" y="935159"/>
                      <a:pt x="13158" y="897812"/>
                    </a:cubicBezTo>
                    <a:cubicBezTo>
                      <a:pt x="28836" y="862093"/>
                      <a:pt x="71880" y="844815"/>
                      <a:pt x="105408" y="822298"/>
                    </a:cubicBezTo>
                    <a:cubicBezTo>
                      <a:pt x="135621" y="802571"/>
                      <a:pt x="167073" y="782816"/>
                      <a:pt x="186885" y="754794"/>
                    </a:cubicBezTo>
                    <a:cubicBezTo>
                      <a:pt x="202620" y="732077"/>
                      <a:pt x="214193" y="707474"/>
                      <a:pt x="229157" y="684385"/>
                    </a:cubicBezTo>
                    <a:cubicBezTo>
                      <a:pt x="263056" y="632188"/>
                      <a:pt x="305614" y="583696"/>
                      <a:pt x="333550" y="528880"/>
                    </a:cubicBezTo>
                    <a:cubicBezTo>
                      <a:pt x="356011" y="482446"/>
                      <a:pt x="346466" y="436173"/>
                      <a:pt x="305271" y="399569"/>
                    </a:cubicBezTo>
                    <a:cubicBezTo>
                      <a:pt x="275276" y="372861"/>
                      <a:pt x="235224" y="355982"/>
                      <a:pt x="204410" y="330036"/>
                    </a:cubicBezTo>
                    <a:cubicBezTo>
                      <a:pt x="170511" y="299823"/>
                      <a:pt x="135535" y="259342"/>
                      <a:pt x="133116" y="216746"/>
                    </a:cubicBezTo>
                    <a:cubicBezTo>
                      <a:pt x="131715" y="193657"/>
                      <a:pt x="138878" y="170759"/>
                      <a:pt x="136221" y="147699"/>
                    </a:cubicBezTo>
                    <a:cubicBezTo>
                      <a:pt x="133744" y="130135"/>
                      <a:pt x="127982" y="112266"/>
                      <a:pt x="120657" y="95902"/>
                    </a:cubicBezTo>
                    <a:cubicBezTo>
                      <a:pt x="113275" y="77633"/>
                      <a:pt x="98902" y="61298"/>
                      <a:pt x="95083" y="42105"/>
                    </a:cubicBezTo>
                    <a:cubicBezTo>
                      <a:pt x="95483" y="-29961"/>
                      <a:pt x="275305" y="11120"/>
                      <a:pt x="327216" y="16644"/>
                    </a:cubicBezTo>
                    <a:cubicBezTo>
                      <a:pt x="374794" y="23969"/>
                      <a:pt x="422942" y="29075"/>
                      <a:pt x="471206" y="29532"/>
                    </a:cubicBezTo>
                    <a:cubicBezTo>
                      <a:pt x="477902" y="29589"/>
                      <a:pt x="484579" y="29560"/>
                      <a:pt x="491275" y="29446"/>
                    </a:cubicBezTo>
                    <a:cubicBezTo>
                      <a:pt x="501476" y="29246"/>
                      <a:pt x="511687" y="28846"/>
                      <a:pt x="521888" y="28189"/>
                    </a:cubicBezTo>
                    <a:cubicBezTo>
                      <a:pt x="528156" y="27789"/>
                      <a:pt x="534433" y="27303"/>
                      <a:pt x="540700" y="26703"/>
                    </a:cubicBezTo>
                    <a:cubicBezTo>
                      <a:pt x="555807" y="25646"/>
                      <a:pt x="570666" y="23684"/>
                      <a:pt x="585287" y="21083"/>
                    </a:cubicBezTo>
                    <a:cubicBezTo>
                      <a:pt x="591640" y="19940"/>
                      <a:pt x="598003" y="18721"/>
                      <a:pt x="604299" y="17349"/>
                    </a:cubicBezTo>
                    <a:cubicBezTo>
                      <a:pt x="607232" y="16721"/>
                      <a:pt x="610176" y="16092"/>
                      <a:pt x="613109" y="15406"/>
                    </a:cubicBezTo>
                    <a:cubicBezTo>
                      <a:pt x="613995" y="15206"/>
                      <a:pt x="614852" y="15035"/>
                      <a:pt x="615700" y="14835"/>
                    </a:cubicBezTo>
                    <a:cubicBezTo>
                      <a:pt x="620177" y="13778"/>
                      <a:pt x="624625" y="12701"/>
                      <a:pt x="629073" y="11615"/>
                    </a:cubicBezTo>
                    <a:cubicBezTo>
                      <a:pt x="634664" y="10215"/>
                      <a:pt x="640189" y="8767"/>
                      <a:pt x="645752" y="7281"/>
                    </a:cubicBezTo>
                    <a:cubicBezTo>
                      <a:pt x="646437" y="7110"/>
                      <a:pt x="647123" y="6910"/>
                      <a:pt x="647809" y="6738"/>
                    </a:cubicBezTo>
                    <a:cubicBezTo>
                      <a:pt x="653791" y="5138"/>
                      <a:pt x="659782" y="3490"/>
                      <a:pt x="665745" y="1833"/>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2"/>
              <p:cNvSpPr/>
              <p:nvPr/>
            </p:nvSpPr>
            <p:spPr>
              <a:xfrm>
                <a:off x="8852040" y="3665880"/>
                <a:ext cx="721881" cy="1049988"/>
              </a:xfrm>
              <a:custGeom>
                <a:rect b="b" l="l" r="r" t="t"/>
                <a:pathLst>
                  <a:path extrusionOk="0" h="1049988" w="721881">
                    <a:moveTo>
                      <a:pt x="721300" y="38"/>
                    </a:moveTo>
                    <a:lnTo>
                      <a:pt x="721300" y="6163"/>
                    </a:lnTo>
                    <a:cubicBezTo>
                      <a:pt x="715308" y="6991"/>
                      <a:pt x="709355" y="7849"/>
                      <a:pt x="703364" y="8696"/>
                    </a:cubicBezTo>
                    <a:cubicBezTo>
                      <a:pt x="701278" y="9010"/>
                      <a:pt x="699230" y="9296"/>
                      <a:pt x="697153" y="9611"/>
                    </a:cubicBezTo>
                    <a:cubicBezTo>
                      <a:pt x="690972" y="10525"/>
                      <a:pt x="684781" y="11439"/>
                      <a:pt x="678599" y="12316"/>
                    </a:cubicBezTo>
                    <a:cubicBezTo>
                      <a:pt x="673922" y="13002"/>
                      <a:pt x="669245" y="13688"/>
                      <a:pt x="664569" y="14335"/>
                    </a:cubicBezTo>
                    <a:cubicBezTo>
                      <a:pt x="660835" y="14878"/>
                      <a:pt x="657072" y="15421"/>
                      <a:pt x="653310" y="15935"/>
                    </a:cubicBezTo>
                    <a:cubicBezTo>
                      <a:pt x="647976" y="16678"/>
                      <a:pt x="642651" y="17393"/>
                      <a:pt x="637289" y="18040"/>
                    </a:cubicBezTo>
                    <a:cubicBezTo>
                      <a:pt x="631440" y="18812"/>
                      <a:pt x="625573" y="19526"/>
                      <a:pt x="619696" y="20174"/>
                    </a:cubicBezTo>
                    <a:cubicBezTo>
                      <a:pt x="601142" y="22308"/>
                      <a:pt x="582577" y="23936"/>
                      <a:pt x="563937" y="24708"/>
                    </a:cubicBezTo>
                    <a:cubicBezTo>
                      <a:pt x="558403" y="24994"/>
                      <a:pt x="552878" y="25137"/>
                      <a:pt x="547316" y="25222"/>
                    </a:cubicBezTo>
                    <a:cubicBezTo>
                      <a:pt x="540705" y="25308"/>
                      <a:pt x="534057" y="25279"/>
                      <a:pt x="527418" y="25108"/>
                    </a:cubicBezTo>
                    <a:cubicBezTo>
                      <a:pt x="521408" y="24965"/>
                      <a:pt x="515388" y="24708"/>
                      <a:pt x="509349" y="24336"/>
                    </a:cubicBezTo>
                    <a:cubicBezTo>
                      <a:pt x="432835" y="20345"/>
                      <a:pt x="356378" y="12678"/>
                      <a:pt x="279635" y="13278"/>
                    </a:cubicBezTo>
                    <a:cubicBezTo>
                      <a:pt x="247621" y="14164"/>
                      <a:pt x="214093" y="14478"/>
                      <a:pt x="185528" y="27813"/>
                    </a:cubicBezTo>
                    <a:cubicBezTo>
                      <a:pt x="170021" y="34995"/>
                      <a:pt x="153085" y="43891"/>
                      <a:pt x="148609" y="59226"/>
                    </a:cubicBezTo>
                    <a:cubicBezTo>
                      <a:pt x="138408" y="104985"/>
                      <a:pt x="159381" y="149990"/>
                      <a:pt x="169764" y="194377"/>
                    </a:cubicBezTo>
                    <a:cubicBezTo>
                      <a:pt x="178774" y="247145"/>
                      <a:pt x="170792" y="304705"/>
                      <a:pt x="212750" y="349196"/>
                    </a:cubicBezTo>
                    <a:cubicBezTo>
                      <a:pt x="239773" y="380181"/>
                      <a:pt x="269853" y="409261"/>
                      <a:pt x="295875" y="440874"/>
                    </a:cubicBezTo>
                    <a:cubicBezTo>
                      <a:pt x="325612" y="474688"/>
                      <a:pt x="343452" y="515169"/>
                      <a:pt x="330136" y="557041"/>
                    </a:cubicBezTo>
                    <a:cubicBezTo>
                      <a:pt x="316592" y="606247"/>
                      <a:pt x="287997" y="651234"/>
                      <a:pt x="264480" y="697411"/>
                    </a:cubicBezTo>
                    <a:cubicBezTo>
                      <a:pt x="238849" y="746303"/>
                      <a:pt x="221151" y="802119"/>
                      <a:pt x="168554" y="836324"/>
                    </a:cubicBezTo>
                    <a:cubicBezTo>
                      <a:pt x="107404" y="879453"/>
                      <a:pt x="12135" y="942318"/>
                      <a:pt x="11420" y="1014441"/>
                    </a:cubicBezTo>
                    <a:cubicBezTo>
                      <a:pt x="11077" y="1026300"/>
                      <a:pt x="11192" y="1038130"/>
                      <a:pt x="11592" y="1049988"/>
                    </a:cubicBezTo>
                    <a:lnTo>
                      <a:pt x="476" y="1049988"/>
                    </a:lnTo>
                    <a:cubicBezTo>
                      <a:pt x="-581" y="1030176"/>
                      <a:pt x="-38" y="1010307"/>
                      <a:pt x="3753" y="990838"/>
                    </a:cubicBezTo>
                    <a:cubicBezTo>
                      <a:pt x="20860" y="932145"/>
                      <a:pt x="91068" y="880624"/>
                      <a:pt x="143323" y="841229"/>
                    </a:cubicBezTo>
                    <a:cubicBezTo>
                      <a:pt x="163506" y="826951"/>
                      <a:pt x="184404" y="812721"/>
                      <a:pt x="198253" y="793537"/>
                    </a:cubicBezTo>
                    <a:cubicBezTo>
                      <a:pt x="228666" y="751179"/>
                      <a:pt x="243868" y="703793"/>
                      <a:pt x="269434" y="659578"/>
                    </a:cubicBezTo>
                    <a:cubicBezTo>
                      <a:pt x="339023" y="528676"/>
                      <a:pt x="348253" y="508235"/>
                      <a:pt x="237677" y="394259"/>
                    </a:cubicBezTo>
                    <a:cubicBezTo>
                      <a:pt x="161448" y="317202"/>
                      <a:pt x="168516" y="301380"/>
                      <a:pt x="160534" y="206712"/>
                    </a:cubicBezTo>
                    <a:cubicBezTo>
                      <a:pt x="154181" y="157163"/>
                      <a:pt x="126749" y="108356"/>
                      <a:pt x="138950" y="57903"/>
                    </a:cubicBezTo>
                    <a:cubicBezTo>
                      <a:pt x="142999" y="42881"/>
                      <a:pt x="156743" y="32071"/>
                      <a:pt x="172050" y="24432"/>
                    </a:cubicBezTo>
                    <a:cubicBezTo>
                      <a:pt x="215465" y="1457"/>
                      <a:pt x="269805" y="6810"/>
                      <a:pt x="318944" y="6334"/>
                    </a:cubicBezTo>
                    <a:cubicBezTo>
                      <a:pt x="388563" y="7934"/>
                      <a:pt x="457828" y="14602"/>
                      <a:pt x="527361" y="17736"/>
                    </a:cubicBezTo>
                    <a:cubicBezTo>
                      <a:pt x="530552" y="17907"/>
                      <a:pt x="533771" y="18021"/>
                      <a:pt x="537000" y="18164"/>
                    </a:cubicBezTo>
                    <a:cubicBezTo>
                      <a:pt x="540648" y="18221"/>
                      <a:pt x="544296" y="18221"/>
                      <a:pt x="547944" y="18164"/>
                    </a:cubicBezTo>
                    <a:cubicBezTo>
                      <a:pt x="552964" y="18107"/>
                      <a:pt x="557955" y="17993"/>
                      <a:pt x="562937" y="17793"/>
                    </a:cubicBezTo>
                    <a:cubicBezTo>
                      <a:pt x="579501" y="17193"/>
                      <a:pt x="595979" y="15888"/>
                      <a:pt x="612429" y="14173"/>
                    </a:cubicBezTo>
                    <a:cubicBezTo>
                      <a:pt x="620325" y="13345"/>
                      <a:pt x="628221" y="12402"/>
                      <a:pt x="636118" y="11411"/>
                    </a:cubicBezTo>
                    <a:cubicBezTo>
                      <a:pt x="641394" y="10782"/>
                      <a:pt x="646633" y="10096"/>
                      <a:pt x="651881" y="9382"/>
                    </a:cubicBezTo>
                    <a:cubicBezTo>
                      <a:pt x="655672" y="8896"/>
                      <a:pt x="659463" y="8382"/>
                      <a:pt x="663226" y="7868"/>
                    </a:cubicBezTo>
                    <a:cubicBezTo>
                      <a:pt x="667902" y="7210"/>
                      <a:pt x="672579" y="6553"/>
                      <a:pt x="677256" y="5925"/>
                    </a:cubicBezTo>
                    <a:cubicBezTo>
                      <a:pt x="683580" y="5039"/>
                      <a:pt x="689915" y="4153"/>
                      <a:pt x="696239" y="3305"/>
                    </a:cubicBezTo>
                    <a:cubicBezTo>
                      <a:pt x="698602" y="2962"/>
                      <a:pt x="700973" y="2648"/>
                      <a:pt x="703336" y="2334"/>
                    </a:cubicBezTo>
                    <a:cubicBezTo>
                      <a:pt x="709289" y="1534"/>
                      <a:pt x="715280" y="733"/>
                      <a:pt x="72127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2"/>
              <p:cNvSpPr/>
              <p:nvPr/>
            </p:nvSpPr>
            <p:spPr>
              <a:xfrm>
                <a:off x="8801640" y="3619800"/>
                <a:ext cx="772183" cy="1096365"/>
              </a:xfrm>
              <a:custGeom>
                <a:rect b="b" l="l" r="r" t="t"/>
                <a:pathLst>
                  <a:path extrusionOk="0" h="1096365" w="772183">
                    <a:moveTo>
                      <a:pt x="771825" y="0"/>
                    </a:moveTo>
                    <a:lnTo>
                      <a:pt x="771825" y="12259"/>
                    </a:lnTo>
                    <a:cubicBezTo>
                      <a:pt x="765920" y="14344"/>
                      <a:pt x="759938" y="16278"/>
                      <a:pt x="753889" y="18136"/>
                    </a:cubicBezTo>
                    <a:cubicBezTo>
                      <a:pt x="750098" y="19278"/>
                      <a:pt x="746307" y="20383"/>
                      <a:pt x="742488" y="21441"/>
                    </a:cubicBezTo>
                    <a:cubicBezTo>
                      <a:pt x="735820" y="23326"/>
                      <a:pt x="729058" y="25032"/>
                      <a:pt x="722276" y="26632"/>
                    </a:cubicBezTo>
                    <a:cubicBezTo>
                      <a:pt x="717771" y="27717"/>
                      <a:pt x="713237" y="28737"/>
                      <a:pt x="708674" y="29680"/>
                    </a:cubicBezTo>
                    <a:cubicBezTo>
                      <a:pt x="704826" y="30508"/>
                      <a:pt x="700949" y="31280"/>
                      <a:pt x="697073" y="32013"/>
                    </a:cubicBezTo>
                    <a:cubicBezTo>
                      <a:pt x="691996" y="32985"/>
                      <a:pt x="686919" y="33899"/>
                      <a:pt x="681823" y="34747"/>
                    </a:cubicBezTo>
                    <a:cubicBezTo>
                      <a:pt x="669764" y="36738"/>
                      <a:pt x="657591" y="38395"/>
                      <a:pt x="645419" y="39795"/>
                    </a:cubicBezTo>
                    <a:cubicBezTo>
                      <a:pt x="634703" y="41024"/>
                      <a:pt x="623978" y="42015"/>
                      <a:pt x="613262" y="42786"/>
                    </a:cubicBezTo>
                    <a:cubicBezTo>
                      <a:pt x="609129" y="43101"/>
                      <a:pt x="604994" y="43386"/>
                      <a:pt x="600860" y="43615"/>
                    </a:cubicBezTo>
                    <a:cubicBezTo>
                      <a:pt x="595812" y="43929"/>
                      <a:pt x="590764" y="44186"/>
                      <a:pt x="585754" y="44415"/>
                    </a:cubicBezTo>
                    <a:cubicBezTo>
                      <a:pt x="583077" y="44587"/>
                      <a:pt x="580391" y="44729"/>
                      <a:pt x="577715" y="44843"/>
                    </a:cubicBezTo>
                    <a:cubicBezTo>
                      <a:pt x="494533" y="48635"/>
                      <a:pt x="412113" y="30813"/>
                      <a:pt x="329046" y="34242"/>
                    </a:cubicBezTo>
                    <a:cubicBezTo>
                      <a:pt x="256637" y="40710"/>
                      <a:pt x="171740" y="72247"/>
                      <a:pt x="168264" y="141456"/>
                    </a:cubicBezTo>
                    <a:cubicBezTo>
                      <a:pt x="168893" y="165344"/>
                      <a:pt x="168778" y="189233"/>
                      <a:pt x="169206" y="213122"/>
                    </a:cubicBezTo>
                    <a:cubicBezTo>
                      <a:pt x="171540" y="248298"/>
                      <a:pt x="177960" y="283226"/>
                      <a:pt x="181866" y="318287"/>
                    </a:cubicBezTo>
                    <a:cubicBezTo>
                      <a:pt x="183970" y="344567"/>
                      <a:pt x="194896" y="369627"/>
                      <a:pt x="212964" y="391182"/>
                    </a:cubicBezTo>
                    <a:cubicBezTo>
                      <a:pt x="223794" y="404041"/>
                      <a:pt x="238196" y="414299"/>
                      <a:pt x="251874" y="424939"/>
                    </a:cubicBezTo>
                    <a:cubicBezTo>
                      <a:pt x="299851" y="457581"/>
                      <a:pt x="313596" y="498891"/>
                      <a:pt x="316330" y="548716"/>
                    </a:cubicBezTo>
                    <a:cubicBezTo>
                      <a:pt x="324969" y="622268"/>
                      <a:pt x="311910" y="657301"/>
                      <a:pt x="282516" y="725262"/>
                    </a:cubicBezTo>
                    <a:cubicBezTo>
                      <a:pt x="267181" y="759838"/>
                      <a:pt x="261247" y="797385"/>
                      <a:pt x="241578" y="830542"/>
                    </a:cubicBezTo>
                    <a:cubicBezTo>
                      <a:pt x="224814" y="856316"/>
                      <a:pt x="197934" y="875814"/>
                      <a:pt x="172760" y="895712"/>
                    </a:cubicBezTo>
                    <a:cubicBezTo>
                      <a:pt x="142375" y="919601"/>
                      <a:pt x="112895" y="944318"/>
                      <a:pt x="85215" y="970397"/>
                    </a:cubicBezTo>
                    <a:cubicBezTo>
                      <a:pt x="64889" y="990495"/>
                      <a:pt x="42934" y="1010164"/>
                      <a:pt x="29199" y="1034082"/>
                    </a:cubicBezTo>
                    <a:cubicBezTo>
                      <a:pt x="18940" y="1053608"/>
                      <a:pt x="17797" y="1075163"/>
                      <a:pt x="19083" y="1096365"/>
                    </a:cubicBezTo>
                    <a:lnTo>
                      <a:pt x="271" y="1096365"/>
                    </a:lnTo>
                    <a:cubicBezTo>
                      <a:pt x="-358" y="1083450"/>
                      <a:pt x="71" y="1070477"/>
                      <a:pt x="1928" y="1057656"/>
                    </a:cubicBezTo>
                    <a:cubicBezTo>
                      <a:pt x="9625" y="1011583"/>
                      <a:pt x="53268" y="978237"/>
                      <a:pt x="87968" y="944594"/>
                    </a:cubicBezTo>
                    <a:cubicBezTo>
                      <a:pt x="118667" y="916514"/>
                      <a:pt x="152052" y="890626"/>
                      <a:pt x="185037" y="864432"/>
                    </a:cubicBezTo>
                    <a:cubicBezTo>
                      <a:pt x="204678" y="848553"/>
                      <a:pt x="223328" y="830789"/>
                      <a:pt x="232786" y="809015"/>
                    </a:cubicBezTo>
                    <a:cubicBezTo>
                      <a:pt x="242740" y="784784"/>
                      <a:pt x="249493" y="759723"/>
                      <a:pt x="258951" y="735378"/>
                    </a:cubicBezTo>
                    <a:cubicBezTo>
                      <a:pt x="272267" y="699602"/>
                      <a:pt x="290193" y="664826"/>
                      <a:pt x="297575" y="627707"/>
                    </a:cubicBezTo>
                    <a:cubicBezTo>
                      <a:pt x="302509" y="595608"/>
                      <a:pt x="298947" y="563051"/>
                      <a:pt x="295718" y="530923"/>
                    </a:cubicBezTo>
                    <a:cubicBezTo>
                      <a:pt x="287164" y="440293"/>
                      <a:pt x="221709" y="445256"/>
                      <a:pt x="181970" y="377838"/>
                    </a:cubicBezTo>
                    <a:cubicBezTo>
                      <a:pt x="168597" y="357254"/>
                      <a:pt x="164463" y="333994"/>
                      <a:pt x="162101" y="310962"/>
                    </a:cubicBezTo>
                    <a:cubicBezTo>
                      <a:pt x="156367" y="265090"/>
                      <a:pt x="148185" y="219342"/>
                      <a:pt x="150214" y="173069"/>
                    </a:cubicBezTo>
                    <a:cubicBezTo>
                      <a:pt x="148109" y="137779"/>
                      <a:pt x="149014" y="113547"/>
                      <a:pt x="172760" y="82420"/>
                    </a:cubicBezTo>
                    <a:cubicBezTo>
                      <a:pt x="210164" y="40538"/>
                      <a:pt x="275667" y="22184"/>
                      <a:pt x="336046" y="18278"/>
                    </a:cubicBezTo>
                    <a:cubicBezTo>
                      <a:pt x="395283" y="16678"/>
                      <a:pt x="453985" y="26175"/>
                      <a:pt x="512964" y="29165"/>
                    </a:cubicBezTo>
                    <a:cubicBezTo>
                      <a:pt x="534348" y="30251"/>
                      <a:pt x="555864" y="30594"/>
                      <a:pt x="577391" y="30137"/>
                    </a:cubicBezTo>
                    <a:cubicBezTo>
                      <a:pt x="585659" y="29966"/>
                      <a:pt x="593955" y="29651"/>
                      <a:pt x="602223" y="29251"/>
                    </a:cubicBezTo>
                    <a:cubicBezTo>
                      <a:pt x="606242" y="29023"/>
                      <a:pt x="610233" y="28794"/>
                      <a:pt x="614253" y="28537"/>
                    </a:cubicBezTo>
                    <a:cubicBezTo>
                      <a:pt x="622406" y="27994"/>
                      <a:pt x="630560" y="27337"/>
                      <a:pt x="638684" y="26546"/>
                    </a:cubicBezTo>
                    <a:cubicBezTo>
                      <a:pt x="652086" y="25232"/>
                      <a:pt x="665421" y="23555"/>
                      <a:pt x="678652" y="21526"/>
                    </a:cubicBezTo>
                    <a:cubicBezTo>
                      <a:pt x="683785" y="20726"/>
                      <a:pt x="688910" y="19869"/>
                      <a:pt x="694015" y="18964"/>
                    </a:cubicBezTo>
                    <a:cubicBezTo>
                      <a:pt x="698006" y="18278"/>
                      <a:pt x="701997" y="17507"/>
                      <a:pt x="705959" y="16745"/>
                    </a:cubicBezTo>
                    <a:cubicBezTo>
                      <a:pt x="710465" y="15859"/>
                      <a:pt x="714970" y="14916"/>
                      <a:pt x="719475" y="13954"/>
                    </a:cubicBezTo>
                    <a:cubicBezTo>
                      <a:pt x="726514" y="12411"/>
                      <a:pt x="733506" y="10763"/>
                      <a:pt x="740459" y="8963"/>
                    </a:cubicBezTo>
                    <a:cubicBezTo>
                      <a:pt x="744964" y="7820"/>
                      <a:pt x="749441" y="6629"/>
                      <a:pt x="753889" y="5372"/>
                    </a:cubicBezTo>
                    <a:cubicBezTo>
                      <a:pt x="759900" y="3686"/>
                      <a:pt x="765891" y="1895"/>
                      <a:pt x="771825" y="9"/>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2"/>
              <p:cNvSpPr/>
              <p:nvPr/>
            </p:nvSpPr>
            <p:spPr>
              <a:xfrm>
                <a:off x="8768880" y="3550680"/>
                <a:ext cx="804491" cy="1165232"/>
              </a:xfrm>
              <a:custGeom>
                <a:rect b="b" l="l" r="r" t="t"/>
                <a:pathLst>
                  <a:path extrusionOk="0" h="1165232" w="804491">
                    <a:moveTo>
                      <a:pt x="804491" y="0"/>
                    </a:moveTo>
                    <a:lnTo>
                      <a:pt x="804491" y="9668"/>
                    </a:lnTo>
                    <a:cubicBezTo>
                      <a:pt x="798500" y="12630"/>
                      <a:pt x="792546" y="15621"/>
                      <a:pt x="786556" y="18593"/>
                    </a:cubicBezTo>
                    <a:cubicBezTo>
                      <a:pt x="779602" y="22041"/>
                      <a:pt x="772611" y="25460"/>
                      <a:pt x="765600" y="28794"/>
                    </a:cubicBezTo>
                    <a:cubicBezTo>
                      <a:pt x="758304" y="32299"/>
                      <a:pt x="750979" y="35719"/>
                      <a:pt x="743559" y="39053"/>
                    </a:cubicBezTo>
                    <a:cubicBezTo>
                      <a:pt x="739254" y="40958"/>
                      <a:pt x="734892" y="42872"/>
                      <a:pt x="730529" y="44701"/>
                    </a:cubicBezTo>
                    <a:cubicBezTo>
                      <a:pt x="726538" y="46444"/>
                      <a:pt x="722547" y="48092"/>
                      <a:pt x="718499" y="49692"/>
                    </a:cubicBezTo>
                    <a:cubicBezTo>
                      <a:pt x="717928" y="49949"/>
                      <a:pt x="717328" y="50178"/>
                      <a:pt x="716756" y="50407"/>
                    </a:cubicBezTo>
                    <a:cubicBezTo>
                      <a:pt x="712108" y="52349"/>
                      <a:pt x="707460" y="54255"/>
                      <a:pt x="702754" y="56112"/>
                    </a:cubicBezTo>
                    <a:cubicBezTo>
                      <a:pt x="689810" y="61132"/>
                      <a:pt x="676589" y="65637"/>
                      <a:pt x="662959" y="69028"/>
                    </a:cubicBezTo>
                    <a:cubicBezTo>
                      <a:pt x="656997" y="70542"/>
                      <a:pt x="650957" y="71790"/>
                      <a:pt x="644861" y="72819"/>
                    </a:cubicBezTo>
                    <a:cubicBezTo>
                      <a:pt x="643547" y="73047"/>
                      <a:pt x="642214" y="73247"/>
                      <a:pt x="640899" y="73448"/>
                    </a:cubicBezTo>
                    <a:cubicBezTo>
                      <a:pt x="638737" y="73819"/>
                      <a:pt x="636565" y="74105"/>
                      <a:pt x="634375" y="74391"/>
                    </a:cubicBezTo>
                    <a:cubicBezTo>
                      <a:pt x="626221" y="75390"/>
                      <a:pt x="618011" y="75762"/>
                      <a:pt x="609800" y="75762"/>
                    </a:cubicBezTo>
                    <a:cubicBezTo>
                      <a:pt x="598455" y="75762"/>
                      <a:pt x="587111" y="74990"/>
                      <a:pt x="575815" y="74076"/>
                    </a:cubicBezTo>
                    <a:cubicBezTo>
                      <a:pt x="531828" y="70828"/>
                      <a:pt x="487813" y="67694"/>
                      <a:pt x="443655" y="66580"/>
                    </a:cubicBezTo>
                    <a:cubicBezTo>
                      <a:pt x="420310" y="66094"/>
                      <a:pt x="396821" y="66323"/>
                      <a:pt x="373752" y="69742"/>
                    </a:cubicBezTo>
                    <a:cubicBezTo>
                      <a:pt x="334670" y="75810"/>
                      <a:pt x="297380" y="86963"/>
                      <a:pt x="262204" y="102213"/>
                    </a:cubicBezTo>
                    <a:cubicBezTo>
                      <a:pt x="247526" y="108709"/>
                      <a:pt x="233524" y="116215"/>
                      <a:pt x="219932" y="124168"/>
                    </a:cubicBezTo>
                    <a:cubicBezTo>
                      <a:pt x="208816" y="130893"/>
                      <a:pt x="197758" y="137770"/>
                      <a:pt x="188176" y="146009"/>
                    </a:cubicBezTo>
                    <a:cubicBezTo>
                      <a:pt x="174088" y="158496"/>
                      <a:pt x="163230" y="173260"/>
                      <a:pt x="154619" y="188767"/>
                    </a:cubicBezTo>
                    <a:cubicBezTo>
                      <a:pt x="136912" y="223085"/>
                      <a:pt x="123034" y="259042"/>
                      <a:pt x="114967" y="295808"/>
                    </a:cubicBezTo>
                    <a:cubicBezTo>
                      <a:pt x="111490" y="314249"/>
                      <a:pt x="110433" y="332956"/>
                      <a:pt x="110861" y="351597"/>
                    </a:cubicBezTo>
                    <a:cubicBezTo>
                      <a:pt x="111776" y="372294"/>
                      <a:pt x="114024" y="393821"/>
                      <a:pt x="126082" y="412318"/>
                    </a:cubicBezTo>
                    <a:cubicBezTo>
                      <a:pt x="134264" y="424777"/>
                      <a:pt x="145723" y="435378"/>
                      <a:pt x="157096" y="445846"/>
                    </a:cubicBezTo>
                    <a:cubicBezTo>
                      <a:pt x="176822" y="463858"/>
                      <a:pt x="198348" y="480422"/>
                      <a:pt x="219189" y="497558"/>
                    </a:cubicBezTo>
                    <a:cubicBezTo>
                      <a:pt x="243735" y="518427"/>
                      <a:pt x="265538" y="541544"/>
                      <a:pt x="282645" y="567119"/>
                    </a:cubicBezTo>
                    <a:cubicBezTo>
                      <a:pt x="295790" y="585988"/>
                      <a:pt x="304962" y="606828"/>
                      <a:pt x="308248" y="628526"/>
                    </a:cubicBezTo>
                    <a:cubicBezTo>
                      <a:pt x="310553" y="645862"/>
                      <a:pt x="308305" y="663417"/>
                      <a:pt x="305886" y="680666"/>
                    </a:cubicBezTo>
                    <a:cubicBezTo>
                      <a:pt x="299275" y="716471"/>
                      <a:pt x="290950" y="752047"/>
                      <a:pt x="280797" y="787251"/>
                    </a:cubicBezTo>
                    <a:cubicBezTo>
                      <a:pt x="270786" y="821655"/>
                      <a:pt x="259470" y="856183"/>
                      <a:pt x="240859" y="888111"/>
                    </a:cubicBezTo>
                    <a:cubicBezTo>
                      <a:pt x="227171" y="910095"/>
                      <a:pt x="209388" y="930221"/>
                      <a:pt x="188804" y="948004"/>
                    </a:cubicBezTo>
                    <a:cubicBezTo>
                      <a:pt x="158391" y="975055"/>
                      <a:pt x="123034" y="998125"/>
                      <a:pt x="91964" y="1024433"/>
                    </a:cubicBezTo>
                    <a:cubicBezTo>
                      <a:pt x="78305" y="1036006"/>
                      <a:pt x="65484" y="1048265"/>
                      <a:pt x="53930" y="1061352"/>
                    </a:cubicBezTo>
                    <a:cubicBezTo>
                      <a:pt x="44691" y="1071639"/>
                      <a:pt x="36138" y="1082421"/>
                      <a:pt x="29670" y="1094108"/>
                    </a:cubicBezTo>
                    <a:cubicBezTo>
                      <a:pt x="22803" y="1106653"/>
                      <a:pt x="18526" y="1120026"/>
                      <a:pt x="14878" y="1133447"/>
                    </a:cubicBezTo>
                    <a:cubicBezTo>
                      <a:pt x="11916" y="1144076"/>
                      <a:pt x="9658" y="1154544"/>
                      <a:pt x="8211" y="1165232"/>
                    </a:cubicBezTo>
                    <a:lnTo>
                      <a:pt x="0" y="1165232"/>
                    </a:lnTo>
                    <a:cubicBezTo>
                      <a:pt x="828" y="1157592"/>
                      <a:pt x="2076" y="1149953"/>
                      <a:pt x="3820" y="1142429"/>
                    </a:cubicBezTo>
                    <a:cubicBezTo>
                      <a:pt x="7296" y="1126808"/>
                      <a:pt x="11916" y="1111301"/>
                      <a:pt x="19212" y="1096585"/>
                    </a:cubicBezTo>
                    <a:cubicBezTo>
                      <a:pt x="26108" y="1082612"/>
                      <a:pt x="35976" y="1069877"/>
                      <a:pt x="46806" y="1057847"/>
                    </a:cubicBezTo>
                    <a:cubicBezTo>
                      <a:pt x="59064" y="1044016"/>
                      <a:pt x="72609" y="1030996"/>
                      <a:pt x="87173" y="1018823"/>
                    </a:cubicBezTo>
                    <a:cubicBezTo>
                      <a:pt x="132273" y="981732"/>
                      <a:pt x="185014" y="949405"/>
                      <a:pt x="219218" y="904285"/>
                    </a:cubicBezTo>
                    <a:cubicBezTo>
                      <a:pt x="236896" y="881425"/>
                      <a:pt x="247298" y="855393"/>
                      <a:pt x="257023" y="829599"/>
                    </a:cubicBezTo>
                    <a:cubicBezTo>
                      <a:pt x="269167" y="795500"/>
                      <a:pt x="278463" y="760752"/>
                      <a:pt x="286159" y="725805"/>
                    </a:cubicBezTo>
                    <a:cubicBezTo>
                      <a:pt x="291722" y="701088"/>
                      <a:pt x="297361" y="676256"/>
                      <a:pt x="297875" y="651034"/>
                    </a:cubicBezTo>
                    <a:cubicBezTo>
                      <a:pt x="298561" y="638575"/>
                      <a:pt x="297075" y="626145"/>
                      <a:pt x="293513" y="614029"/>
                    </a:cubicBezTo>
                    <a:cubicBezTo>
                      <a:pt x="290093" y="602028"/>
                      <a:pt x="284359" y="590541"/>
                      <a:pt x="277549" y="579596"/>
                    </a:cubicBezTo>
                    <a:cubicBezTo>
                      <a:pt x="263071" y="556879"/>
                      <a:pt x="244878" y="535896"/>
                      <a:pt x="223780" y="517112"/>
                    </a:cubicBezTo>
                    <a:cubicBezTo>
                      <a:pt x="204311" y="499348"/>
                      <a:pt x="182185" y="483784"/>
                      <a:pt x="162230" y="466430"/>
                    </a:cubicBezTo>
                    <a:cubicBezTo>
                      <a:pt x="145580" y="451838"/>
                      <a:pt x="128388" y="437236"/>
                      <a:pt x="116024" y="419796"/>
                    </a:cubicBezTo>
                    <a:cubicBezTo>
                      <a:pt x="100089" y="397164"/>
                      <a:pt x="97974" y="370075"/>
                      <a:pt x="98231" y="344367"/>
                    </a:cubicBezTo>
                    <a:cubicBezTo>
                      <a:pt x="98546" y="328260"/>
                      <a:pt x="99603" y="312125"/>
                      <a:pt x="102622" y="296189"/>
                    </a:cubicBezTo>
                    <a:cubicBezTo>
                      <a:pt x="106213" y="277606"/>
                      <a:pt x="112262" y="259414"/>
                      <a:pt x="118786" y="241430"/>
                    </a:cubicBezTo>
                    <a:cubicBezTo>
                      <a:pt x="126997" y="219618"/>
                      <a:pt x="135493" y="197730"/>
                      <a:pt x="147751" y="177232"/>
                    </a:cubicBezTo>
                    <a:cubicBezTo>
                      <a:pt x="156077" y="164087"/>
                      <a:pt x="166049" y="151629"/>
                      <a:pt x="178165" y="140713"/>
                    </a:cubicBezTo>
                    <a:cubicBezTo>
                      <a:pt x="188480" y="131588"/>
                      <a:pt x="200653" y="124063"/>
                      <a:pt x="212912" y="116882"/>
                    </a:cubicBezTo>
                    <a:cubicBezTo>
                      <a:pt x="275425" y="80563"/>
                      <a:pt x="350634" y="56617"/>
                      <a:pt x="427377" y="57131"/>
                    </a:cubicBezTo>
                    <a:cubicBezTo>
                      <a:pt x="463896" y="57360"/>
                      <a:pt x="500329" y="59608"/>
                      <a:pt x="536705" y="61922"/>
                    </a:cubicBezTo>
                    <a:cubicBezTo>
                      <a:pt x="561080" y="63294"/>
                      <a:pt x="585425" y="66256"/>
                      <a:pt x="609885" y="66456"/>
                    </a:cubicBezTo>
                    <a:cubicBezTo>
                      <a:pt x="612362" y="66456"/>
                      <a:pt x="614877" y="66456"/>
                      <a:pt x="617353" y="66399"/>
                    </a:cubicBezTo>
                    <a:cubicBezTo>
                      <a:pt x="622659" y="66256"/>
                      <a:pt x="627926" y="65885"/>
                      <a:pt x="633174" y="65313"/>
                    </a:cubicBezTo>
                    <a:cubicBezTo>
                      <a:pt x="636394" y="64970"/>
                      <a:pt x="639613" y="64541"/>
                      <a:pt x="642814" y="64056"/>
                    </a:cubicBezTo>
                    <a:lnTo>
                      <a:pt x="642814" y="64027"/>
                    </a:lnTo>
                    <a:cubicBezTo>
                      <a:pt x="648919" y="63084"/>
                      <a:pt x="654958" y="61894"/>
                      <a:pt x="660940" y="60465"/>
                    </a:cubicBezTo>
                    <a:cubicBezTo>
                      <a:pt x="672084" y="57788"/>
                      <a:pt x="682952" y="54359"/>
                      <a:pt x="693468" y="50368"/>
                    </a:cubicBezTo>
                    <a:cubicBezTo>
                      <a:pt x="695887" y="49454"/>
                      <a:pt x="698345" y="48511"/>
                      <a:pt x="700735" y="47578"/>
                    </a:cubicBezTo>
                    <a:cubicBezTo>
                      <a:pt x="706184" y="45444"/>
                      <a:pt x="711536" y="43272"/>
                      <a:pt x="716899" y="41053"/>
                    </a:cubicBezTo>
                    <a:cubicBezTo>
                      <a:pt x="720947" y="39367"/>
                      <a:pt x="724995" y="37690"/>
                      <a:pt x="729015" y="35919"/>
                    </a:cubicBezTo>
                    <a:cubicBezTo>
                      <a:pt x="733406" y="34062"/>
                      <a:pt x="737768" y="32128"/>
                      <a:pt x="742131" y="30214"/>
                    </a:cubicBezTo>
                    <a:cubicBezTo>
                      <a:pt x="747579" y="27765"/>
                      <a:pt x="752960" y="25308"/>
                      <a:pt x="758352" y="22831"/>
                    </a:cubicBezTo>
                    <a:cubicBezTo>
                      <a:pt x="760352" y="21888"/>
                      <a:pt x="762343" y="20946"/>
                      <a:pt x="764334" y="19984"/>
                    </a:cubicBezTo>
                    <a:cubicBezTo>
                      <a:pt x="771801" y="16450"/>
                      <a:pt x="779183" y="12773"/>
                      <a:pt x="786546" y="9068"/>
                    </a:cubicBezTo>
                    <a:cubicBezTo>
                      <a:pt x="792527" y="6048"/>
                      <a:pt x="798490" y="3029"/>
                      <a:pt x="804481" y="57"/>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51" name="Google Shape;451;p22"/>
          <p:cNvGrpSpPr/>
          <p:nvPr/>
        </p:nvGrpSpPr>
        <p:grpSpPr>
          <a:xfrm flipH="1" rot="10800000">
            <a:off x="-2013056" y="-109069"/>
            <a:ext cx="11167321" cy="5511367"/>
            <a:chOff x="-2005031" y="-109069"/>
            <a:chExt cx="11167321" cy="5511367"/>
          </a:xfrm>
        </p:grpSpPr>
        <p:grpSp>
          <p:nvGrpSpPr>
            <p:cNvPr id="452" name="Google Shape;452;p22"/>
            <p:cNvGrpSpPr/>
            <p:nvPr/>
          </p:nvGrpSpPr>
          <p:grpSpPr>
            <a:xfrm>
              <a:off x="4697162" y="2921848"/>
              <a:ext cx="4465127" cy="2480450"/>
              <a:chOff x="2765778" y="5292478"/>
              <a:chExt cx="2663521" cy="1479629"/>
            </a:xfrm>
          </p:grpSpPr>
          <p:sp>
            <p:nvSpPr>
              <p:cNvPr id="453" name="Google Shape;453;p22"/>
              <p:cNvSpPr/>
              <p:nvPr/>
            </p:nvSpPr>
            <p:spPr>
              <a:xfrm>
                <a:off x="2765778" y="5292478"/>
                <a:ext cx="2661192" cy="1477172"/>
              </a:xfrm>
              <a:custGeom>
                <a:rect b="b" l="l" r="r" t="t"/>
                <a:pathLst>
                  <a:path extrusionOk="0" h="1025814" w="1848050">
                    <a:moveTo>
                      <a:pt x="1848031" y="38"/>
                    </a:moveTo>
                    <a:lnTo>
                      <a:pt x="1848031" y="1025814"/>
                    </a:lnTo>
                    <a:lnTo>
                      <a:pt x="0" y="1025814"/>
                    </a:lnTo>
                    <a:cubicBezTo>
                      <a:pt x="21946" y="1009240"/>
                      <a:pt x="42605" y="990219"/>
                      <a:pt x="54102" y="964949"/>
                    </a:cubicBezTo>
                    <a:cubicBezTo>
                      <a:pt x="63875" y="942870"/>
                      <a:pt x="58569" y="918429"/>
                      <a:pt x="59055" y="895160"/>
                    </a:cubicBezTo>
                    <a:cubicBezTo>
                      <a:pt x="59169" y="877653"/>
                      <a:pt x="61970" y="859803"/>
                      <a:pt x="69533" y="843896"/>
                    </a:cubicBezTo>
                    <a:cubicBezTo>
                      <a:pt x="77819" y="828980"/>
                      <a:pt x="91554" y="818245"/>
                      <a:pt x="105613" y="809082"/>
                    </a:cubicBezTo>
                    <a:cubicBezTo>
                      <a:pt x="121929" y="798348"/>
                      <a:pt x="139408" y="789556"/>
                      <a:pt x="156448" y="780050"/>
                    </a:cubicBezTo>
                    <a:cubicBezTo>
                      <a:pt x="185947" y="763943"/>
                      <a:pt x="213827" y="744617"/>
                      <a:pt x="244992" y="731739"/>
                    </a:cubicBezTo>
                    <a:cubicBezTo>
                      <a:pt x="288007" y="713489"/>
                      <a:pt x="336442" y="714651"/>
                      <a:pt x="381781" y="722071"/>
                    </a:cubicBezTo>
                    <a:cubicBezTo>
                      <a:pt x="420329" y="728444"/>
                      <a:pt x="457238" y="741493"/>
                      <a:pt x="494652" y="752342"/>
                    </a:cubicBezTo>
                    <a:cubicBezTo>
                      <a:pt x="502596" y="754552"/>
                      <a:pt x="510654" y="756352"/>
                      <a:pt x="518770" y="757742"/>
                    </a:cubicBezTo>
                    <a:cubicBezTo>
                      <a:pt x="526275" y="759038"/>
                      <a:pt x="533838" y="759981"/>
                      <a:pt x="541439" y="760552"/>
                    </a:cubicBezTo>
                    <a:cubicBezTo>
                      <a:pt x="546764" y="760962"/>
                      <a:pt x="552098" y="761190"/>
                      <a:pt x="557451" y="761248"/>
                    </a:cubicBezTo>
                    <a:cubicBezTo>
                      <a:pt x="558632" y="761229"/>
                      <a:pt x="559803" y="761210"/>
                      <a:pt x="560984" y="761171"/>
                    </a:cubicBezTo>
                    <a:cubicBezTo>
                      <a:pt x="563242" y="761114"/>
                      <a:pt x="565499" y="761047"/>
                      <a:pt x="567757" y="760962"/>
                    </a:cubicBezTo>
                    <a:cubicBezTo>
                      <a:pt x="581901" y="760429"/>
                      <a:pt x="596046" y="759552"/>
                      <a:pt x="610152" y="761219"/>
                    </a:cubicBezTo>
                    <a:cubicBezTo>
                      <a:pt x="610686" y="761276"/>
                      <a:pt x="611219" y="761334"/>
                      <a:pt x="611753" y="761410"/>
                    </a:cubicBezTo>
                    <a:cubicBezTo>
                      <a:pt x="613801" y="761667"/>
                      <a:pt x="615848" y="761943"/>
                      <a:pt x="617887" y="762276"/>
                    </a:cubicBezTo>
                    <a:cubicBezTo>
                      <a:pt x="629050" y="764067"/>
                      <a:pt x="640013" y="766953"/>
                      <a:pt x="650748" y="770534"/>
                    </a:cubicBezTo>
                    <a:cubicBezTo>
                      <a:pt x="652396" y="771077"/>
                      <a:pt x="654044" y="771640"/>
                      <a:pt x="655673" y="772230"/>
                    </a:cubicBezTo>
                    <a:cubicBezTo>
                      <a:pt x="658530" y="773230"/>
                      <a:pt x="661378" y="774287"/>
                      <a:pt x="664197" y="775383"/>
                    </a:cubicBezTo>
                    <a:cubicBezTo>
                      <a:pt x="671446" y="778126"/>
                      <a:pt x="678599" y="781098"/>
                      <a:pt x="685667" y="784250"/>
                    </a:cubicBezTo>
                    <a:cubicBezTo>
                      <a:pt x="687686" y="785146"/>
                      <a:pt x="689705" y="786051"/>
                      <a:pt x="691715" y="786975"/>
                    </a:cubicBezTo>
                    <a:cubicBezTo>
                      <a:pt x="729186" y="804167"/>
                      <a:pt x="764829" y="825427"/>
                      <a:pt x="803577" y="839781"/>
                    </a:cubicBezTo>
                    <a:cubicBezTo>
                      <a:pt x="840924" y="852849"/>
                      <a:pt x="880653" y="859298"/>
                      <a:pt x="920182" y="859765"/>
                    </a:cubicBezTo>
                    <a:cubicBezTo>
                      <a:pt x="966902" y="860212"/>
                      <a:pt x="1012888" y="847363"/>
                      <a:pt x="1053732" y="824951"/>
                    </a:cubicBezTo>
                    <a:cubicBezTo>
                      <a:pt x="1110729" y="795890"/>
                      <a:pt x="1163631" y="759714"/>
                      <a:pt x="1219886" y="729329"/>
                    </a:cubicBezTo>
                    <a:cubicBezTo>
                      <a:pt x="1267530" y="703374"/>
                      <a:pt x="1314831" y="678399"/>
                      <a:pt x="1355065" y="641842"/>
                    </a:cubicBezTo>
                    <a:cubicBezTo>
                      <a:pt x="1366885" y="630517"/>
                      <a:pt x="1377210" y="617801"/>
                      <a:pt x="1386392" y="604285"/>
                    </a:cubicBezTo>
                    <a:cubicBezTo>
                      <a:pt x="1389202" y="600142"/>
                      <a:pt x="1391917" y="595922"/>
                      <a:pt x="1394517" y="591655"/>
                    </a:cubicBezTo>
                    <a:cubicBezTo>
                      <a:pt x="1397137" y="587178"/>
                      <a:pt x="1399689" y="582673"/>
                      <a:pt x="1402175" y="578130"/>
                    </a:cubicBezTo>
                    <a:cubicBezTo>
                      <a:pt x="1406957" y="569452"/>
                      <a:pt x="1411558" y="560670"/>
                      <a:pt x="1416053" y="551840"/>
                    </a:cubicBezTo>
                    <a:cubicBezTo>
                      <a:pt x="1426407" y="531486"/>
                      <a:pt x="1436237" y="510845"/>
                      <a:pt x="1446619" y="490509"/>
                    </a:cubicBezTo>
                    <a:cubicBezTo>
                      <a:pt x="1453286" y="477450"/>
                      <a:pt x="1460182" y="464515"/>
                      <a:pt x="1467593" y="451847"/>
                    </a:cubicBezTo>
                    <a:cubicBezTo>
                      <a:pt x="1474689" y="439503"/>
                      <a:pt x="1482052" y="427339"/>
                      <a:pt x="1489662" y="415309"/>
                    </a:cubicBezTo>
                    <a:cubicBezTo>
                      <a:pt x="1514237" y="375152"/>
                      <a:pt x="1546260" y="339395"/>
                      <a:pt x="1565129" y="295932"/>
                    </a:cubicBezTo>
                    <a:cubicBezTo>
                      <a:pt x="1570406" y="283521"/>
                      <a:pt x="1574959" y="270805"/>
                      <a:pt x="1578559" y="257804"/>
                    </a:cubicBezTo>
                    <a:cubicBezTo>
                      <a:pt x="1587408" y="226190"/>
                      <a:pt x="1591456" y="192739"/>
                      <a:pt x="1607782" y="163725"/>
                    </a:cubicBezTo>
                    <a:cubicBezTo>
                      <a:pt x="1624498" y="133255"/>
                      <a:pt x="1650121" y="108623"/>
                      <a:pt x="1676790" y="86811"/>
                    </a:cubicBezTo>
                    <a:cubicBezTo>
                      <a:pt x="1708375" y="61427"/>
                      <a:pt x="1743589" y="40577"/>
                      <a:pt x="1781813" y="26937"/>
                    </a:cubicBezTo>
                    <a:cubicBezTo>
                      <a:pt x="1794977" y="22012"/>
                      <a:pt x="1808407" y="17840"/>
                      <a:pt x="1821466" y="12678"/>
                    </a:cubicBezTo>
                    <a:cubicBezTo>
                      <a:pt x="1830638" y="9097"/>
                      <a:pt x="1839440" y="4724"/>
                      <a:pt x="1848050" y="0"/>
                    </a:cubicBezTo>
                    <a:close/>
                  </a:path>
                </a:pathLst>
              </a:custGeom>
              <a:solidFill>
                <a:srgbClr val="A4CECB">
                  <a:alpha val="23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2"/>
              <p:cNvSpPr/>
              <p:nvPr/>
            </p:nvSpPr>
            <p:spPr>
              <a:xfrm>
                <a:off x="2894448" y="5518171"/>
                <a:ext cx="2532619" cy="1253936"/>
              </a:xfrm>
              <a:custGeom>
                <a:rect b="b" l="l" r="r" t="t"/>
                <a:pathLst>
                  <a:path extrusionOk="0" h="869280" w="1758763">
                    <a:moveTo>
                      <a:pt x="1758753" y="9"/>
                    </a:moveTo>
                    <a:lnTo>
                      <a:pt x="1758753" y="869280"/>
                    </a:lnTo>
                    <a:lnTo>
                      <a:pt x="0" y="869280"/>
                    </a:lnTo>
                    <a:cubicBezTo>
                      <a:pt x="12773" y="851678"/>
                      <a:pt x="21422" y="830809"/>
                      <a:pt x="21603" y="808853"/>
                    </a:cubicBezTo>
                    <a:cubicBezTo>
                      <a:pt x="21536" y="800576"/>
                      <a:pt x="20260" y="792385"/>
                      <a:pt x="19040" y="784212"/>
                    </a:cubicBezTo>
                    <a:cubicBezTo>
                      <a:pt x="16545" y="764667"/>
                      <a:pt x="13345" y="744712"/>
                      <a:pt x="16516" y="725062"/>
                    </a:cubicBezTo>
                    <a:cubicBezTo>
                      <a:pt x="23422" y="686086"/>
                      <a:pt x="49806" y="665150"/>
                      <a:pt x="79515" y="642671"/>
                    </a:cubicBezTo>
                    <a:cubicBezTo>
                      <a:pt x="116014" y="614915"/>
                      <a:pt x="145409" y="591236"/>
                      <a:pt x="193748" y="593331"/>
                    </a:cubicBezTo>
                    <a:cubicBezTo>
                      <a:pt x="212712" y="593931"/>
                      <a:pt x="231543" y="597227"/>
                      <a:pt x="249717" y="602627"/>
                    </a:cubicBezTo>
                    <a:cubicBezTo>
                      <a:pt x="265652" y="607352"/>
                      <a:pt x="280978" y="613915"/>
                      <a:pt x="296647" y="619449"/>
                    </a:cubicBezTo>
                    <a:cubicBezTo>
                      <a:pt x="313792" y="625583"/>
                      <a:pt x="331165" y="631060"/>
                      <a:pt x="348463" y="636784"/>
                    </a:cubicBezTo>
                    <a:cubicBezTo>
                      <a:pt x="373923" y="645566"/>
                      <a:pt x="400040" y="652415"/>
                      <a:pt x="426625" y="656758"/>
                    </a:cubicBezTo>
                    <a:cubicBezTo>
                      <a:pt x="433025" y="657653"/>
                      <a:pt x="439464" y="658035"/>
                      <a:pt x="445903" y="658130"/>
                    </a:cubicBezTo>
                    <a:cubicBezTo>
                      <a:pt x="453409" y="658254"/>
                      <a:pt x="460934" y="658006"/>
                      <a:pt x="468439" y="657730"/>
                    </a:cubicBezTo>
                    <a:cubicBezTo>
                      <a:pt x="470754" y="657644"/>
                      <a:pt x="473069" y="657558"/>
                      <a:pt x="475374" y="657482"/>
                    </a:cubicBezTo>
                    <a:cubicBezTo>
                      <a:pt x="481517" y="657292"/>
                      <a:pt x="487680" y="657111"/>
                      <a:pt x="493833" y="656977"/>
                    </a:cubicBezTo>
                    <a:cubicBezTo>
                      <a:pt x="496472" y="656920"/>
                      <a:pt x="499110" y="656882"/>
                      <a:pt x="501748" y="656844"/>
                    </a:cubicBezTo>
                    <a:cubicBezTo>
                      <a:pt x="518484" y="656634"/>
                      <a:pt x="535229" y="656939"/>
                      <a:pt x="551879" y="658520"/>
                    </a:cubicBezTo>
                    <a:cubicBezTo>
                      <a:pt x="555050" y="658825"/>
                      <a:pt x="558222" y="659168"/>
                      <a:pt x="561385" y="659578"/>
                    </a:cubicBezTo>
                    <a:cubicBezTo>
                      <a:pt x="561556" y="659597"/>
                      <a:pt x="561737" y="659625"/>
                      <a:pt x="561908" y="659644"/>
                    </a:cubicBezTo>
                    <a:cubicBezTo>
                      <a:pt x="569166" y="660559"/>
                      <a:pt x="576415" y="661673"/>
                      <a:pt x="583616" y="663007"/>
                    </a:cubicBezTo>
                    <a:cubicBezTo>
                      <a:pt x="586407" y="663521"/>
                      <a:pt x="589169" y="664064"/>
                      <a:pt x="591941" y="664655"/>
                    </a:cubicBezTo>
                    <a:cubicBezTo>
                      <a:pt x="596332" y="665559"/>
                      <a:pt x="600713" y="666559"/>
                      <a:pt x="605057" y="667636"/>
                    </a:cubicBezTo>
                    <a:cubicBezTo>
                      <a:pt x="609381" y="668712"/>
                      <a:pt x="613667" y="669865"/>
                      <a:pt x="617934" y="671093"/>
                    </a:cubicBezTo>
                    <a:cubicBezTo>
                      <a:pt x="641156" y="677789"/>
                      <a:pt x="663664" y="686886"/>
                      <a:pt x="684886" y="698582"/>
                    </a:cubicBezTo>
                    <a:cubicBezTo>
                      <a:pt x="716156" y="715137"/>
                      <a:pt x="746893" y="733111"/>
                      <a:pt x="780231" y="745274"/>
                    </a:cubicBezTo>
                    <a:cubicBezTo>
                      <a:pt x="821531" y="760466"/>
                      <a:pt x="866146" y="764762"/>
                      <a:pt x="909857" y="761609"/>
                    </a:cubicBezTo>
                    <a:cubicBezTo>
                      <a:pt x="949728" y="758819"/>
                      <a:pt x="989371" y="751294"/>
                      <a:pt x="1027414" y="739054"/>
                    </a:cubicBezTo>
                    <a:cubicBezTo>
                      <a:pt x="1062095" y="727662"/>
                      <a:pt x="1094651" y="710774"/>
                      <a:pt x="1126522" y="693134"/>
                    </a:cubicBezTo>
                    <a:cubicBezTo>
                      <a:pt x="1179281" y="663626"/>
                      <a:pt x="1233411" y="632850"/>
                      <a:pt x="1271988" y="585159"/>
                    </a:cubicBezTo>
                    <a:cubicBezTo>
                      <a:pt x="1292266" y="560413"/>
                      <a:pt x="1303030" y="529961"/>
                      <a:pt x="1313812" y="500263"/>
                    </a:cubicBezTo>
                    <a:cubicBezTo>
                      <a:pt x="1317136" y="490690"/>
                      <a:pt x="1320470" y="481089"/>
                      <a:pt x="1323870" y="471497"/>
                    </a:cubicBezTo>
                    <a:cubicBezTo>
                      <a:pt x="1327423" y="461486"/>
                      <a:pt x="1331062" y="451475"/>
                      <a:pt x="1334862" y="441541"/>
                    </a:cubicBezTo>
                    <a:cubicBezTo>
                      <a:pt x="1338434" y="432178"/>
                      <a:pt x="1342149" y="422872"/>
                      <a:pt x="1346083" y="413661"/>
                    </a:cubicBezTo>
                    <a:cubicBezTo>
                      <a:pt x="1354741" y="393344"/>
                      <a:pt x="1364418" y="373523"/>
                      <a:pt x="1375829" y="354682"/>
                    </a:cubicBezTo>
                    <a:cubicBezTo>
                      <a:pt x="1382125" y="344271"/>
                      <a:pt x="1388964" y="334146"/>
                      <a:pt x="1396441" y="324421"/>
                    </a:cubicBezTo>
                    <a:cubicBezTo>
                      <a:pt x="1410481" y="305648"/>
                      <a:pt x="1427350" y="289112"/>
                      <a:pt x="1440323" y="269538"/>
                    </a:cubicBezTo>
                    <a:cubicBezTo>
                      <a:pt x="1458735" y="242611"/>
                      <a:pt x="1472822" y="213131"/>
                      <a:pt x="1487662" y="184185"/>
                    </a:cubicBezTo>
                    <a:cubicBezTo>
                      <a:pt x="1531229" y="102803"/>
                      <a:pt x="1609535" y="42758"/>
                      <a:pt x="1696107" y="12916"/>
                    </a:cubicBezTo>
                    <a:cubicBezTo>
                      <a:pt x="1710052" y="8306"/>
                      <a:pt x="1724530" y="5410"/>
                      <a:pt x="1739008" y="2991"/>
                    </a:cubicBezTo>
                    <a:cubicBezTo>
                      <a:pt x="1745580" y="1924"/>
                      <a:pt x="1752152" y="771"/>
                      <a:pt x="1758763" y="0"/>
                    </a:cubicBezTo>
                    <a:close/>
                  </a:path>
                </a:pathLst>
              </a:custGeom>
              <a:solidFill>
                <a:srgbClr val="A4CECB">
                  <a:alpha val="43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2"/>
              <p:cNvSpPr/>
              <p:nvPr/>
            </p:nvSpPr>
            <p:spPr>
              <a:xfrm>
                <a:off x="2964491" y="5683679"/>
                <a:ext cx="2464808" cy="1086610"/>
              </a:xfrm>
              <a:custGeom>
                <a:rect b="b" l="l" r="r" t="t"/>
                <a:pathLst>
                  <a:path extrusionOk="0" h="754590" w="1720634">
                    <a:moveTo>
                      <a:pt x="1710071" y="0"/>
                    </a:moveTo>
                    <a:lnTo>
                      <a:pt x="1710071" y="754590"/>
                    </a:lnTo>
                    <a:lnTo>
                      <a:pt x="18526" y="754590"/>
                    </a:lnTo>
                    <a:cubicBezTo>
                      <a:pt x="18117" y="749522"/>
                      <a:pt x="17402" y="744474"/>
                      <a:pt x="16478" y="739483"/>
                    </a:cubicBezTo>
                    <a:cubicBezTo>
                      <a:pt x="13221" y="723614"/>
                      <a:pt x="7706" y="708298"/>
                      <a:pt x="4963" y="692306"/>
                    </a:cubicBezTo>
                    <a:cubicBezTo>
                      <a:pt x="-10563" y="605295"/>
                      <a:pt x="9020" y="554993"/>
                      <a:pt x="82458" y="505187"/>
                    </a:cubicBezTo>
                    <a:cubicBezTo>
                      <a:pt x="123778" y="477326"/>
                      <a:pt x="170107" y="506092"/>
                      <a:pt x="210341" y="521484"/>
                    </a:cubicBezTo>
                    <a:cubicBezTo>
                      <a:pt x="250355" y="538210"/>
                      <a:pt x="289836" y="556279"/>
                      <a:pt x="330794" y="570633"/>
                    </a:cubicBezTo>
                    <a:cubicBezTo>
                      <a:pt x="357969" y="579006"/>
                      <a:pt x="383324" y="591788"/>
                      <a:pt x="409661" y="602218"/>
                    </a:cubicBezTo>
                    <a:cubicBezTo>
                      <a:pt x="412471" y="603323"/>
                      <a:pt x="415281" y="604409"/>
                      <a:pt x="418100" y="605457"/>
                    </a:cubicBezTo>
                    <a:cubicBezTo>
                      <a:pt x="422529" y="607085"/>
                      <a:pt x="426987" y="608609"/>
                      <a:pt x="431473" y="610057"/>
                    </a:cubicBezTo>
                    <a:cubicBezTo>
                      <a:pt x="447932" y="615353"/>
                      <a:pt x="464744" y="619411"/>
                      <a:pt x="481756" y="622516"/>
                    </a:cubicBezTo>
                    <a:cubicBezTo>
                      <a:pt x="485042" y="623116"/>
                      <a:pt x="488328" y="623668"/>
                      <a:pt x="491633" y="624202"/>
                    </a:cubicBezTo>
                    <a:cubicBezTo>
                      <a:pt x="495976" y="624897"/>
                      <a:pt x="500329" y="625535"/>
                      <a:pt x="504682" y="626126"/>
                    </a:cubicBezTo>
                    <a:cubicBezTo>
                      <a:pt x="522846" y="629403"/>
                      <a:pt x="541116" y="630698"/>
                      <a:pt x="559394" y="630641"/>
                    </a:cubicBezTo>
                    <a:cubicBezTo>
                      <a:pt x="562347" y="630641"/>
                      <a:pt x="565299" y="630593"/>
                      <a:pt x="568252" y="630517"/>
                    </a:cubicBezTo>
                    <a:cubicBezTo>
                      <a:pt x="574815" y="630355"/>
                      <a:pt x="581378" y="630022"/>
                      <a:pt x="587940" y="629555"/>
                    </a:cubicBezTo>
                    <a:cubicBezTo>
                      <a:pt x="590150" y="629393"/>
                      <a:pt x="592370" y="629222"/>
                      <a:pt x="594589" y="629031"/>
                    </a:cubicBezTo>
                    <a:cubicBezTo>
                      <a:pt x="602228" y="628393"/>
                      <a:pt x="609867" y="627574"/>
                      <a:pt x="617496" y="626631"/>
                    </a:cubicBezTo>
                    <a:cubicBezTo>
                      <a:pt x="620240" y="626307"/>
                      <a:pt x="622992" y="626069"/>
                      <a:pt x="625735" y="625926"/>
                    </a:cubicBezTo>
                    <a:cubicBezTo>
                      <a:pt x="629222" y="625745"/>
                      <a:pt x="632698" y="625697"/>
                      <a:pt x="636175" y="625793"/>
                    </a:cubicBezTo>
                    <a:cubicBezTo>
                      <a:pt x="660902" y="626393"/>
                      <a:pt x="685191" y="633422"/>
                      <a:pt x="708622" y="641185"/>
                    </a:cubicBezTo>
                    <a:cubicBezTo>
                      <a:pt x="751189" y="655587"/>
                      <a:pt x="793395" y="671951"/>
                      <a:pt x="838172" y="678037"/>
                    </a:cubicBezTo>
                    <a:cubicBezTo>
                      <a:pt x="940470" y="693125"/>
                      <a:pt x="1047103" y="672903"/>
                      <a:pt x="1137638" y="623240"/>
                    </a:cubicBezTo>
                    <a:cubicBezTo>
                      <a:pt x="1250299" y="561556"/>
                      <a:pt x="1268387" y="500129"/>
                      <a:pt x="1294657" y="382267"/>
                    </a:cubicBezTo>
                    <a:cubicBezTo>
                      <a:pt x="1294752" y="381838"/>
                      <a:pt x="1294857" y="381400"/>
                      <a:pt x="1294953" y="380962"/>
                    </a:cubicBezTo>
                    <a:cubicBezTo>
                      <a:pt x="1297572" y="369351"/>
                      <a:pt x="1300791" y="358321"/>
                      <a:pt x="1304563" y="347777"/>
                    </a:cubicBezTo>
                    <a:cubicBezTo>
                      <a:pt x="1308059" y="337928"/>
                      <a:pt x="1312050" y="328498"/>
                      <a:pt x="1316431" y="319421"/>
                    </a:cubicBezTo>
                    <a:cubicBezTo>
                      <a:pt x="1325671" y="300285"/>
                      <a:pt x="1336701" y="282693"/>
                      <a:pt x="1348969" y="265900"/>
                    </a:cubicBezTo>
                    <a:cubicBezTo>
                      <a:pt x="1375382" y="229714"/>
                      <a:pt x="1407462" y="197291"/>
                      <a:pt x="1439399" y="161458"/>
                    </a:cubicBezTo>
                    <a:cubicBezTo>
                      <a:pt x="1484691" y="103699"/>
                      <a:pt x="1538240" y="53645"/>
                      <a:pt x="1611773" y="36300"/>
                    </a:cubicBezTo>
                    <a:cubicBezTo>
                      <a:pt x="1658350" y="26403"/>
                      <a:pt x="1686249" y="16916"/>
                      <a:pt x="1710071" y="19"/>
                    </a:cubicBezTo>
                    <a:close/>
                  </a:path>
                </a:pathLst>
              </a:custGeom>
              <a:solidFill>
                <a:srgbClr val="A4CECB">
                  <a:alpha val="43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2"/>
              <p:cNvSpPr/>
              <p:nvPr/>
            </p:nvSpPr>
            <p:spPr>
              <a:xfrm>
                <a:off x="3007554" y="5793153"/>
                <a:ext cx="2420779" cy="978687"/>
              </a:xfrm>
              <a:custGeom>
                <a:rect b="b" l="l" r="r" t="t"/>
                <a:pathLst>
                  <a:path extrusionOk="0" h="678466" w="1684020">
                    <a:moveTo>
                      <a:pt x="1679947" y="0"/>
                    </a:moveTo>
                    <a:lnTo>
                      <a:pt x="1679947" y="678466"/>
                    </a:lnTo>
                    <a:lnTo>
                      <a:pt x="62144" y="678466"/>
                    </a:lnTo>
                    <a:cubicBezTo>
                      <a:pt x="59553" y="676056"/>
                      <a:pt x="57029" y="673637"/>
                      <a:pt x="54543" y="671331"/>
                    </a:cubicBezTo>
                    <a:cubicBezTo>
                      <a:pt x="26263" y="644157"/>
                      <a:pt x="4461" y="608676"/>
                      <a:pt x="832" y="568995"/>
                    </a:cubicBezTo>
                    <a:cubicBezTo>
                      <a:pt x="-4064" y="528828"/>
                      <a:pt x="12976" y="486280"/>
                      <a:pt x="43456" y="459839"/>
                    </a:cubicBezTo>
                    <a:cubicBezTo>
                      <a:pt x="73431" y="436026"/>
                      <a:pt x="114236" y="439979"/>
                      <a:pt x="147926" y="453152"/>
                    </a:cubicBezTo>
                    <a:cubicBezTo>
                      <a:pt x="193865" y="470116"/>
                      <a:pt x="233956" y="499748"/>
                      <a:pt x="276133" y="523818"/>
                    </a:cubicBezTo>
                    <a:cubicBezTo>
                      <a:pt x="307461" y="542325"/>
                      <a:pt x="340779" y="557079"/>
                      <a:pt x="374898" y="569624"/>
                    </a:cubicBezTo>
                    <a:cubicBezTo>
                      <a:pt x="376812" y="570328"/>
                      <a:pt x="378727" y="571033"/>
                      <a:pt x="380632" y="571719"/>
                    </a:cubicBezTo>
                    <a:cubicBezTo>
                      <a:pt x="385499" y="573557"/>
                      <a:pt x="390404" y="575358"/>
                      <a:pt x="395319" y="577101"/>
                    </a:cubicBezTo>
                    <a:cubicBezTo>
                      <a:pt x="413131" y="583444"/>
                      <a:pt x="431257" y="589093"/>
                      <a:pt x="449669" y="593255"/>
                    </a:cubicBezTo>
                    <a:cubicBezTo>
                      <a:pt x="452488" y="593893"/>
                      <a:pt x="455327" y="594503"/>
                      <a:pt x="458156" y="595055"/>
                    </a:cubicBezTo>
                    <a:cubicBezTo>
                      <a:pt x="475177" y="598456"/>
                      <a:pt x="492455" y="600494"/>
                      <a:pt x="509953" y="600542"/>
                    </a:cubicBezTo>
                    <a:cubicBezTo>
                      <a:pt x="516858" y="600846"/>
                      <a:pt x="523716" y="600704"/>
                      <a:pt x="530546" y="600237"/>
                    </a:cubicBezTo>
                    <a:cubicBezTo>
                      <a:pt x="533746" y="600018"/>
                      <a:pt x="536937" y="599732"/>
                      <a:pt x="540137" y="599380"/>
                    </a:cubicBezTo>
                    <a:cubicBezTo>
                      <a:pt x="551205" y="598170"/>
                      <a:pt x="562207" y="596246"/>
                      <a:pt x="573170" y="594170"/>
                    </a:cubicBezTo>
                    <a:lnTo>
                      <a:pt x="579666" y="592922"/>
                    </a:lnTo>
                    <a:cubicBezTo>
                      <a:pt x="586181" y="591645"/>
                      <a:pt x="592677" y="590369"/>
                      <a:pt x="599183" y="589178"/>
                    </a:cubicBezTo>
                    <a:cubicBezTo>
                      <a:pt x="607508" y="587330"/>
                      <a:pt x="615871" y="586035"/>
                      <a:pt x="624253" y="585245"/>
                    </a:cubicBezTo>
                    <a:cubicBezTo>
                      <a:pt x="627796" y="584902"/>
                      <a:pt x="631339" y="584645"/>
                      <a:pt x="634892" y="584483"/>
                    </a:cubicBezTo>
                    <a:cubicBezTo>
                      <a:pt x="679774" y="582349"/>
                      <a:pt x="724837" y="593293"/>
                      <a:pt x="767737" y="605942"/>
                    </a:cubicBezTo>
                    <a:cubicBezTo>
                      <a:pt x="816886" y="620773"/>
                      <a:pt x="867340" y="625297"/>
                      <a:pt x="918242" y="621859"/>
                    </a:cubicBezTo>
                    <a:cubicBezTo>
                      <a:pt x="1044581" y="616020"/>
                      <a:pt x="1209297" y="564461"/>
                      <a:pt x="1305776" y="481660"/>
                    </a:cubicBezTo>
                    <a:cubicBezTo>
                      <a:pt x="1325055" y="463677"/>
                      <a:pt x="1337342" y="443351"/>
                      <a:pt x="1345457" y="421557"/>
                    </a:cubicBezTo>
                    <a:cubicBezTo>
                      <a:pt x="1352096" y="403746"/>
                      <a:pt x="1355944" y="384962"/>
                      <a:pt x="1358554" y="365665"/>
                    </a:cubicBezTo>
                    <a:cubicBezTo>
                      <a:pt x="1360554" y="350844"/>
                      <a:pt x="1361831" y="335718"/>
                      <a:pt x="1363059" y="320516"/>
                    </a:cubicBezTo>
                    <a:cubicBezTo>
                      <a:pt x="1363774" y="311801"/>
                      <a:pt x="1364459" y="303066"/>
                      <a:pt x="1365269" y="294351"/>
                    </a:cubicBezTo>
                    <a:cubicBezTo>
                      <a:pt x="1367926" y="275425"/>
                      <a:pt x="1371984" y="256518"/>
                      <a:pt x="1377623" y="238115"/>
                    </a:cubicBezTo>
                    <a:cubicBezTo>
                      <a:pt x="1388396" y="203054"/>
                      <a:pt x="1404950" y="169812"/>
                      <a:pt x="1428667" y="141732"/>
                    </a:cubicBezTo>
                    <a:cubicBezTo>
                      <a:pt x="1459595" y="108433"/>
                      <a:pt x="1487227" y="70676"/>
                      <a:pt x="1524660" y="44329"/>
                    </a:cubicBezTo>
                    <a:cubicBezTo>
                      <a:pt x="1549759" y="27832"/>
                      <a:pt x="1578039" y="16421"/>
                      <a:pt x="1607109" y="9115"/>
                    </a:cubicBezTo>
                    <a:cubicBezTo>
                      <a:pt x="1630969" y="2867"/>
                      <a:pt x="1655553" y="1934"/>
                      <a:pt x="167995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7" name="Google Shape;457;p22"/>
            <p:cNvGrpSpPr/>
            <p:nvPr/>
          </p:nvGrpSpPr>
          <p:grpSpPr>
            <a:xfrm>
              <a:off x="-2005031" y="-109069"/>
              <a:ext cx="3909129" cy="2208070"/>
              <a:chOff x="2598353" y="1061862"/>
              <a:chExt cx="1204551" cy="680390"/>
            </a:xfrm>
          </p:grpSpPr>
          <p:sp>
            <p:nvSpPr>
              <p:cNvPr id="458" name="Google Shape;458;p22"/>
              <p:cNvSpPr/>
              <p:nvPr/>
            </p:nvSpPr>
            <p:spPr>
              <a:xfrm>
                <a:off x="2598353" y="1061862"/>
                <a:ext cx="1204551" cy="680390"/>
              </a:xfrm>
              <a:custGeom>
                <a:rect b="b" l="l" r="r" t="t"/>
                <a:pathLst>
                  <a:path extrusionOk="0" h="680390" w="1204551">
                    <a:moveTo>
                      <a:pt x="1204551" y="34633"/>
                    </a:moveTo>
                    <a:cubicBezTo>
                      <a:pt x="1201141" y="94202"/>
                      <a:pt x="1143248" y="125406"/>
                      <a:pt x="1098128" y="153429"/>
                    </a:cubicBezTo>
                    <a:cubicBezTo>
                      <a:pt x="1065628" y="171136"/>
                      <a:pt x="1038158" y="196053"/>
                      <a:pt x="1007821" y="216884"/>
                    </a:cubicBezTo>
                    <a:cubicBezTo>
                      <a:pt x="969664" y="240611"/>
                      <a:pt x="933783" y="234944"/>
                      <a:pt x="906351" y="278149"/>
                    </a:cubicBezTo>
                    <a:cubicBezTo>
                      <a:pt x="898722" y="290817"/>
                      <a:pt x="891788" y="304276"/>
                      <a:pt x="888930" y="318907"/>
                    </a:cubicBezTo>
                    <a:cubicBezTo>
                      <a:pt x="885777" y="342128"/>
                      <a:pt x="888349" y="365941"/>
                      <a:pt x="893540" y="388696"/>
                    </a:cubicBezTo>
                    <a:cubicBezTo>
                      <a:pt x="900360" y="416366"/>
                      <a:pt x="903932" y="439274"/>
                      <a:pt x="930535" y="454552"/>
                    </a:cubicBezTo>
                    <a:cubicBezTo>
                      <a:pt x="950319" y="466973"/>
                      <a:pt x="972493" y="475117"/>
                      <a:pt x="991876" y="488232"/>
                    </a:cubicBezTo>
                    <a:cubicBezTo>
                      <a:pt x="1011126" y="500358"/>
                      <a:pt x="1027024" y="516665"/>
                      <a:pt x="1042578" y="533067"/>
                    </a:cubicBezTo>
                    <a:cubicBezTo>
                      <a:pt x="1050255" y="540363"/>
                      <a:pt x="1057875" y="547773"/>
                      <a:pt x="1063962" y="556508"/>
                    </a:cubicBezTo>
                    <a:cubicBezTo>
                      <a:pt x="1078001" y="574662"/>
                      <a:pt x="1079973" y="599865"/>
                      <a:pt x="1069019" y="620030"/>
                    </a:cubicBezTo>
                    <a:cubicBezTo>
                      <a:pt x="1063457" y="633041"/>
                      <a:pt x="1053598" y="645757"/>
                      <a:pt x="1038768" y="647910"/>
                    </a:cubicBezTo>
                    <a:cubicBezTo>
                      <a:pt x="964663" y="658511"/>
                      <a:pt x="958425" y="628850"/>
                      <a:pt x="900732" y="606095"/>
                    </a:cubicBezTo>
                    <a:cubicBezTo>
                      <a:pt x="861632" y="592122"/>
                      <a:pt x="833971" y="611095"/>
                      <a:pt x="802215" y="631269"/>
                    </a:cubicBezTo>
                    <a:cubicBezTo>
                      <a:pt x="767172" y="650938"/>
                      <a:pt x="729110" y="680390"/>
                      <a:pt x="687457" y="679856"/>
                    </a:cubicBezTo>
                    <a:cubicBezTo>
                      <a:pt x="676380" y="679218"/>
                      <a:pt x="666083" y="674684"/>
                      <a:pt x="655739" y="671036"/>
                    </a:cubicBezTo>
                    <a:cubicBezTo>
                      <a:pt x="644709" y="667017"/>
                      <a:pt x="633717" y="662816"/>
                      <a:pt x="623106" y="657768"/>
                    </a:cubicBezTo>
                    <a:cubicBezTo>
                      <a:pt x="600647" y="647386"/>
                      <a:pt x="581587" y="631117"/>
                      <a:pt x="565785" y="612257"/>
                    </a:cubicBezTo>
                    <a:cubicBezTo>
                      <a:pt x="544135" y="588636"/>
                      <a:pt x="523294" y="564118"/>
                      <a:pt x="498215" y="544001"/>
                    </a:cubicBezTo>
                    <a:cubicBezTo>
                      <a:pt x="485308" y="532990"/>
                      <a:pt x="472154" y="522265"/>
                      <a:pt x="458638" y="512016"/>
                    </a:cubicBezTo>
                    <a:cubicBezTo>
                      <a:pt x="445103" y="501596"/>
                      <a:pt x="430168" y="492481"/>
                      <a:pt x="419481" y="478907"/>
                    </a:cubicBezTo>
                    <a:cubicBezTo>
                      <a:pt x="381286" y="434283"/>
                      <a:pt x="396297" y="371770"/>
                      <a:pt x="383686" y="318564"/>
                    </a:cubicBezTo>
                    <a:cubicBezTo>
                      <a:pt x="377104" y="288903"/>
                      <a:pt x="350758" y="264443"/>
                      <a:pt x="320678" y="260080"/>
                    </a:cubicBezTo>
                    <a:cubicBezTo>
                      <a:pt x="306591" y="258147"/>
                      <a:pt x="289150" y="254403"/>
                      <a:pt x="277739" y="265081"/>
                    </a:cubicBezTo>
                    <a:cubicBezTo>
                      <a:pt x="265290" y="278140"/>
                      <a:pt x="252822" y="292579"/>
                      <a:pt x="247669" y="310210"/>
                    </a:cubicBezTo>
                    <a:cubicBezTo>
                      <a:pt x="243621" y="333604"/>
                      <a:pt x="240354" y="357330"/>
                      <a:pt x="231953" y="379714"/>
                    </a:cubicBezTo>
                    <a:cubicBezTo>
                      <a:pt x="223399" y="403736"/>
                      <a:pt x="206921" y="424796"/>
                      <a:pt x="184147" y="436721"/>
                    </a:cubicBezTo>
                    <a:cubicBezTo>
                      <a:pt x="162344" y="448170"/>
                      <a:pt x="133731" y="466420"/>
                      <a:pt x="108709" y="462848"/>
                    </a:cubicBezTo>
                    <a:cubicBezTo>
                      <a:pt x="89230" y="456495"/>
                      <a:pt x="83915" y="430397"/>
                      <a:pt x="63808" y="424567"/>
                    </a:cubicBezTo>
                    <a:cubicBezTo>
                      <a:pt x="33604" y="414728"/>
                      <a:pt x="17393" y="429177"/>
                      <a:pt x="0" y="447465"/>
                    </a:cubicBezTo>
                    <a:lnTo>
                      <a:pt x="0" y="0"/>
                    </a:lnTo>
                    <a:lnTo>
                      <a:pt x="1178043" y="0"/>
                    </a:lnTo>
                    <a:cubicBezTo>
                      <a:pt x="1191787" y="7477"/>
                      <a:pt x="1203998" y="18183"/>
                      <a:pt x="1204551" y="34633"/>
                    </a:cubicBezTo>
                    <a:close/>
                  </a:path>
                </a:pathLst>
              </a:custGeom>
              <a:solidFill>
                <a:srgbClr val="4C5D67">
                  <a:alpha val="13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2"/>
              <p:cNvSpPr/>
              <p:nvPr/>
            </p:nvSpPr>
            <p:spPr>
              <a:xfrm>
                <a:off x="2598353" y="1061862"/>
                <a:ext cx="1112674" cy="629945"/>
              </a:xfrm>
              <a:custGeom>
                <a:rect b="b" l="l" r="r" t="t"/>
                <a:pathLst>
                  <a:path extrusionOk="0" h="629945" w="1115463">
                    <a:moveTo>
                      <a:pt x="1109853" y="40757"/>
                    </a:moveTo>
                    <a:cubicBezTo>
                      <a:pt x="1108758" y="45444"/>
                      <a:pt x="1107558" y="50092"/>
                      <a:pt x="1106405" y="53883"/>
                    </a:cubicBezTo>
                    <a:cubicBezTo>
                      <a:pt x="1102490" y="66542"/>
                      <a:pt x="1098747" y="79353"/>
                      <a:pt x="1093108" y="91373"/>
                    </a:cubicBezTo>
                    <a:cubicBezTo>
                      <a:pt x="1082793" y="112967"/>
                      <a:pt x="1063800" y="126321"/>
                      <a:pt x="1045064" y="140027"/>
                    </a:cubicBezTo>
                    <a:cubicBezTo>
                      <a:pt x="1023547" y="156486"/>
                      <a:pt x="1001973" y="172984"/>
                      <a:pt x="978294" y="186271"/>
                    </a:cubicBezTo>
                    <a:cubicBezTo>
                      <a:pt x="964502" y="194348"/>
                      <a:pt x="950405" y="201968"/>
                      <a:pt x="937403" y="211303"/>
                    </a:cubicBezTo>
                    <a:cubicBezTo>
                      <a:pt x="930088" y="216579"/>
                      <a:pt x="922906" y="222037"/>
                      <a:pt x="915305" y="226886"/>
                    </a:cubicBezTo>
                    <a:cubicBezTo>
                      <a:pt x="907571" y="231667"/>
                      <a:pt x="899674" y="236544"/>
                      <a:pt x="893759" y="243583"/>
                    </a:cubicBezTo>
                    <a:cubicBezTo>
                      <a:pt x="889635" y="248555"/>
                      <a:pt x="887797" y="254841"/>
                      <a:pt x="885977" y="260918"/>
                    </a:cubicBezTo>
                    <a:cubicBezTo>
                      <a:pt x="880701" y="277120"/>
                      <a:pt x="878319" y="293980"/>
                      <a:pt x="876157" y="310820"/>
                    </a:cubicBezTo>
                    <a:cubicBezTo>
                      <a:pt x="874738" y="321869"/>
                      <a:pt x="872652" y="332775"/>
                      <a:pt x="870528" y="343672"/>
                    </a:cubicBezTo>
                    <a:cubicBezTo>
                      <a:pt x="869090" y="356454"/>
                      <a:pt x="867851" y="369246"/>
                      <a:pt x="867404" y="382105"/>
                    </a:cubicBezTo>
                    <a:cubicBezTo>
                      <a:pt x="868613" y="395107"/>
                      <a:pt x="870290" y="408041"/>
                      <a:pt x="872852" y="420853"/>
                    </a:cubicBezTo>
                    <a:cubicBezTo>
                      <a:pt x="876386" y="437169"/>
                      <a:pt x="883844" y="452485"/>
                      <a:pt x="893226" y="466220"/>
                    </a:cubicBezTo>
                    <a:cubicBezTo>
                      <a:pt x="901170" y="477231"/>
                      <a:pt x="911638" y="486223"/>
                      <a:pt x="923096" y="493414"/>
                    </a:cubicBezTo>
                    <a:cubicBezTo>
                      <a:pt x="946204" y="507844"/>
                      <a:pt x="971112" y="519046"/>
                      <a:pt x="994829" y="532352"/>
                    </a:cubicBezTo>
                    <a:cubicBezTo>
                      <a:pt x="1012784" y="543992"/>
                      <a:pt x="1030881" y="557317"/>
                      <a:pt x="1041473" y="576367"/>
                    </a:cubicBezTo>
                    <a:cubicBezTo>
                      <a:pt x="1045064" y="582635"/>
                      <a:pt x="1047569" y="589826"/>
                      <a:pt x="1047045" y="597122"/>
                    </a:cubicBezTo>
                    <a:cubicBezTo>
                      <a:pt x="1046274" y="605580"/>
                      <a:pt x="1039854" y="611896"/>
                      <a:pt x="1033224" y="616496"/>
                    </a:cubicBezTo>
                    <a:cubicBezTo>
                      <a:pt x="1027614" y="620439"/>
                      <a:pt x="1021271" y="623316"/>
                      <a:pt x="1014955" y="625954"/>
                    </a:cubicBezTo>
                    <a:cubicBezTo>
                      <a:pt x="1012174" y="627021"/>
                      <a:pt x="1009460" y="628421"/>
                      <a:pt x="1006526" y="629031"/>
                    </a:cubicBezTo>
                    <a:cubicBezTo>
                      <a:pt x="1001173" y="629945"/>
                      <a:pt x="995705" y="629364"/>
                      <a:pt x="990419" y="628336"/>
                    </a:cubicBezTo>
                    <a:cubicBezTo>
                      <a:pt x="970931" y="624669"/>
                      <a:pt x="953052" y="615239"/>
                      <a:pt x="936803" y="604133"/>
                    </a:cubicBezTo>
                    <a:cubicBezTo>
                      <a:pt x="926840" y="597370"/>
                      <a:pt x="917400" y="589864"/>
                      <a:pt x="907171" y="583511"/>
                    </a:cubicBezTo>
                    <a:cubicBezTo>
                      <a:pt x="880243" y="567538"/>
                      <a:pt x="852735" y="561080"/>
                      <a:pt x="823360" y="563375"/>
                    </a:cubicBezTo>
                    <a:cubicBezTo>
                      <a:pt x="821703" y="563699"/>
                      <a:pt x="820045" y="564051"/>
                      <a:pt x="818388" y="564423"/>
                    </a:cubicBezTo>
                    <a:cubicBezTo>
                      <a:pt x="798576" y="569605"/>
                      <a:pt x="779545" y="577444"/>
                      <a:pt x="760647" y="585254"/>
                    </a:cubicBezTo>
                    <a:cubicBezTo>
                      <a:pt x="740788" y="593131"/>
                      <a:pt x="719366" y="605809"/>
                      <a:pt x="697316" y="601189"/>
                    </a:cubicBezTo>
                    <a:cubicBezTo>
                      <a:pt x="678637" y="597151"/>
                      <a:pt x="664807" y="582816"/>
                      <a:pt x="648424" y="573948"/>
                    </a:cubicBezTo>
                    <a:cubicBezTo>
                      <a:pt x="638575" y="568890"/>
                      <a:pt x="628002" y="565404"/>
                      <a:pt x="618201" y="560241"/>
                    </a:cubicBezTo>
                    <a:cubicBezTo>
                      <a:pt x="610562" y="556422"/>
                      <a:pt x="603085" y="552288"/>
                      <a:pt x="595284" y="548792"/>
                    </a:cubicBezTo>
                    <a:cubicBezTo>
                      <a:pt x="573967" y="538648"/>
                      <a:pt x="550126" y="536962"/>
                      <a:pt x="527923" y="529542"/>
                    </a:cubicBezTo>
                    <a:cubicBezTo>
                      <a:pt x="505473" y="522113"/>
                      <a:pt x="487794" y="510064"/>
                      <a:pt x="472488" y="492090"/>
                    </a:cubicBezTo>
                    <a:cubicBezTo>
                      <a:pt x="463039" y="481413"/>
                      <a:pt x="453752" y="470354"/>
                      <a:pt x="447237" y="457591"/>
                    </a:cubicBezTo>
                    <a:cubicBezTo>
                      <a:pt x="443427" y="450256"/>
                      <a:pt x="440293" y="442570"/>
                      <a:pt x="437188" y="434912"/>
                    </a:cubicBezTo>
                    <a:cubicBezTo>
                      <a:pt x="432425" y="423243"/>
                      <a:pt x="427844" y="411404"/>
                      <a:pt x="425367" y="398993"/>
                    </a:cubicBezTo>
                    <a:cubicBezTo>
                      <a:pt x="422824" y="386210"/>
                      <a:pt x="423062" y="373113"/>
                      <a:pt x="422186" y="360150"/>
                    </a:cubicBezTo>
                    <a:cubicBezTo>
                      <a:pt x="421157" y="342871"/>
                      <a:pt x="419700" y="325469"/>
                      <a:pt x="421967" y="308220"/>
                    </a:cubicBezTo>
                    <a:cubicBezTo>
                      <a:pt x="422948" y="300857"/>
                      <a:pt x="424148" y="293532"/>
                      <a:pt x="424939" y="286141"/>
                    </a:cubicBezTo>
                    <a:cubicBezTo>
                      <a:pt x="426406" y="272263"/>
                      <a:pt x="428149" y="258089"/>
                      <a:pt x="425158" y="244288"/>
                    </a:cubicBezTo>
                    <a:cubicBezTo>
                      <a:pt x="423605" y="235791"/>
                      <a:pt x="416919" y="231381"/>
                      <a:pt x="410718" y="226200"/>
                    </a:cubicBezTo>
                    <a:cubicBezTo>
                      <a:pt x="404822" y="221371"/>
                      <a:pt x="399040" y="216389"/>
                      <a:pt x="392906" y="211855"/>
                    </a:cubicBezTo>
                    <a:cubicBezTo>
                      <a:pt x="384467" y="205721"/>
                      <a:pt x="375323" y="200568"/>
                      <a:pt x="365912" y="196091"/>
                    </a:cubicBezTo>
                    <a:cubicBezTo>
                      <a:pt x="358550" y="192719"/>
                      <a:pt x="350472" y="190500"/>
                      <a:pt x="342329" y="191472"/>
                    </a:cubicBezTo>
                    <a:cubicBezTo>
                      <a:pt x="332642" y="192662"/>
                      <a:pt x="323745" y="197091"/>
                      <a:pt x="315125" y="201435"/>
                    </a:cubicBezTo>
                    <a:cubicBezTo>
                      <a:pt x="300218" y="209445"/>
                      <a:pt x="286274" y="219113"/>
                      <a:pt x="272320" y="228657"/>
                    </a:cubicBezTo>
                    <a:cubicBezTo>
                      <a:pt x="264700" y="234182"/>
                      <a:pt x="257137" y="240192"/>
                      <a:pt x="252079" y="248269"/>
                    </a:cubicBezTo>
                    <a:cubicBezTo>
                      <a:pt x="241725" y="266624"/>
                      <a:pt x="238811" y="287636"/>
                      <a:pt x="233191" y="307591"/>
                    </a:cubicBezTo>
                    <a:cubicBezTo>
                      <a:pt x="230715" y="316087"/>
                      <a:pt x="228438" y="324660"/>
                      <a:pt x="227209" y="333442"/>
                    </a:cubicBezTo>
                    <a:cubicBezTo>
                      <a:pt x="225133" y="347101"/>
                      <a:pt x="225085" y="361283"/>
                      <a:pt x="220047" y="374323"/>
                    </a:cubicBezTo>
                    <a:cubicBezTo>
                      <a:pt x="215065" y="385696"/>
                      <a:pt x="207435" y="395954"/>
                      <a:pt x="198368" y="404393"/>
                    </a:cubicBezTo>
                    <a:cubicBezTo>
                      <a:pt x="189881" y="411871"/>
                      <a:pt x="179575" y="417071"/>
                      <a:pt x="168926" y="420719"/>
                    </a:cubicBezTo>
                    <a:cubicBezTo>
                      <a:pt x="160363" y="423434"/>
                      <a:pt x="151352" y="424682"/>
                      <a:pt x="142380" y="424282"/>
                    </a:cubicBezTo>
                    <a:cubicBezTo>
                      <a:pt x="131493" y="423882"/>
                      <a:pt x="120501" y="422681"/>
                      <a:pt x="110204" y="418938"/>
                    </a:cubicBezTo>
                    <a:cubicBezTo>
                      <a:pt x="101870" y="416243"/>
                      <a:pt x="94688" y="411080"/>
                      <a:pt x="88173" y="405355"/>
                    </a:cubicBezTo>
                    <a:cubicBezTo>
                      <a:pt x="77124" y="396402"/>
                      <a:pt x="65818" y="387763"/>
                      <a:pt x="55083" y="378428"/>
                    </a:cubicBezTo>
                    <a:cubicBezTo>
                      <a:pt x="47435" y="372275"/>
                      <a:pt x="38957" y="365741"/>
                      <a:pt x="28699" y="365703"/>
                    </a:cubicBezTo>
                    <a:cubicBezTo>
                      <a:pt x="20841" y="365731"/>
                      <a:pt x="12983" y="366770"/>
                      <a:pt x="5144" y="365674"/>
                    </a:cubicBezTo>
                    <a:cubicBezTo>
                      <a:pt x="3419" y="365512"/>
                      <a:pt x="1705" y="365331"/>
                      <a:pt x="0" y="365112"/>
                    </a:cubicBezTo>
                    <a:lnTo>
                      <a:pt x="0" y="0"/>
                    </a:lnTo>
                    <a:lnTo>
                      <a:pt x="1107100" y="0"/>
                    </a:lnTo>
                    <a:cubicBezTo>
                      <a:pt x="1108377" y="2067"/>
                      <a:pt x="1109567" y="4191"/>
                      <a:pt x="1110634" y="6372"/>
                    </a:cubicBezTo>
                    <a:cubicBezTo>
                      <a:pt x="1115463" y="17355"/>
                      <a:pt x="1112444" y="29585"/>
                      <a:pt x="1109882" y="40757"/>
                    </a:cubicBezTo>
                    <a:close/>
                  </a:path>
                </a:pathLst>
              </a:custGeom>
              <a:solidFill>
                <a:srgbClr val="4C5D67">
                  <a:alpha val="2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22"/>
              <p:cNvSpPr/>
              <p:nvPr/>
            </p:nvSpPr>
            <p:spPr>
              <a:xfrm>
                <a:off x="2598353" y="1061862"/>
                <a:ext cx="1033510" cy="607447"/>
              </a:xfrm>
              <a:custGeom>
                <a:rect b="b" l="l" r="r" t="t"/>
                <a:pathLst>
                  <a:path extrusionOk="0" h="607447" w="1033510">
                    <a:moveTo>
                      <a:pt x="1031129" y="50806"/>
                    </a:moveTo>
                    <a:cubicBezTo>
                      <a:pt x="1030510" y="56217"/>
                      <a:pt x="1029795" y="61608"/>
                      <a:pt x="1029005" y="66989"/>
                    </a:cubicBezTo>
                    <a:cubicBezTo>
                      <a:pt x="1028233" y="72209"/>
                      <a:pt x="1027424" y="77476"/>
                      <a:pt x="1025509" y="82429"/>
                    </a:cubicBezTo>
                    <a:cubicBezTo>
                      <a:pt x="1023233" y="88278"/>
                      <a:pt x="1020204" y="93755"/>
                      <a:pt x="1016841" y="99050"/>
                    </a:cubicBezTo>
                    <a:cubicBezTo>
                      <a:pt x="1013441" y="104404"/>
                      <a:pt x="1009488" y="109414"/>
                      <a:pt x="1005611" y="114414"/>
                    </a:cubicBezTo>
                    <a:cubicBezTo>
                      <a:pt x="1002182" y="118853"/>
                      <a:pt x="998544" y="123101"/>
                      <a:pt x="994705" y="127197"/>
                    </a:cubicBezTo>
                    <a:cubicBezTo>
                      <a:pt x="990600" y="131578"/>
                      <a:pt x="986333" y="135798"/>
                      <a:pt x="982028" y="139979"/>
                    </a:cubicBezTo>
                    <a:cubicBezTo>
                      <a:pt x="973807" y="147980"/>
                      <a:pt x="965359" y="155743"/>
                      <a:pt x="957158" y="163763"/>
                    </a:cubicBezTo>
                    <a:cubicBezTo>
                      <a:pt x="953300" y="167535"/>
                      <a:pt x="949481" y="171345"/>
                      <a:pt x="945709" y="175193"/>
                    </a:cubicBezTo>
                    <a:cubicBezTo>
                      <a:pt x="942356" y="178622"/>
                      <a:pt x="939089" y="182118"/>
                      <a:pt x="935774" y="185566"/>
                    </a:cubicBezTo>
                    <a:cubicBezTo>
                      <a:pt x="928945" y="192672"/>
                      <a:pt x="921734" y="199358"/>
                      <a:pt x="914648" y="206188"/>
                    </a:cubicBezTo>
                    <a:cubicBezTo>
                      <a:pt x="910285" y="210388"/>
                      <a:pt x="905999" y="214665"/>
                      <a:pt x="901827" y="219056"/>
                    </a:cubicBezTo>
                    <a:cubicBezTo>
                      <a:pt x="894874" y="226438"/>
                      <a:pt x="888216" y="234096"/>
                      <a:pt x="881434" y="241621"/>
                    </a:cubicBezTo>
                    <a:cubicBezTo>
                      <a:pt x="873671" y="250241"/>
                      <a:pt x="865823" y="258794"/>
                      <a:pt x="858069" y="267414"/>
                    </a:cubicBezTo>
                    <a:cubicBezTo>
                      <a:pt x="854878" y="270958"/>
                      <a:pt x="851716" y="274530"/>
                      <a:pt x="848601" y="278140"/>
                    </a:cubicBezTo>
                    <a:cubicBezTo>
                      <a:pt x="844982" y="282311"/>
                      <a:pt x="841429" y="286531"/>
                      <a:pt x="838124" y="290960"/>
                    </a:cubicBezTo>
                    <a:cubicBezTo>
                      <a:pt x="836324" y="293513"/>
                      <a:pt x="834657" y="296123"/>
                      <a:pt x="833104" y="298828"/>
                    </a:cubicBezTo>
                    <a:cubicBezTo>
                      <a:pt x="831828" y="301228"/>
                      <a:pt x="830656" y="303657"/>
                      <a:pt x="829589" y="306172"/>
                    </a:cubicBezTo>
                    <a:cubicBezTo>
                      <a:pt x="828637" y="308677"/>
                      <a:pt x="827799" y="311210"/>
                      <a:pt x="827103" y="313811"/>
                    </a:cubicBezTo>
                    <a:cubicBezTo>
                      <a:pt x="826456" y="316649"/>
                      <a:pt x="825979" y="319497"/>
                      <a:pt x="825627" y="322393"/>
                    </a:cubicBezTo>
                    <a:cubicBezTo>
                      <a:pt x="825179" y="327384"/>
                      <a:pt x="825017" y="332365"/>
                      <a:pt x="825113" y="337375"/>
                    </a:cubicBezTo>
                    <a:cubicBezTo>
                      <a:pt x="825456" y="346272"/>
                      <a:pt x="826608" y="355082"/>
                      <a:pt x="827989" y="363865"/>
                    </a:cubicBezTo>
                    <a:cubicBezTo>
                      <a:pt x="829618" y="373837"/>
                      <a:pt x="831523" y="383743"/>
                      <a:pt x="833485" y="393649"/>
                    </a:cubicBezTo>
                    <a:cubicBezTo>
                      <a:pt x="835295" y="402784"/>
                      <a:pt x="837162" y="411918"/>
                      <a:pt x="839772" y="420862"/>
                    </a:cubicBezTo>
                    <a:cubicBezTo>
                      <a:pt x="840648" y="423662"/>
                      <a:pt x="841620" y="426425"/>
                      <a:pt x="842686" y="429158"/>
                    </a:cubicBezTo>
                    <a:cubicBezTo>
                      <a:pt x="843810" y="432016"/>
                      <a:pt x="845058" y="434826"/>
                      <a:pt x="846325" y="437617"/>
                    </a:cubicBezTo>
                    <a:cubicBezTo>
                      <a:pt x="847458" y="440122"/>
                      <a:pt x="848601" y="442627"/>
                      <a:pt x="849849" y="445075"/>
                    </a:cubicBezTo>
                    <a:cubicBezTo>
                      <a:pt x="851135" y="447580"/>
                      <a:pt x="852459" y="450056"/>
                      <a:pt x="853831" y="452514"/>
                    </a:cubicBezTo>
                    <a:cubicBezTo>
                      <a:pt x="855297" y="455133"/>
                      <a:pt x="856821" y="457733"/>
                      <a:pt x="858393" y="460296"/>
                    </a:cubicBezTo>
                    <a:cubicBezTo>
                      <a:pt x="858441" y="460372"/>
                      <a:pt x="858488" y="460448"/>
                      <a:pt x="858536" y="460524"/>
                    </a:cubicBezTo>
                    <a:cubicBezTo>
                      <a:pt x="858536" y="460524"/>
                      <a:pt x="858536" y="460534"/>
                      <a:pt x="858536" y="460543"/>
                    </a:cubicBezTo>
                    <a:cubicBezTo>
                      <a:pt x="860069" y="463010"/>
                      <a:pt x="861670" y="465430"/>
                      <a:pt x="863298" y="467839"/>
                    </a:cubicBezTo>
                    <a:cubicBezTo>
                      <a:pt x="866270" y="472221"/>
                      <a:pt x="869375" y="476517"/>
                      <a:pt x="872700" y="480632"/>
                    </a:cubicBezTo>
                    <a:lnTo>
                      <a:pt x="872700" y="480632"/>
                    </a:lnTo>
                    <a:cubicBezTo>
                      <a:pt x="874862" y="483260"/>
                      <a:pt x="877129" y="485785"/>
                      <a:pt x="879577" y="488147"/>
                    </a:cubicBezTo>
                    <a:cubicBezTo>
                      <a:pt x="882377" y="490738"/>
                      <a:pt x="885368" y="493081"/>
                      <a:pt x="888425" y="495357"/>
                    </a:cubicBezTo>
                    <a:cubicBezTo>
                      <a:pt x="890969" y="497176"/>
                      <a:pt x="893569" y="498862"/>
                      <a:pt x="896293" y="500405"/>
                    </a:cubicBezTo>
                    <a:cubicBezTo>
                      <a:pt x="900551" y="502720"/>
                      <a:pt x="904913" y="504825"/>
                      <a:pt x="909333" y="506835"/>
                    </a:cubicBezTo>
                    <a:cubicBezTo>
                      <a:pt x="914191" y="509035"/>
                      <a:pt x="919077" y="511150"/>
                      <a:pt x="924039" y="513112"/>
                    </a:cubicBezTo>
                    <a:cubicBezTo>
                      <a:pt x="935422" y="517284"/>
                      <a:pt x="947033" y="520894"/>
                      <a:pt x="958263" y="525485"/>
                    </a:cubicBezTo>
                    <a:cubicBezTo>
                      <a:pt x="963225" y="527523"/>
                      <a:pt x="968121" y="529704"/>
                      <a:pt x="972950" y="532038"/>
                    </a:cubicBezTo>
                    <a:cubicBezTo>
                      <a:pt x="978332" y="534629"/>
                      <a:pt x="983628" y="537353"/>
                      <a:pt x="988762" y="540410"/>
                    </a:cubicBezTo>
                    <a:cubicBezTo>
                      <a:pt x="991067" y="541792"/>
                      <a:pt x="993400" y="543106"/>
                      <a:pt x="995744" y="544449"/>
                    </a:cubicBezTo>
                    <a:cubicBezTo>
                      <a:pt x="997963" y="545725"/>
                      <a:pt x="1000115" y="547106"/>
                      <a:pt x="1002230" y="548554"/>
                    </a:cubicBezTo>
                    <a:cubicBezTo>
                      <a:pt x="1006564" y="551526"/>
                      <a:pt x="1010603" y="554850"/>
                      <a:pt x="1014222" y="558670"/>
                    </a:cubicBezTo>
                    <a:cubicBezTo>
                      <a:pt x="1015946" y="560480"/>
                      <a:pt x="1017546" y="562451"/>
                      <a:pt x="1018927" y="564547"/>
                    </a:cubicBezTo>
                    <a:cubicBezTo>
                      <a:pt x="1020670" y="567214"/>
                      <a:pt x="1021556" y="570252"/>
                      <a:pt x="1022290" y="573319"/>
                    </a:cubicBezTo>
                    <a:cubicBezTo>
                      <a:pt x="1023357" y="577796"/>
                      <a:pt x="1023671" y="582530"/>
                      <a:pt x="1022918" y="587073"/>
                    </a:cubicBezTo>
                    <a:cubicBezTo>
                      <a:pt x="1022633" y="588778"/>
                      <a:pt x="1022223" y="590483"/>
                      <a:pt x="1021709" y="592131"/>
                    </a:cubicBezTo>
                    <a:cubicBezTo>
                      <a:pt x="1021213" y="593731"/>
                      <a:pt x="1020509" y="595313"/>
                      <a:pt x="1019518" y="596665"/>
                    </a:cubicBezTo>
                    <a:cubicBezTo>
                      <a:pt x="1018537" y="598027"/>
                      <a:pt x="1017422" y="599199"/>
                      <a:pt x="1016060" y="600199"/>
                    </a:cubicBezTo>
                    <a:cubicBezTo>
                      <a:pt x="1014660" y="601218"/>
                      <a:pt x="1013127" y="602009"/>
                      <a:pt x="1011479" y="602542"/>
                    </a:cubicBezTo>
                    <a:cubicBezTo>
                      <a:pt x="1007669" y="605571"/>
                      <a:pt x="1003021" y="607447"/>
                      <a:pt x="997953" y="607447"/>
                    </a:cubicBezTo>
                    <a:cubicBezTo>
                      <a:pt x="997629" y="607447"/>
                      <a:pt x="997296" y="607447"/>
                      <a:pt x="996972" y="607419"/>
                    </a:cubicBezTo>
                    <a:cubicBezTo>
                      <a:pt x="965597" y="602085"/>
                      <a:pt x="940737" y="579368"/>
                      <a:pt x="913381" y="564632"/>
                    </a:cubicBezTo>
                    <a:cubicBezTo>
                      <a:pt x="899027" y="556812"/>
                      <a:pt x="883053" y="553174"/>
                      <a:pt x="867556" y="548402"/>
                    </a:cubicBezTo>
                    <a:cubicBezTo>
                      <a:pt x="839553" y="537915"/>
                      <a:pt x="811263" y="529628"/>
                      <a:pt x="781831" y="540134"/>
                    </a:cubicBezTo>
                    <a:cubicBezTo>
                      <a:pt x="760924" y="546040"/>
                      <a:pt x="741350" y="557032"/>
                      <a:pt x="719576" y="559518"/>
                    </a:cubicBezTo>
                    <a:cubicBezTo>
                      <a:pt x="685638" y="562137"/>
                      <a:pt x="656787" y="539620"/>
                      <a:pt x="624916" y="531886"/>
                    </a:cubicBezTo>
                    <a:cubicBezTo>
                      <a:pt x="599961" y="525971"/>
                      <a:pt x="574405" y="522970"/>
                      <a:pt x="548897" y="520732"/>
                    </a:cubicBezTo>
                    <a:cubicBezTo>
                      <a:pt x="535124" y="519294"/>
                      <a:pt x="520494" y="517960"/>
                      <a:pt x="508645" y="510159"/>
                    </a:cubicBezTo>
                    <a:cubicBezTo>
                      <a:pt x="477222" y="488642"/>
                      <a:pt x="462477" y="451009"/>
                      <a:pt x="458229" y="414347"/>
                    </a:cubicBezTo>
                    <a:cubicBezTo>
                      <a:pt x="455133" y="391706"/>
                      <a:pt x="453114" y="368827"/>
                      <a:pt x="454162" y="345967"/>
                    </a:cubicBezTo>
                    <a:cubicBezTo>
                      <a:pt x="454905" y="310525"/>
                      <a:pt x="466687" y="275892"/>
                      <a:pt x="463458" y="240278"/>
                    </a:cubicBezTo>
                    <a:cubicBezTo>
                      <a:pt x="461715" y="208217"/>
                      <a:pt x="443665" y="174469"/>
                      <a:pt x="412052" y="163563"/>
                    </a:cubicBezTo>
                    <a:cubicBezTo>
                      <a:pt x="404346" y="160973"/>
                      <a:pt x="396564" y="158439"/>
                      <a:pt x="388715" y="156143"/>
                    </a:cubicBezTo>
                    <a:cubicBezTo>
                      <a:pt x="379333" y="154753"/>
                      <a:pt x="369932" y="153486"/>
                      <a:pt x="360493" y="152486"/>
                    </a:cubicBezTo>
                    <a:cubicBezTo>
                      <a:pt x="344919" y="150847"/>
                      <a:pt x="329041" y="150190"/>
                      <a:pt x="313611" y="153400"/>
                    </a:cubicBezTo>
                    <a:cubicBezTo>
                      <a:pt x="300133" y="156096"/>
                      <a:pt x="287445" y="161496"/>
                      <a:pt x="274787" y="166678"/>
                    </a:cubicBezTo>
                    <a:cubicBezTo>
                      <a:pt x="262404" y="171888"/>
                      <a:pt x="249841" y="176717"/>
                      <a:pt x="237744" y="182566"/>
                    </a:cubicBezTo>
                    <a:cubicBezTo>
                      <a:pt x="226657" y="188405"/>
                      <a:pt x="215703" y="195120"/>
                      <a:pt x="207378" y="204645"/>
                    </a:cubicBezTo>
                    <a:cubicBezTo>
                      <a:pt x="194910" y="218980"/>
                      <a:pt x="189576" y="238135"/>
                      <a:pt x="191024" y="256927"/>
                    </a:cubicBezTo>
                    <a:cubicBezTo>
                      <a:pt x="193157" y="288274"/>
                      <a:pt x="211093" y="316744"/>
                      <a:pt x="210779" y="348425"/>
                    </a:cubicBezTo>
                    <a:cubicBezTo>
                      <a:pt x="210503" y="359312"/>
                      <a:pt x="205169" y="369313"/>
                      <a:pt x="197872" y="377171"/>
                    </a:cubicBezTo>
                    <a:cubicBezTo>
                      <a:pt x="186871" y="390382"/>
                      <a:pt x="170345" y="398355"/>
                      <a:pt x="153038" y="397421"/>
                    </a:cubicBezTo>
                    <a:cubicBezTo>
                      <a:pt x="140046" y="396526"/>
                      <a:pt x="127206" y="392497"/>
                      <a:pt x="116395" y="385181"/>
                    </a:cubicBezTo>
                    <a:cubicBezTo>
                      <a:pt x="103422" y="376285"/>
                      <a:pt x="92421" y="364836"/>
                      <a:pt x="79753" y="355530"/>
                    </a:cubicBezTo>
                    <a:cubicBezTo>
                      <a:pt x="74952" y="351825"/>
                      <a:pt x="69866" y="348510"/>
                      <a:pt x="65008" y="344881"/>
                    </a:cubicBezTo>
                    <a:cubicBezTo>
                      <a:pt x="57607" y="339328"/>
                      <a:pt x="51235" y="332461"/>
                      <a:pt x="43453" y="327412"/>
                    </a:cubicBezTo>
                    <a:cubicBezTo>
                      <a:pt x="29947" y="318335"/>
                      <a:pt x="21146" y="316925"/>
                      <a:pt x="5077" y="317859"/>
                    </a:cubicBezTo>
                    <a:cubicBezTo>
                      <a:pt x="3391" y="318002"/>
                      <a:pt x="1686" y="318097"/>
                      <a:pt x="0" y="318049"/>
                    </a:cubicBezTo>
                    <a:lnTo>
                      <a:pt x="0" y="0"/>
                    </a:lnTo>
                    <a:lnTo>
                      <a:pt x="1032120" y="0"/>
                    </a:lnTo>
                    <a:cubicBezTo>
                      <a:pt x="1032396" y="1848"/>
                      <a:pt x="1032634" y="3705"/>
                      <a:pt x="1032805" y="5563"/>
                    </a:cubicBezTo>
                    <a:cubicBezTo>
                      <a:pt x="1033091" y="8573"/>
                      <a:pt x="1033196" y="11601"/>
                      <a:pt x="1033263" y="14630"/>
                    </a:cubicBezTo>
                    <a:cubicBezTo>
                      <a:pt x="1033510" y="26718"/>
                      <a:pt x="1032520" y="38814"/>
                      <a:pt x="1031157" y="50816"/>
                    </a:cubicBezTo>
                    <a:close/>
                  </a:path>
                </a:pathLst>
              </a:custGeom>
              <a:solidFill>
                <a:srgbClr val="4C5D67">
                  <a:alpha val="425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22"/>
              <p:cNvSpPr/>
              <p:nvPr/>
            </p:nvSpPr>
            <p:spPr>
              <a:xfrm>
                <a:off x="2598353" y="1061862"/>
                <a:ext cx="964010" cy="524675"/>
              </a:xfrm>
              <a:custGeom>
                <a:rect b="b" l="l" r="r" t="t"/>
                <a:pathLst>
                  <a:path extrusionOk="0" h="525990" w="966426">
                    <a:moveTo>
                      <a:pt x="964473" y="59426"/>
                    </a:moveTo>
                    <a:cubicBezTo>
                      <a:pt x="963720" y="67904"/>
                      <a:pt x="962816" y="76457"/>
                      <a:pt x="960301" y="84620"/>
                    </a:cubicBezTo>
                    <a:cubicBezTo>
                      <a:pt x="956091" y="97688"/>
                      <a:pt x="949138" y="109671"/>
                      <a:pt x="941965" y="121301"/>
                    </a:cubicBezTo>
                    <a:cubicBezTo>
                      <a:pt x="923925" y="149295"/>
                      <a:pt x="901903" y="174450"/>
                      <a:pt x="881139" y="200406"/>
                    </a:cubicBezTo>
                    <a:cubicBezTo>
                      <a:pt x="865737" y="219399"/>
                      <a:pt x="850097" y="238211"/>
                      <a:pt x="835524" y="257851"/>
                    </a:cubicBezTo>
                    <a:cubicBezTo>
                      <a:pt x="827361" y="269110"/>
                      <a:pt x="818474" y="280321"/>
                      <a:pt x="814292" y="293770"/>
                    </a:cubicBezTo>
                    <a:cubicBezTo>
                      <a:pt x="804586" y="321116"/>
                      <a:pt x="796709" y="350044"/>
                      <a:pt x="799243" y="379305"/>
                    </a:cubicBezTo>
                    <a:cubicBezTo>
                      <a:pt x="801053" y="393459"/>
                      <a:pt x="806158" y="407060"/>
                      <a:pt x="813035" y="419510"/>
                    </a:cubicBezTo>
                    <a:cubicBezTo>
                      <a:pt x="820103" y="431787"/>
                      <a:pt x="828713" y="443179"/>
                      <a:pt x="837962" y="453914"/>
                    </a:cubicBezTo>
                    <a:cubicBezTo>
                      <a:pt x="849344" y="466925"/>
                      <a:pt x="862479" y="478631"/>
                      <a:pt x="873700" y="491433"/>
                    </a:cubicBezTo>
                    <a:cubicBezTo>
                      <a:pt x="878977" y="498243"/>
                      <a:pt x="885425" y="507930"/>
                      <a:pt x="881796" y="516455"/>
                    </a:cubicBezTo>
                    <a:cubicBezTo>
                      <a:pt x="877329" y="525990"/>
                      <a:pt x="865461" y="524999"/>
                      <a:pt x="856793" y="523094"/>
                    </a:cubicBezTo>
                    <a:cubicBezTo>
                      <a:pt x="848668" y="521370"/>
                      <a:pt x="840658" y="519103"/>
                      <a:pt x="832447" y="517817"/>
                    </a:cubicBezTo>
                    <a:cubicBezTo>
                      <a:pt x="813616" y="515017"/>
                      <a:pt x="794509" y="515474"/>
                      <a:pt x="775564" y="513902"/>
                    </a:cubicBezTo>
                    <a:cubicBezTo>
                      <a:pt x="735263" y="511188"/>
                      <a:pt x="702945" y="506292"/>
                      <a:pt x="666893" y="486766"/>
                    </a:cubicBezTo>
                    <a:cubicBezTo>
                      <a:pt x="653015" y="479898"/>
                      <a:pt x="638718" y="473259"/>
                      <a:pt x="623411" y="470345"/>
                    </a:cubicBezTo>
                    <a:cubicBezTo>
                      <a:pt x="608809" y="468325"/>
                      <a:pt x="593827" y="471097"/>
                      <a:pt x="580139" y="476250"/>
                    </a:cubicBezTo>
                    <a:cubicBezTo>
                      <a:pt x="562042" y="483594"/>
                      <a:pt x="543220" y="492100"/>
                      <a:pt x="523237" y="490871"/>
                    </a:cubicBezTo>
                    <a:cubicBezTo>
                      <a:pt x="515141" y="489747"/>
                      <a:pt x="507454" y="485880"/>
                      <a:pt x="501034" y="480908"/>
                    </a:cubicBezTo>
                    <a:cubicBezTo>
                      <a:pt x="493633" y="474669"/>
                      <a:pt x="488156" y="466525"/>
                      <a:pt x="483375" y="458200"/>
                    </a:cubicBezTo>
                    <a:cubicBezTo>
                      <a:pt x="461810" y="418938"/>
                      <a:pt x="468725" y="371666"/>
                      <a:pt x="478869" y="329994"/>
                    </a:cubicBezTo>
                    <a:cubicBezTo>
                      <a:pt x="481917" y="317421"/>
                      <a:pt x="484413" y="304695"/>
                      <a:pt x="485804" y="291827"/>
                    </a:cubicBezTo>
                    <a:cubicBezTo>
                      <a:pt x="487671" y="271653"/>
                      <a:pt x="486232" y="251346"/>
                      <a:pt x="486346" y="231115"/>
                    </a:cubicBezTo>
                    <a:cubicBezTo>
                      <a:pt x="485851" y="212093"/>
                      <a:pt x="485975" y="192796"/>
                      <a:pt x="481965" y="174107"/>
                    </a:cubicBezTo>
                    <a:cubicBezTo>
                      <a:pt x="479850" y="165745"/>
                      <a:pt x="477041" y="157544"/>
                      <a:pt x="473935" y="149495"/>
                    </a:cubicBezTo>
                    <a:cubicBezTo>
                      <a:pt x="471516" y="143437"/>
                      <a:pt x="469049" y="137322"/>
                      <a:pt x="465144" y="132045"/>
                    </a:cubicBezTo>
                    <a:cubicBezTo>
                      <a:pt x="459810" y="125092"/>
                      <a:pt x="452780" y="118720"/>
                      <a:pt x="445665" y="113833"/>
                    </a:cubicBezTo>
                    <a:cubicBezTo>
                      <a:pt x="440084" y="110404"/>
                      <a:pt x="433588" y="109014"/>
                      <a:pt x="427225" y="107880"/>
                    </a:cubicBezTo>
                    <a:cubicBezTo>
                      <a:pt x="414909" y="105928"/>
                      <a:pt x="402403" y="106728"/>
                      <a:pt x="390039" y="107794"/>
                    </a:cubicBezTo>
                    <a:cubicBezTo>
                      <a:pt x="373961" y="109052"/>
                      <a:pt x="357940" y="110890"/>
                      <a:pt x="341928" y="112824"/>
                    </a:cubicBezTo>
                    <a:cubicBezTo>
                      <a:pt x="312449" y="116034"/>
                      <a:pt x="282826" y="119577"/>
                      <a:pt x="254356" y="128207"/>
                    </a:cubicBezTo>
                    <a:cubicBezTo>
                      <a:pt x="232858" y="134341"/>
                      <a:pt x="212198" y="143970"/>
                      <a:pt x="194958" y="158372"/>
                    </a:cubicBezTo>
                    <a:cubicBezTo>
                      <a:pt x="185214" y="166306"/>
                      <a:pt x="177594" y="176460"/>
                      <a:pt x="170945" y="187042"/>
                    </a:cubicBezTo>
                    <a:cubicBezTo>
                      <a:pt x="165849" y="196110"/>
                      <a:pt x="162220" y="205959"/>
                      <a:pt x="159068" y="215856"/>
                    </a:cubicBezTo>
                    <a:cubicBezTo>
                      <a:pt x="155705" y="227762"/>
                      <a:pt x="154219" y="237068"/>
                      <a:pt x="157315" y="249298"/>
                    </a:cubicBezTo>
                    <a:cubicBezTo>
                      <a:pt x="161839" y="265233"/>
                      <a:pt x="171050" y="279292"/>
                      <a:pt x="179632" y="293284"/>
                    </a:cubicBezTo>
                    <a:cubicBezTo>
                      <a:pt x="190157" y="310182"/>
                      <a:pt x="200777" y="329489"/>
                      <a:pt x="196748" y="350082"/>
                    </a:cubicBezTo>
                    <a:cubicBezTo>
                      <a:pt x="195691" y="356178"/>
                      <a:pt x="192719" y="362160"/>
                      <a:pt x="187643" y="365874"/>
                    </a:cubicBezTo>
                    <a:cubicBezTo>
                      <a:pt x="179184" y="372342"/>
                      <a:pt x="168145" y="374475"/>
                      <a:pt x="157677" y="373847"/>
                    </a:cubicBezTo>
                    <a:cubicBezTo>
                      <a:pt x="136284" y="371894"/>
                      <a:pt x="116796" y="355216"/>
                      <a:pt x="100203" y="342681"/>
                    </a:cubicBezTo>
                    <a:cubicBezTo>
                      <a:pt x="74743" y="321335"/>
                      <a:pt x="44282" y="306886"/>
                      <a:pt x="19469" y="284731"/>
                    </a:cubicBezTo>
                    <a:cubicBezTo>
                      <a:pt x="13144" y="278997"/>
                      <a:pt x="6553" y="273568"/>
                      <a:pt x="0" y="268091"/>
                    </a:cubicBezTo>
                    <a:lnTo>
                      <a:pt x="0" y="0"/>
                    </a:lnTo>
                    <a:lnTo>
                      <a:pt x="958139" y="0"/>
                    </a:lnTo>
                    <a:cubicBezTo>
                      <a:pt x="963854" y="19231"/>
                      <a:pt x="966426" y="39405"/>
                      <a:pt x="964463" y="59426"/>
                    </a:cubicBezTo>
                    <a:close/>
                  </a:path>
                </a:pathLst>
              </a:custGeom>
              <a:solidFill>
                <a:srgbClr val="4C5D67">
                  <a:alpha val="5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22"/>
              <p:cNvSpPr/>
              <p:nvPr/>
            </p:nvSpPr>
            <p:spPr>
              <a:xfrm>
                <a:off x="2598353" y="1061862"/>
                <a:ext cx="919473" cy="498262"/>
              </a:xfrm>
              <a:custGeom>
                <a:rect b="b" l="l" r="r" t="t"/>
                <a:pathLst>
                  <a:path extrusionOk="0" h="498262" w="926421">
                    <a:moveTo>
                      <a:pt x="914924" y="100374"/>
                    </a:moveTo>
                    <a:cubicBezTo>
                      <a:pt x="900046" y="142732"/>
                      <a:pt x="865365" y="173707"/>
                      <a:pt x="831609" y="201501"/>
                    </a:cubicBezTo>
                    <a:cubicBezTo>
                      <a:pt x="808330" y="220256"/>
                      <a:pt x="786603" y="241754"/>
                      <a:pt x="772649" y="268500"/>
                    </a:cubicBezTo>
                    <a:cubicBezTo>
                      <a:pt x="750751" y="311649"/>
                      <a:pt x="751294" y="364979"/>
                      <a:pt x="773563" y="407870"/>
                    </a:cubicBezTo>
                    <a:cubicBezTo>
                      <a:pt x="784908" y="431864"/>
                      <a:pt x="806815" y="449018"/>
                      <a:pt x="829732" y="461362"/>
                    </a:cubicBezTo>
                    <a:cubicBezTo>
                      <a:pt x="844315" y="467392"/>
                      <a:pt x="864518" y="482717"/>
                      <a:pt x="842191" y="494500"/>
                    </a:cubicBezTo>
                    <a:cubicBezTo>
                      <a:pt x="832771" y="498072"/>
                      <a:pt x="822322" y="498100"/>
                      <a:pt x="812349" y="498262"/>
                    </a:cubicBezTo>
                    <a:cubicBezTo>
                      <a:pt x="757161" y="497862"/>
                      <a:pt x="709755" y="465839"/>
                      <a:pt x="658616" y="449342"/>
                    </a:cubicBezTo>
                    <a:cubicBezTo>
                      <a:pt x="641290" y="442484"/>
                      <a:pt x="622735" y="440703"/>
                      <a:pt x="604257" y="442379"/>
                    </a:cubicBezTo>
                    <a:cubicBezTo>
                      <a:pt x="583825" y="442855"/>
                      <a:pt x="565175" y="450713"/>
                      <a:pt x="547154" y="459600"/>
                    </a:cubicBezTo>
                    <a:cubicBezTo>
                      <a:pt x="523056" y="470078"/>
                      <a:pt x="495929" y="461029"/>
                      <a:pt x="487023" y="435397"/>
                    </a:cubicBezTo>
                    <a:cubicBezTo>
                      <a:pt x="471878" y="397840"/>
                      <a:pt x="487775" y="362483"/>
                      <a:pt x="503387" y="328241"/>
                    </a:cubicBezTo>
                    <a:cubicBezTo>
                      <a:pt x="511397" y="310896"/>
                      <a:pt x="518789" y="293284"/>
                      <a:pt x="525923" y="275568"/>
                    </a:cubicBezTo>
                    <a:cubicBezTo>
                      <a:pt x="528257" y="270043"/>
                      <a:pt x="530562" y="264490"/>
                      <a:pt x="532714" y="258870"/>
                    </a:cubicBezTo>
                    <a:cubicBezTo>
                      <a:pt x="535419" y="251803"/>
                      <a:pt x="537858" y="244640"/>
                      <a:pt x="539744" y="237344"/>
                    </a:cubicBezTo>
                    <a:cubicBezTo>
                      <a:pt x="541658" y="229905"/>
                      <a:pt x="542992" y="222333"/>
                      <a:pt x="543420" y="214570"/>
                    </a:cubicBezTo>
                    <a:cubicBezTo>
                      <a:pt x="543192" y="208959"/>
                      <a:pt x="542868" y="203540"/>
                      <a:pt x="542420" y="198301"/>
                    </a:cubicBezTo>
                    <a:cubicBezTo>
                      <a:pt x="541315" y="185233"/>
                      <a:pt x="539515" y="173326"/>
                      <a:pt x="536829" y="162497"/>
                    </a:cubicBezTo>
                    <a:cubicBezTo>
                      <a:pt x="524627" y="113176"/>
                      <a:pt x="494319" y="86125"/>
                      <a:pt x="429987" y="73219"/>
                    </a:cubicBezTo>
                    <a:cubicBezTo>
                      <a:pt x="409242" y="69466"/>
                      <a:pt x="388068" y="65989"/>
                      <a:pt x="366846" y="64446"/>
                    </a:cubicBezTo>
                    <a:cubicBezTo>
                      <a:pt x="344919" y="62836"/>
                      <a:pt x="322936" y="63303"/>
                      <a:pt x="301342" y="67647"/>
                    </a:cubicBezTo>
                    <a:cubicBezTo>
                      <a:pt x="299428" y="68056"/>
                      <a:pt x="297504" y="68485"/>
                      <a:pt x="295561" y="68923"/>
                    </a:cubicBezTo>
                    <a:cubicBezTo>
                      <a:pt x="226771" y="84430"/>
                      <a:pt x="141742" y="115576"/>
                      <a:pt x="130007" y="194081"/>
                    </a:cubicBezTo>
                    <a:cubicBezTo>
                      <a:pt x="127016" y="229133"/>
                      <a:pt x="137912" y="257127"/>
                      <a:pt x="156953" y="285950"/>
                    </a:cubicBezTo>
                    <a:cubicBezTo>
                      <a:pt x="163582" y="296723"/>
                      <a:pt x="172279" y="306648"/>
                      <a:pt x="176136" y="318859"/>
                    </a:cubicBezTo>
                    <a:cubicBezTo>
                      <a:pt x="181432" y="334594"/>
                      <a:pt x="174422" y="354292"/>
                      <a:pt x="154934" y="350187"/>
                    </a:cubicBezTo>
                    <a:cubicBezTo>
                      <a:pt x="133960" y="345367"/>
                      <a:pt x="116386" y="330375"/>
                      <a:pt x="101508" y="315458"/>
                    </a:cubicBezTo>
                    <a:cubicBezTo>
                      <a:pt x="80515" y="293532"/>
                      <a:pt x="63236" y="268519"/>
                      <a:pt x="44034" y="245116"/>
                    </a:cubicBezTo>
                    <a:cubicBezTo>
                      <a:pt x="35785" y="235601"/>
                      <a:pt x="27594" y="227095"/>
                      <a:pt x="19174" y="219408"/>
                    </a:cubicBezTo>
                    <a:cubicBezTo>
                      <a:pt x="17097" y="217503"/>
                      <a:pt x="15021" y="215665"/>
                      <a:pt x="12906" y="213865"/>
                    </a:cubicBezTo>
                    <a:cubicBezTo>
                      <a:pt x="8687" y="210245"/>
                      <a:pt x="4391" y="206826"/>
                      <a:pt x="0" y="203559"/>
                    </a:cubicBezTo>
                    <a:lnTo>
                      <a:pt x="0" y="0"/>
                    </a:lnTo>
                    <a:lnTo>
                      <a:pt x="887740" y="0"/>
                    </a:lnTo>
                    <a:cubicBezTo>
                      <a:pt x="917362" y="23765"/>
                      <a:pt x="926421" y="61027"/>
                      <a:pt x="914905" y="100374"/>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spTree>
      <p:nvGrpSpPr>
        <p:cNvPr id="463" name="Shape 463"/>
        <p:cNvGrpSpPr/>
        <p:nvPr/>
      </p:nvGrpSpPr>
      <p:grpSpPr>
        <a:xfrm>
          <a:off x="0" y="0"/>
          <a:ext cx="0" cy="0"/>
          <a:chOff x="0" y="0"/>
          <a:chExt cx="0" cy="0"/>
        </a:xfrm>
      </p:grpSpPr>
      <p:pic>
        <p:nvPicPr>
          <p:cNvPr id="464" name="Google Shape;464;p23"/>
          <p:cNvPicPr preferRelativeResize="0"/>
          <p:nvPr/>
        </p:nvPicPr>
        <p:blipFill>
          <a:blip r:embed="rId2">
            <a:alphaModFix amt="40000"/>
          </a:blip>
          <a:stretch>
            <a:fillRect/>
          </a:stretch>
        </p:blipFill>
        <p:spPr>
          <a:xfrm>
            <a:off x="1" y="672"/>
            <a:ext cx="9143998" cy="5142154"/>
          </a:xfrm>
          <a:prstGeom prst="rect">
            <a:avLst/>
          </a:prstGeom>
          <a:noFill/>
          <a:ln>
            <a:noFill/>
          </a:ln>
        </p:spPr>
      </p:pic>
      <p:grpSp>
        <p:nvGrpSpPr>
          <p:cNvPr id="465" name="Google Shape;465;p23"/>
          <p:cNvGrpSpPr/>
          <p:nvPr/>
        </p:nvGrpSpPr>
        <p:grpSpPr>
          <a:xfrm>
            <a:off x="-131449" y="-75534"/>
            <a:ext cx="9485821" cy="2399188"/>
            <a:chOff x="-131449" y="-75534"/>
            <a:chExt cx="9485821" cy="2399188"/>
          </a:xfrm>
        </p:grpSpPr>
        <p:grpSp>
          <p:nvGrpSpPr>
            <p:cNvPr id="466" name="Google Shape;466;p23"/>
            <p:cNvGrpSpPr/>
            <p:nvPr/>
          </p:nvGrpSpPr>
          <p:grpSpPr>
            <a:xfrm>
              <a:off x="-131449" y="-75534"/>
              <a:ext cx="3435045" cy="2199868"/>
              <a:chOff x="4565160" y="1185840"/>
              <a:chExt cx="1503236" cy="962701"/>
            </a:xfrm>
          </p:grpSpPr>
          <p:sp>
            <p:nvSpPr>
              <p:cNvPr id="467" name="Google Shape;467;p23"/>
              <p:cNvSpPr/>
              <p:nvPr/>
            </p:nvSpPr>
            <p:spPr>
              <a:xfrm>
                <a:off x="4565160" y="1185840"/>
                <a:ext cx="1441104" cy="885478"/>
              </a:xfrm>
              <a:custGeom>
                <a:rect b="b" l="l" r="r" t="t"/>
                <a:pathLst>
                  <a:path extrusionOk="0" h="892169" w="1441104">
                    <a:moveTo>
                      <a:pt x="1441104" y="0"/>
                    </a:moveTo>
                    <a:cubicBezTo>
                      <a:pt x="1439590" y="2353"/>
                      <a:pt x="1438123" y="4724"/>
                      <a:pt x="1436703" y="7125"/>
                    </a:cubicBezTo>
                    <a:cubicBezTo>
                      <a:pt x="1433684" y="12192"/>
                      <a:pt x="1430836" y="17374"/>
                      <a:pt x="1428112" y="22641"/>
                    </a:cubicBezTo>
                    <a:cubicBezTo>
                      <a:pt x="1424759" y="29080"/>
                      <a:pt x="1421616" y="35643"/>
                      <a:pt x="1418606" y="42310"/>
                    </a:cubicBezTo>
                    <a:cubicBezTo>
                      <a:pt x="1414567" y="51206"/>
                      <a:pt x="1410776" y="60255"/>
                      <a:pt x="1407081" y="69361"/>
                    </a:cubicBezTo>
                    <a:cubicBezTo>
                      <a:pt x="1397603" y="92659"/>
                      <a:pt x="1388745" y="116300"/>
                      <a:pt x="1378134" y="138608"/>
                    </a:cubicBezTo>
                    <a:cubicBezTo>
                      <a:pt x="1362932" y="170136"/>
                      <a:pt x="1345235" y="203387"/>
                      <a:pt x="1321289" y="229124"/>
                    </a:cubicBezTo>
                    <a:cubicBezTo>
                      <a:pt x="1305744" y="245831"/>
                      <a:pt x="1287580" y="259356"/>
                      <a:pt x="1265749" y="267186"/>
                    </a:cubicBezTo>
                    <a:cubicBezTo>
                      <a:pt x="1258653" y="270062"/>
                      <a:pt x="1251337" y="272215"/>
                      <a:pt x="1243879" y="273863"/>
                    </a:cubicBezTo>
                    <a:cubicBezTo>
                      <a:pt x="1195978" y="284493"/>
                      <a:pt x="1142143" y="274768"/>
                      <a:pt x="1101652" y="307457"/>
                    </a:cubicBezTo>
                    <a:cubicBezTo>
                      <a:pt x="1094889" y="313677"/>
                      <a:pt x="1088660" y="320478"/>
                      <a:pt x="1082564" y="327431"/>
                    </a:cubicBezTo>
                    <a:cubicBezTo>
                      <a:pt x="1069296" y="342567"/>
                      <a:pt x="1056637" y="358369"/>
                      <a:pt x="1040254" y="370056"/>
                    </a:cubicBezTo>
                    <a:cubicBezTo>
                      <a:pt x="1003773" y="397726"/>
                      <a:pt x="960425" y="414004"/>
                      <a:pt x="916362" y="422386"/>
                    </a:cubicBezTo>
                    <a:cubicBezTo>
                      <a:pt x="884253" y="428244"/>
                      <a:pt x="851459" y="426072"/>
                      <a:pt x="819055" y="425444"/>
                    </a:cubicBezTo>
                    <a:cubicBezTo>
                      <a:pt x="732111" y="420805"/>
                      <a:pt x="638051" y="444465"/>
                      <a:pt x="557546" y="399983"/>
                    </a:cubicBezTo>
                    <a:cubicBezTo>
                      <a:pt x="493633" y="366551"/>
                      <a:pt x="509883" y="297475"/>
                      <a:pt x="476783" y="244259"/>
                    </a:cubicBezTo>
                    <a:cubicBezTo>
                      <a:pt x="457952" y="215522"/>
                      <a:pt x="422072" y="184661"/>
                      <a:pt x="386944" y="195710"/>
                    </a:cubicBezTo>
                    <a:cubicBezTo>
                      <a:pt x="365751" y="207607"/>
                      <a:pt x="355768" y="235039"/>
                      <a:pt x="344776" y="258089"/>
                    </a:cubicBezTo>
                    <a:cubicBezTo>
                      <a:pt x="342738" y="262347"/>
                      <a:pt x="340671" y="266452"/>
                      <a:pt x="338499" y="270281"/>
                    </a:cubicBezTo>
                    <a:cubicBezTo>
                      <a:pt x="325260" y="297142"/>
                      <a:pt x="311849" y="323926"/>
                      <a:pt x="297228" y="349977"/>
                    </a:cubicBezTo>
                    <a:cubicBezTo>
                      <a:pt x="295199" y="353578"/>
                      <a:pt x="293160" y="357168"/>
                      <a:pt x="291084" y="360740"/>
                    </a:cubicBezTo>
                    <a:cubicBezTo>
                      <a:pt x="263233" y="409175"/>
                      <a:pt x="228752" y="453904"/>
                      <a:pt x="208026" y="506492"/>
                    </a:cubicBezTo>
                    <a:cubicBezTo>
                      <a:pt x="203378" y="517055"/>
                      <a:pt x="201473" y="527904"/>
                      <a:pt x="201558" y="538763"/>
                    </a:cubicBezTo>
                    <a:cubicBezTo>
                      <a:pt x="201673" y="553431"/>
                      <a:pt x="205454" y="568081"/>
                      <a:pt x="211112" y="581978"/>
                    </a:cubicBezTo>
                    <a:cubicBezTo>
                      <a:pt x="214970" y="591483"/>
                      <a:pt x="219723" y="600637"/>
                      <a:pt x="224761" y="609200"/>
                    </a:cubicBezTo>
                    <a:cubicBezTo>
                      <a:pt x="253822" y="657139"/>
                      <a:pt x="289112" y="707441"/>
                      <a:pt x="289789" y="766505"/>
                    </a:cubicBezTo>
                    <a:cubicBezTo>
                      <a:pt x="289884" y="792013"/>
                      <a:pt x="280330" y="816359"/>
                      <a:pt x="268653" y="838314"/>
                    </a:cubicBezTo>
                    <a:cubicBezTo>
                      <a:pt x="249126" y="877672"/>
                      <a:pt x="204387" y="892169"/>
                      <a:pt x="164640" y="882948"/>
                    </a:cubicBezTo>
                    <a:cubicBezTo>
                      <a:pt x="149181" y="879967"/>
                      <a:pt x="135417" y="873547"/>
                      <a:pt x="123111" y="864784"/>
                    </a:cubicBezTo>
                    <a:cubicBezTo>
                      <a:pt x="116100" y="859803"/>
                      <a:pt x="109566" y="854059"/>
                      <a:pt x="103461" y="847763"/>
                    </a:cubicBezTo>
                    <a:cubicBezTo>
                      <a:pt x="97384" y="841515"/>
                      <a:pt x="91735" y="834714"/>
                      <a:pt x="86458" y="827580"/>
                    </a:cubicBezTo>
                    <a:cubicBezTo>
                      <a:pt x="76238" y="813759"/>
                      <a:pt x="67427" y="798652"/>
                      <a:pt x="59703" y="783717"/>
                    </a:cubicBezTo>
                    <a:cubicBezTo>
                      <a:pt x="50949" y="768106"/>
                      <a:pt x="38767" y="754599"/>
                      <a:pt x="23441" y="745998"/>
                    </a:cubicBezTo>
                    <a:cubicBezTo>
                      <a:pt x="15954" y="741588"/>
                      <a:pt x="8068" y="738264"/>
                      <a:pt x="0" y="735444"/>
                    </a:cubicBezTo>
                    <a:lnTo>
                      <a:pt x="0" y="716871"/>
                    </a:lnTo>
                    <a:cubicBezTo>
                      <a:pt x="21336" y="723948"/>
                      <a:pt x="41701" y="733663"/>
                      <a:pt x="57302" y="750941"/>
                    </a:cubicBezTo>
                    <a:cubicBezTo>
                      <a:pt x="69247" y="763762"/>
                      <a:pt x="77019" y="779859"/>
                      <a:pt x="85620" y="795137"/>
                    </a:cubicBezTo>
                    <a:cubicBezTo>
                      <a:pt x="89487" y="801986"/>
                      <a:pt x="93745" y="808682"/>
                      <a:pt x="98374" y="815073"/>
                    </a:cubicBezTo>
                    <a:cubicBezTo>
                      <a:pt x="103261" y="821808"/>
                      <a:pt x="108566" y="828208"/>
                      <a:pt x="114281" y="834057"/>
                    </a:cubicBezTo>
                    <a:cubicBezTo>
                      <a:pt x="119682" y="839591"/>
                      <a:pt x="125435" y="844648"/>
                      <a:pt x="131559" y="849059"/>
                    </a:cubicBezTo>
                    <a:cubicBezTo>
                      <a:pt x="148361" y="861193"/>
                      <a:pt x="167869" y="868518"/>
                      <a:pt x="189881" y="867708"/>
                    </a:cubicBezTo>
                    <a:cubicBezTo>
                      <a:pt x="235782" y="868918"/>
                      <a:pt x="259375" y="830818"/>
                      <a:pt x="270129" y="788908"/>
                    </a:cubicBezTo>
                    <a:cubicBezTo>
                      <a:pt x="276844" y="761800"/>
                      <a:pt x="270310" y="733301"/>
                      <a:pt x="259947" y="708146"/>
                    </a:cubicBezTo>
                    <a:cubicBezTo>
                      <a:pt x="252012" y="688915"/>
                      <a:pt x="241783" y="670855"/>
                      <a:pt x="231715" y="652786"/>
                    </a:cubicBezTo>
                    <a:cubicBezTo>
                      <a:pt x="220199" y="634413"/>
                      <a:pt x="208007" y="616153"/>
                      <a:pt x="198844" y="596370"/>
                    </a:cubicBezTo>
                    <a:cubicBezTo>
                      <a:pt x="194929" y="587940"/>
                      <a:pt x="191576" y="579234"/>
                      <a:pt x="189043" y="570138"/>
                    </a:cubicBezTo>
                    <a:cubicBezTo>
                      <a:pt x="186833" y="563270"/>
                      <a:pt x="185499" y="556384"/>
                      <a:pt x="184928" y="549516"/>
                    </a:cubicBezTo>
                    <a:cubicBezTo>
                      <a:pt x="181489" y="508864"/>
                      <a:pt x="204292" y="468668"/>
                      <a:pt x="226743" y="432540"/>
                    </a:cubicBezTo>
                    <a:cubicBezTo>
                      <a:pt x="234334" y="420329"/>
                      <a:pt x="241878" y="408584"/>
                      <a:pt x="248364" y="397450"/>
                    </a:cubicBezTo>
                    <a:cubicBezTo>
                      <a:pt x="257423" y="383438"/>
                      <a:pt x="266148" y="369208"/>
                      <a:pt x="274549" y="354787"/>
                    </a:cubicBezTo>
                    <a:cubicBezTo>
                      <a:pt x="281550" y="342757"/>
                      <a:pt x="288341" y="330594"/>
                      <a:pt x="294932" y="318306"/>
                    </a:cubicBezTo>
                    <a:cubicBezTo>
                      <a:pt x="303743" y="301876"/>
                      <a:pt x="312201" y="285245"/>
                      <a:pt x="320345" y="268443"/>
                    </a:cubicBezTo>
                    <a:cubicBezTo>
                      <a:pt x="330594" y="250450"/>
                      <a:pt x="338404" y="228048"/>
                      <a:pt x="349863" y="209521"/>
                    </a:cubicBezTo>
                    <a:cubicBezTo>
                      <a:pt x="358597" y="195405"/>
                      <a:pt x="369446" y="183537"/>
                      <a:pt x="385124" y="177613"/>
                    </a:cubicBezTo>
                    <a:cubicBezTo>
                      <a:pt x="429073" y="166926"/>
                      <a:pt x="471135" y="201892"/>
                      <a:pt x="493566" y="238782"/>
                    </a:cubicBezTo>
                    <a:cubicBezTo>
                      <a:pt x="522913" y="285636"/>
                      <a:pt x="510397" y="355864"/>
                      <a:pt x="564947" y="384058"/>
                    </a:cubicBezTo>
                    <a:cubicBezTo>
                      <a:pt x="644423" y="427187"/>
                      <a:pt x="737140" y="402336"/>
                      <a:pt x="822750" y="407775"/>
                    </a:cubicBezTo>
                    <a:cubicBezTo>
                      <a:pt x="894179" y="412918"/>
                      <a:pt x="966835" y="401974"/>
                      <a:pt x="1026776" y="358302"/>
                    </a:cubicBezTo>
                    <a:cubicBezTo>
                      <a:pt x="1039396" y="349625"/>
                      <a:pt x="1049912" y="338547"/>
                      <a:pt x="1060037" y="327050"/>
                    </a:cubicBezTo>
                    <a:cubicBezTo>
                      <a:pt x="1068343" y="317621"/>
                      <a:pt x="1076392" y="307905"/>
                      <a:pt x="1085145" y="298980"/>
                    </a:cubicBezTo>
                    <a:cubicBezTo>
                      <a:pt x="1154706" y="233582"/>
                      <a:pt x="1253557" y="295485"/>
                      <a:pt x="1319355" y="204730"/>
                    </a:cubicBezTo>
                    <a:cubicBezTo>
                      <a:pt x="1349788" y="166307"/>
                      <a:pt x="1367514" y="120444"/>
                      <a:pt x="1386202" y="75105"/>
                    </a:cubicBezTo>
                    <a:cubicBezTo>
                      <a:pt x="1390745" y="64084"/>
                      <a:pt x="1395346" y="53092"/>
                      <a:pt x="1400204" y="42243"/>
                    </a:cubicBezTo>
                    <a:cubicBezTo>
                      <a:pt x="1403052" y="35871"/>
                      <a:pt x="1405995" y="29547"/>
                      <a:pt x="1409062" y="23298"/>
                    </a:cubicBezTo>
                    <a:cubicBezTo>
                      <a:pt x="1411634" y="18050"/>
                      <a:pt x="1414301" y="12849"/>
                      <a:pt x="1417082" y="7715"/>
                    </a:cubicBezTo>
                    <a:cubicBezTo>
                      <a:pt x="1418492" y="5124"/>
                      <a:pt x="1419920" y="2553"/>
                      <a:pt x="1421378" y="0"/>
                    </a:cubicBezTo>
                    <a:lnTo>
                      <a:pt x="1441066"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23"/>
              <p:cNvSpPr/>
              <p:nvPr/>
            </p:nvSpPr>
            <p:spPr>
              <a:xfrm>
                <a:off x="4565160" y="1185840"/>
                <a:ext cx="1401985" cy="787289"/>
              </a:xfrm>
              <a:custGeom>
                <a:rect b="b" l="l" r="r" t="t"/>
                <a:pathLst>
                  <a:path extrusionOk="0" h="787289" w="1401985">
                    <a:moveTo>
                      <a:pt x="1401966" y="0"/>
                    </a:moveTo>
                    <a:cubicBezTo>
                      <a:pt x="1400642" y="3029"/>
                      <a:pt x="1399337" y="6048"/>
                      <a:pt x="1398041" y="9077"/>
                    </a:cubicBezTo>
                    <a:cubicBezTo>
                      <a:pt x="1395832" y="14211"/>
                      <a:pt x="1393641" y="19355"/>
                      <a:pt x="1391479" y="24508"/>
                    </a:cubicBezTo>
                    <a:cubicBezTo>
                      <a:pt x="1388840" y="30766"/>
                      <a:pt x="1386221" y="37033"/>
                      <a:pt x="1383630" y="43310"/>
                    </a:cubicBezTo>
                    <a:cubicBezTo>
                      <a:pt x="1378182" y="56474"/>
                      <a:pt x="1372829" y="69685"/>
                      <a:pt x="1367542" y="82915"/>
                    </a:cubicBezTo>
                    <a:cubicBezTo>
                      <a:pt x="1366428" y="85696"/>
                      <a:pt x="1365314" y="88478"/>
                      <a:pt x="1364199" y="91269"/>
                    </a:cubicBezTo>
                    <a:cubicBezTo>
                      <a:pt x="1355579" y="112519"/>
                      <a:pt x="1347873" y="134207"/>
                      <a:pt x="1337920" y="154838"/>
                    </a:cubicBezTo>
                    <a:cubicBezTo>
                      <a:pt x="1320775" y="191195"/>
                      <a:pt x="1296705" y="228638"/>
                      <a:pt x="1258710" y="242802"/>
                    </a:cubicBezTo>
                    <a:cubicBezTo>
                      <a:pt x="1245803" y="247907"/>
                      <a:pt x="1232002" y="249688"/>
                      <a:pt x="1218362" y="251174"/>
                    </a:cubicBezTo>
                    <a:cubicBezTo>
                      <a:pt x="1198321" y="253174"/>
                      <a:pt x="1178138" y="252841"/>
                      <a:pt x="1158040" y="251993"/>
                    </a:cubicBezTo>
                    <a:cubicBezTo>
                      <a:pt x="1140428" y="251127"/>
                      <a:pt x="1123350" y="250012"/>
                      <a:pt x="1106824" y="250765"/>
                    </a:cubicBezTo>
                    <a:cubicBezTo>
                      <a:pt x="1079611" y="251993"/>
                      <a:pt x="1053951" y="258280"/>
                      <a:pt x="1030024" y="279035"/>
                    </a:cubicBezTo>
                    <a:cubicBezTo>
                      <a:pt x="1023957" y="284207"/>
                      <a:pt x="1018175" y="289703"/>
                      <a:pt x="1012527" y="295361"/>
                    </a:cubicBezTo>
                    <a:cubicBezTo>
                      <a:pt x="1003906" y="303990"/>
                      <a:pt x="995582" y="312972"/>
                      <a:pt x="987000" y="321650"/>
                    </a:cubicBezTo>
                    <a:cubicBezTo>
                      <a:pt x="984837" y="323841"/>
                      <a:pt x="982647" y="326022"/>
                      <a:pt x="980446" y="328193"/>
                    </a:cubicBezTo>
                    <a:cubicBezTo>
                      <a:pt x="957529" y="350606"/>
                      <a:pt x="931859" y="371123"/>
                      <a:pt x="901065" y="379324"/>
                    </a:cubicBezTo>
                    <a:cubicBezTo>
                      <a:pt x="849592" y="392201"/>
                      <a:pt x="796261" y="392544"/>
                      <a:pt x="743655" y="394878"/>
                    </a:cubicBezTo>
                    <a:cubicBezTo>
                      <a:pt x="701573" y="396450"/>
                      <a:pt x="657349" y="399736"/>
                      <a:pt x="617772" y="381819"/>
                    </a:cubicBezTo>
                    <a:cubicBezTo>
                      <a:pt x="596732" y="372304"/>
                      <a:pt x="579720" y="354587"/>
                      <a:pt x="569290" y="333337"/>
                    </a:cubicBezTo>
                    <a:cubicBezTo>
                      <a:pt x="562413" y="319421"/>
                      <a:pt x="558079" y="304343"/>
                      <a:pt x="552650" y="289789"/>
                    </a:cubicBezTo>
                    <a:cubicBezTo>
                      <a:pt x="543487" y="264509"/>
                      <a:pt x="531466" y="240516"/>
                      <a:pt x="518322" y="217294"/>
                    </a:cubicBezTo>
                    <a:cubicBezTo>
                      <a:pt x="494862" y="175689"/>
                      <a:pt x="459572" y="140303"/>
                      <a:pt x="416262" y="122901"/>
                    </a:cubicBezTo>
                    <a:cubicBezTo>
                      <a:pt x="397955" y="115700"/>
                      <a:pt x="378543" y="109919"/>
                      <a:pt x="358816" y="111195"/>
                    </a:cubicBezTo>
                    <a:cubicBezTo>
                      <a:pt x="358721" y="111195"/>
                      <a:pt x="358607" y="111214"/>
                      <a:pt x="358511" y="111223"/>
                    </a:cubicBezTo>
                    <a:cubicBezTo>
                      <a:pt x="343100" y="112728"/>
                      <a:pt x="327746" y="119348"/>
                      <a:pt x="316830" y="131007"/>
                    </a:cubicBezTo>
                    <a:cubicBezTo>
                      <a:pt x="309591" y="138970"/>
                      <a:pt x="305391" y="149333"/>
                      <a:pt x="302876" y="159877"/>
                    </a:cubicBezTo>
                    <a:cubicBezTo>
                      <a:pt x="299714" y="172698"/>
                      <a:pt x="298133" y="185833"/>
                      <a:pt x="296285" y="198901"/>
                    </a:cubicBezTo>
                    <a:cubicBezTo>
                      <a:pt x="294780" y="209169"/>
                      <a:pt x="293103" y="219399"/>
                      <a:pt x="291417" y="229638"/>
                    </a:cubicBezTo>
                    <a:cubicBezTo>
                      <a:pt x="290732" y="233944"/>
                      <a:pt x="290055" y="238258"/>
                      <a:pt x="289370" y="242564"/>
                    </a:cubicBezTo>
                    <a:cubicBezTo>
                      <a:pt x="287464" y="254460"/>
                      <a:pt x="285455" y="266348"/>
                      <a:pt x="282635" y="278054"/>
                    </a:cubicBezTo>
                    <a:cubicBezTo>
                      <a:pt x="280492" y="286922"/>
                      <a:pt x="278101" y="295742"/>
                      <a:pt x="275482" y="304476"/>
                    </a:cubicBezTo>
                    <a:cubicBezTo>
                      <a:pt x="270186" y="322136"/>
                      <a:pt x="263938" y="339490"/>
                      <a:pt x="256775" y="356406"/>
                    </a:cubicBezTo>
                    <a:cubicBezTo>
                      <a:pt x="250041" y="371608"/>
                      <a:pt x="243602" y="386963"/>
                      <a:pt x="236153" y="401812"/>
                    </a:cubicBezTo>
                    <a:cubicBezTo>
                      <a:pt x="229505" y="415204"/>
                      <a:pt x="221580" y="427796"/>
                      <a:pt x="213474" y="440246"/>
                    </a:cubicBezTo>
                    <a:cubicBezTo>
                      <a:pt x="210102" y="445418"/>
                      <a:pt x="206702" y="450580"/>
                      <a:pt x="203349" y="455762"/>
                    </a:cubicBezTo>
                    <a:cubicBezTo>
                      <a:pt x="185928" y="483937"/>
                      <a:pt x="167364" y="511816"/>
                      <a:pt x="155038" y="542887"/>
                    </a:cubicBezTo>
                    <a:cubicBezTo>
                      <a:pt x="149476" y="556879"/>
                      <a:pt x="148533" y="572700"/>
                      <a:pt x="152457" y="587292"/>
                    </a:cubicBezTo>
                    <a:cubicBezTo>
                      <a:pt x="153676" y="591407"/>
                      <a:pt x="155067" y="595446"/>
                      <a:pt x="156591" y="599427"/>
                    </a:cubicBezTo>
                    <a:cubicBezTo>
                      <a:pt x="161801" y="613058"/>
                      <a:pt x="168488" y="626050"/>
                      <a:pt x="174393" y="639347"/>
                    </a:cubicBezTo>
                    <a:cubicBezTo>
                      <a:pt x="174584" y="639766"/>
                      <a:pt x="174774" y="640185"/>
                      <a:pt x="174955" y="640604"/>
                    </a:cubicBezTo>
                    <a:cubicBezTo>
                      <a:pt x="179975" y="651967"/>
                      <a:pt x="184642" y="663502"/>
                      <a:pt x="188805" y="675237"/>
                    </a:cubicBezTo>
                    <a:cubicBezTo>
                      <a:pt x="194101" y="690229"/>
                      <a:pt x="198739" y="705983"/>
                      <a:pt x="197949" y="722138"/>
                    </a:cubicBezTo>
                    <a:cubicBezTo>
                      <a:pt x="197482" y="735273"/>
                      <a:pt x="194500" y="748455"/>
                      <a:pt x="188262" y="759933"/>
                    </a:cubicBezTo>
                    <a:cubicBezTo>
                      <a:pt x="179556" y="775430"/>
                      <a:pt x="163011" y="787289"/>
                      <a:pt x="145552" y="786794"/>
                    </a:cubicBezTo>
                    <a:cubicBezTo>
                      <a:pt x="144475" y="786765"/>
                      <a:pt x="143389" y="786689"/>
                      <a:pt x="142313" y="786565"/>
                    </a:cubicBezTo>
                    <a:cubicBezTo>
                      <a:pt x="138960" y="786194"/>
                      <a:pt x="135722" y="785470"/>
                      <a:pt x="132579" y="784470"/>
                    </a:cubicBezTo>
                    <a:cubicBezTo>
                      <a:pt x="128321" y="783107"/>
                      <a:pt x="124244" y="781212"/>
                      <a:pt x="120320" y="778955"/>
                    </a:cubicBezTo>
                    <a:cubicBezTo>
                      <a:pt x="109795" y="772906"/>
                      <a:pt x="100365" y="764257"/>
                      <a:pt x="91364" y="756256"/>
                    </a:cubicBezTo>
                    <a:cubicBezTo>
                      <a:pt x="86477" y="751742"/>
                      <a:pt x="81591" y="747217"/>
                      <a:pt x="76324" y="743188"/>
                    </a:cubicBezTo>
                    <a:cubicBezTo>
                      <a:pt x="66637" y="735873"/>
                      <a:pt x="56207" y="729739"/>
                      <a:pt x="46092" y="723100"/>
                    </a:cubicBezTo>
                    <a:cubicBezTo>
                      <a:pt x="42415" y="720709"/>
                      <a:pt x="38681" y="718385"/>
                      <a:pt x="34900" y="716175"/>
                    </a:cubicBezTo>
                    <a:cubicBezTo>
                      <a:pt x="24174" y="710194"/>
                      <a:pt x="12449" y="706412"/>
                      <a:pt x="724" y="703221"/>
                    </a:cubicBezTo>
                    <a:cubicBezTo>
                      <a:pt x="486" y="703155"/>
                      <a:pt x="248" y="703097"/>
                      <a:pt x="0" y="703040"/>
                    </a:cubicBezTo>
                    <a:lnTo>
                      <a:pt x="0" y="693172"/>
                    </a:lnTo>
                    <a:cubicBezTo>
                      <a:pt x="4962" y="694439"/>
                      <a:pt x="9896" y="695839"/>
                      <a:pt x="14783" y="697402"/>
                    </a:cubicBezTo>
                    <a:cubicBezTo>
                      <a:pt x="23346" y="700335"/>
                      <a:pt x="31909" y="703517"/>
                      <a:pt x="39814" y="708098"/>
                    </a:cubicBezTo>
                    <a:cubicBezTo>
                      <a:pt x="50959" y="714766"/>
                      <a:pt x="61922" y="721776"/>
                      <a:pt x="72857" y="728824"/>
                    </a:cubicBezTo>
                    <a:cubicBezTo>
                      <a:pt x="88230" y="738749"/>
                      <a:pt x="100346" y="753047"/>
                      <a:pt x="114929" y="764067"/>
                    </a:cubicBezTo>
                    <a:cubicBezTo>
                      <a:pt x="117596" y="766124"/>
                      <a:pt x="120415" y="768106"/>
                      <a:pt x="123349" y="769887"/>
                    </a:cubicBezTo>
                    <a:cubicBezTo>
                      <a:pt x="126663" y="771897"/>
                      <a:pt x="130121" y="773649"/>
                      <a:pt x="133702" y="774945"/>
                    </a:cubicBezTo>
                    <a:cubicBezTo>
                      <a:pt x="137731" y="776421"/>
                      <a:pt x="141894" y="777326"/>
                      <a:pt x="146161" y="777421"/>
                    </a:cubicBezTo>
                    <a:cubicBezTo>
                      <a:pt x="147980" y="777459"/>
                      <a:pt x="149828" y="777345"/>
                      <a:pt x="151686" y="777069"/>
                    </a:cubicBezTo>
                    <a:cubicBezTo>
                      <a:pt x="164154" y="774811"/>
                      <a:pt x="174946" y="765762"/>
                      <a:pt x="181118" y="754361"/>
                    </a:cubicBezTo>
                    <a:cubicBezTo>
                      <a:pt x="186966" y="743236"/>
                      <a:pt x="188805" y="730387"/>
                      <a:pt x="188728" y="717823"/>
                    </a:cubicBezTo>
                    <a:cubicBezTo>
                      <a:pt x="188443" y="702859"/>
                      <a:pt x="183499" y="688515"/>
                      <a:pt x="178584" y="674618"/>
                    </a:cubicBezTo>
                    <a:cubicBezTo>
                      <a:pt x="175851" y="666864"/>
                      <a:pt x="172812" y="659225"/>
                      <a:pt x="169602" y="651662"/>
                    </a:cubicBezTo>
                    <a:cubicBezTo>
                      <a:pt x="164725" y="640156"/>
                      <a:pt x="159458" y="628812"/>
                      <a:pt x="154238" y="617468"/>
                    </a:cubicBezTo>
                    <a:cubicBezTo>
                      <a:pt x="153705" y="616258"/>
                      <a:pt x="153162" y="615048"/>
                      <a:pt x="152629" y="613829"/>
                    </a:cubicBezTo>
                    <a:cubicBezTo>
                      <a:pt x="149019" y="605590"/>
                      <a:pt x="145637" y="597189"/>
                      <a:pt x="143475" y="588388"/>
                    </a:cubicBezTo>
                    <a:cubicBezTo>
                      <a:pt x="136598" y="558898"/>
                      <a:pt x="146123" y="538401"/>
                      <a:pt x="159487" y="513293"/>
                    </a:cubicBezTo>
                    <a:cubicBezTo>
                      <a:pt x="171993" y="489833"/>
                      <a:pt x="186080" y="467411"/>
                      <a:pt x="200654" y="445332"/>
                    </a:cubicBezTo>
                    <a:cubicBezTo>
                      <a:pt x="204645" y="439274"/>
                      <a:pt x="208693" y="433235"/>
                      <a:pt x="212741" y="427206"/>
                    </a:cubicBezTo>
                    <a:cubicBezTo>
                      <a:pt x="223990" y="409432"/>
                      <a:pt x="233067" y="390306"/>
                      <a:pt x="241906" y="371142"/>
                    </a:cubicBezTo>
                    <a:cubicBezTo>
                      <a:pt x="256042" y="340652"/>
                      <a:pt x="267729" y="308791"/>
                      <a:pt x="274768" y="275711"/>
                    </a:cubicBezTo>
                    <a:cubicBezTo>
                      <a:pt x="276149" y="269253"/>
                      <a:pt x="277349" y="262757"/>
                      <a:pt x="278349" y="256203"/>
                    </a:cubicBezTo>
                    <a:cubicBezTo>
                      <a:pt x="281130" y="240059"/>
                      <a:pt x="283521" y="223818"/>
                      <a:pt x="285769" y="207569"/>
                    </a:cubicBezTo>
                    <a:cubicBezTo>
                      <a:pt x="286769" y="200177"/>
                      <a:pt x="287674" y="192719"/>
                      <a:pt x="288722" y="185290"/>
                    </a:cubicBezTo>
                    <a:cubicBezTo>
                      <a:pt x="290779" y="170707"/>
                      <a:pt x="293437" y="156210"/>
                      <a:pt x="298590" y="142456"/>
                    </a:cubicBezTo>
                    <a:cubicBezTo>
                      <a:pt x="308077" y="117043"/>
                      <a:pt x="334442" y="103070"/>
                      <a:pt x="359378" y="101365"/>
                    </a:cubicBezTo>
                    <a:cubicBezTo>
                      <a:pt x="359731" y="101336"/>
                      <a:pt x="360093" y="101327"/>
                      <a:pt x="360445" y="101308"/>
                    </a:cubicBezTo>
                    <a:cubicBezTo>
                      <a:pt x="377962" y="100413"/>
                      <a:pt x="395288" y="104651"/>
                      <a:pt x="411813" y="110423"/>
                    </a:cubicBezTo>
                    <a:cubicBezTo>
                      <a:pt x="447132" y="122596"/>
                      <a:pt x="477936" y="146495"/>
                      <a:pt x="502091" y="175832"/>
                    </a:cubicBezTo>
                    <a:cubicBezTo>
                      <a:pt x="512588" y="188776"/>
                      <a:pt x="521056" y="203330"/>
                      <a:pt x="529171" y="217980"/>
                    </a:cubicBezTo>
                    <a:cubicBezTo>
                      <a:pt x="544011" y="244107"/>
                      <a:pt x="556498" y="271663"/>
                      <a:pt x="566156" y="300333"/>
                    </a:cubicBezTo>
                    <a:cubicBezTo>
                      <a:pt x="573014" y="320859"/>
                      <a:pt x="581215" y="341786"/>
                      <a:pt x="596694" y="356902"/>
                    </a:cubicBezTo>
                    <a:cubicBezTo>
                      <a:pt x="634079" y="393973"/>
                      <a:pt x="695906" y="388487"/>
                      <a:pt x="743750" y="387086"/>
                    </a:cubicBezTo>
                    <a:cubicBezTo>
                      <a:pt x="777421" y="385439"/>
                      <a:pt x="811101" y="383772"/>
                      <a:pt x="844648" y="380248"/>
                    </a:cubicBezTo>
                    <a:cubicBezTo>
                      <a:pt x="864146" y="378076"/>
                      <a:pt x="883720" y="375495"/>
                      <a:pt x="902675" y="370122"/>
                    </a:cubicBezTo>
                    <a:cubicBezTo>
                      <a:pt x="928630" y="362779"/>
                      <a:pt x="950205" y="346558"/>
                      <a:pt x="969854" y="327917"/>
                    </a:cubicBezTo>
                    <a:cubicBezTo>
                      <a:pt x="979856" y="318449"/>
                      <a:pt x="989352" y="308353"/>
                      <a:pt x="998668" y="298485"/>
                    </a:cubicBezTo>
                    <a:cubicBezTo>
                      <a:pt x="999363" y="297761"/>
                      <a:pt x="1000049" y="297037"/>
                      <a:pt x="1000754" y="296323"/>
                    </a:cubicBezTo>
                    <a:cubicBezTo>
                      <a:pt x="1013927" y="282626"/>
                      <a:pt x="1027738" y="269272"/>
                      <a:pt x="1044074" y="259852"/>
                    </a:cubicBezTo>
                    <a:cubicBezTo>
                      <a:pt x="1066743" y="246574"/>
                      <a:pt x="1092946" y="242735"/>
                      <a:pt x="1118664" y="242821"/>
                    </a:cubicBezTo>
                    <a:cubicBezTo>
                      <a:pt x="1121769" y="242821"/>
                      <a:pt x="1124865" y="242897"/>
                      <a:pt x="1127951" y="243011"/>
                    </a:cubicBezTo>
                    <a:cubicBezTo>
                      <a:pt x="1161898" y="244183"/>
                      <a:pt x="1196302" y="247059"/>
                      <a:pt x="1230030" y="242049"/>
                    </a:cubicBezTo>
                    <a:cubicBezTo>
                      <a:pt x="1241346" y="240497"/>
                      <a:pt x="1252547" y="237754"/>
                      <a:pt x="1263006" y="232886"/>
                    </a:cubicBezTo>
                    <a:cubicBezTo>
                      <a:pt x="1287704" y="221704"/>
                      <a:pt x="1305858" y="199377"/>
                      <a:pt x="1319917" y="175974"/>
                    </a:cubicBezTo>
                    <a:cubicBezTo>
                      <a:pt x="1334243" y="151676"/>
                      <a:pt x="1344930" y="125911"/>
                      <a:pt x="1355236" y="99603"/>
                    </a:cubicBezTo>
                    <a:cubicBezTo>
                      <a:pt x="1357036" y="95098"/>
                      <a:pt x="1358827" y="90583"/>
                      <a:pt x="1360618" y="86068"/>
                    </a:cubicBezTo>
                    <a:cubicBezTo>
                      <a:pt x="1366171" y="72028"/>
                      <a:pt x="1371705" y="57960"/>
                      <a:pt x="1377420" y="43977"/>
                    </a:cubicBezTo>
                    <a:cubicBezTo>
                      <a:pt x="1379992" y="37671"/>
                      <a:pt x="1382592" y="31366"/>
                      <a:pt x="1385268" y="25098"/>
                    </a:cubicBezTo>
                    <a:cubicBezTo>
                      <a:pt x="1387450" y="19945"/>
                      <a:pt x="1389679" y="14821"/>
                      <a:pt x="1391945" y="9715"/>
                    </a:cubicBezTo>
                    <a:cubicBezTo>
                      <a:pt x="1393384" y="6477"/>
                      <a:pt x="1394851" y="3239"/>
                      <a:pt x="1396327" y="19"/>
                    </a:cubicBezTo>
                    <a:lnTo>
                      <a:pt x="1401985" y="19"/>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23"/>
              <p:cNvSpPr/>
              <p:nvPr/>
            </p:nvSpPr>
            <p:spPr>
              <a:xfrm>
                <a:off x="4565160" y="1185840"/>
                <a:ext cx="1352159" cy="710346"/>
              </a:xfrm>
              <a:custGeom>
                <a:rect b="b" l="l" r="r" t="t"/>
                <a:pathLst>
                  <a:path extrusionOk="0" h="710346" w="1352159">
                    <a:moveTo>
                      <a:pt x="1352007" y="15288"/>
                    </a:moveTo>
                    <a:cubicBezTo>
                      <a:pt x="1351855" y="20069"/>
                      <a:pt x="1351541" y="24832"/>
                      <a:pt x="1351074" y="29575"/>
                    </a:cubicBezTo>
                    <a:cubicBezTo>
                      <a:pt x="1350464" y="36004"/>
                      <a:pt x="1349597" y="42405"/>
                      <a:pt x="1348511" y="48778"/>
                    </a:cubicBezTo>
                    <a:cubicBezTo>
                      <a:pt x="1345702" y="65408"/>
                      <a:pt x="1341444" y="81801"/>
                      <a:pt x="1336481" y="97898"/>
                    </a:cubicBezTo>
                    <a:cubicBezTo>
                      <a:pt x="1334976" y="102813"/>
                      <a:pt x="1333395" y="107690"/>
                      <a:pt x="1331776" y="112538"/>
                    </a:cubicBezTo>
                    <a:cubicBezTo>
                      <a:pt x="1325794" y="130445"/>
                      <a:pt x="1320384" y="148609"/>
                      <a:pt x="1312831" y="165887"/>
                    </a:cubicBezTo>
                    <a:cubicBezTo>
                      <a:pt x="1306020" y="181051"/>
                      <a:pt x="1297915" y="196082"/>
                      <a:pt x="1286542" y="208036"/>
                    </a:cubicBezTo>
                    <a:cubicBezTo>
                      <a:pt x="1271816" y="218656"/>
                      <a:pt x="1254662" y="225790"/>
                      <a:pt x="1236793" y="227495"/>
                    </a:cubicBezTo>
                    <a:cubicBezTo>
                      <a:pt x="1208932" y="230457"/>
                      <a:pt x="1181843" y="221809"/>
                      <a:pt x="1154335" y="218580"/>
                    </a:cubicBezTo>
                    <a:cubicBezTo>
                      <a:pt x="1151373" y="218237"/>
                      <a:pt x="1148410" y="217942"/>
                      <a:pt x="1145439" y="217742"/>
                    </a:cubicBezTo>
                    <a:cubicBezTo>
                      <a:pt x="1101433" y="214284"/>
                      <a:pt x="1055561" y="222209"/>
                      <a:pt x="1017946" y="247412"/>
                    </a:cubicBezTo>
                    <a:cubicBezTo>
                      <a:pt x="1000249" y="259594"/>
                      <a:pt x="985028" y="275034"/>
                      <a:pt x="968959" y="289379"/>
                    </a:cubicBezTo>
                    <a:cubicBezTo>
                      <a:pt x="962816" y="294865"/>
                      <a:pt x="956548" y="300190"/>
                      <a:pt x="949966" y="305114"/>
                    </a:cubicBezTo>
                    <a:cubicBezTo>
                      <a:pt x="942794" y="310582"/>
                      <a:pt x="935364" y="315639"/>
                      <a:pt x="927745" y="320345"/>
                    </a:cubicBezTo>
                    <a:cubicBezTo>
                      <a:pt x="898227" y="338585"/>
                      <a:pt x="865765" y="351549"/>
                      <a:pt x="833142" y="362264"/>
                    </a:cubicBezTo>
                    <a:cubicBezTo>
                      <a:pt x="809654" y="369437"/>
                      <a:pt x="785593" y="374704"/>
                      <a:pt x="761343" y="378143"/>
                    </a:cubicBezTo>
                    <a:cubicBezTo>
                      <a:pt x="725376" y="383067"/>
                      <a:pt x="684476" y="383581"/>
                      <a:pt x="653872" y="360264"/>
                    </a:cubicBezTo>
                    <a:cubicBezTo>
                      <a:pt x="639518" y="349291"/>
                      <a:pt x="628517" y="334289"/>
                      <a:pt x="618811" y="318868"/>
                    </a:cubicBezTo>
                    <a:cubicBezTo>
                      <a:pt x="601075" y="290703"/>
                      <a:pt x="586016" y="259480"/>
                      <a:pt x="572624" y="229124"/>
                    </a:cubicBezTo>
                    <a:cubicBezTo>
                      <a:pt x="557193" y="193862"/>
                      <a:pt x="539458" y="163392"/>
                      <a:pt x="511169" y="137951"/>
                    </a:cubicBezTo>
                    <a:cubicBezTo>
                      <a:pt x="471002" y="102032"/>
                      <a:pt x="434216" y="81648"/>
                      <a:pt x="380886" y="76962"/>
                    </a:cubicBezTo>
                    <a:cubicBezTo>
                      <a:pt x="376409" y="76581"/>
                      <a:pt x="371808" y="76305"/>
                      <a:pt x="367093" y="76143"/>
                    </a:cubicBezTo>
                    <a:cubicBezTo>
                      <a:pt x="350625" y="75571"/>
                      <a:pt x="332842" y="76381"/>
                      <a:pt x="315039" y="78905"/>
                    </a:cubicBezTo>
                    <a:cubicBezTo>
                      <a:pt x="299133" y="81143"/>
                      <a:pt x="283216" y="84744"/>
                      <a:pt x="268186" y="89916"/>
                    </a:cubicBezTo>
                    <a:cubicBezTo>
                      <a:pt x="247440" y="97069"/>
                      <a:pt x="228419" y="107232"/>
                      <a:pt x="213550" y="120987"/>
                    </a:cubicBezTo>
                    <a:cubicBezTo>
                      <a:pt x="187462" y="144066"/>
                      <a:pt x="179337" y="170221"/>
                      <a:pt x="190500" y="204530"/>
                    </a:cubicBezTo>
                    <a:cubicBezTo>
                      <a:pt x="200863" y="235648"/>
                      <a:pt x="210931" y="267186"/>
                      <a:pt x="213227" y="300295"/>
                    </a:cubicBezTo>
                    <a:cubicBezTo>
                      <a:pt x="217389" y="343919"/>
                      <a:pt x="210769" y="400926"/>
                      <a:pt x="190500" y="439665"/>
                    </a:cubicBezTo>
                    <a:cubicBezTo>
                      <a:pt x="188595" y="443227"/>
                      <a:pt x="186623" y="446742"/>
                      <a:pt x="184566" y="450199"/>
                    </a:cubicBezTo>
                    <a:cubicBezTo>
                      <a:pt x="173841" y="468278"/>
                      <a:pt x="161020" y="484918"/>
                      <a:pt x="146542" y="499872"/>
                    </a:cubicBezTo>
                    <a:cubicBezTo>
                      <a:pt x="142027" y="504577"/>
                      <a:pt x="137503" y="509435"/>
                      <a:pt x="133198" y="514512"/>
                    </a:cubicBezTo>
                    <a:cubicBezTo>
                      <a:pt x="120796" y="529123"/>
                      <a:pt x="110176" y="545506"/>
                      <a:pt x="106737" y="564985"/>
                    </a:cubicBezTo>
                    <a:cubicBezTo>
                      <a:pt x="100870" y="590750"/>
                      <a:pt x="118681" y="612800"/>
                      <a:pt x="127606" y="635270"/>
                    </a:cubicBezTo>
                    <a:cubicBezTo>
                      <a:pt x="128987" y="638794"/>
                      <a:pt x="130426" y="642919"/>
                      <a:pt x="131693" y="647367"/>
                    </a:cubicBezTo>
                    <a:cubicBezTo>
                      <a:pt x="135941" y="662207"/>
                      <a:pt x="138370" y="680666"/>
                      <a:pt x="131150" y="692477"/>
                    </a:cubicBezTo>
                    <a:cubicBezTo>
                      <a:pt x="130350" y="693801"/>
                      <a:pt x="129426" y="695030"/>
                      <a:pt x="128359" y="696173"/>
                    </a:cubicBezTo>
                    <a:cubicBezTo>
                      <a:pt x="121929" y="703221"/>
                      <a:pt x="113271" y="708365"/>
                      <a:pt x="104013" y="709765"/>
                    </a:cubicBezTo>
                    <a:cubicBezTo>
                      <a:pt x="100660" y="710174"/>
                      <a:pt x="97250" y="710346"/>
                      <a:pt x="93869" y="710184"/>
                    </a:cubicBezTo>
                    <a:cubicBezTo>
                      <a:pt x="73657" y="708241"/>
                      <a:pt x="54635" y="699630"/>
                      <a:pt x="36157" y="691305"/>
                    </a:cubicBezTo>
                    <a:cubicBezTo>
                      <a:pt x="24003" y="685667"/>
                      <a:pt x="12230" y="679085"/>
                      <a:pt x="0" y="673608"/>
                    </a:cubicBezTo>
                    <a:lnTo>
                      <a:pt x="0" y="663216"/>
                    </a:lnTo>
                    <a:cubicBezTo>
                      <a:pt x="9658" y="667388"/>
                      <a:pt x="19012" y="672322"/>
                      <a:pt x="28442" y="677037"/>
                    </a:cubicBezTo>
                    <a:cubicBezTo>
                      <a:pt x="43644" y="684733"/>
                      <a:pt x="59436" y="691315"/>
                      <a:pt x="75524" y="696439"/>
                    </a:cubicBezTo>
                    <a:cubicBezTo>
                      <a:pt x="88897" y="700478"/>
                      <a:pt x="103175" y="703364"/>
                      <a:pt x="115491" y="694734"/>
                    </a:cubicBezTo>
                    <a:cubicBezTo>
                      <a:pt x="118843" y="692306"/>
                      <a:pt x="122196" y="689486"/>
                      <a:pt x="124196" y="685695"/>
                    </a:cubicBezTo>
                    <a:cubicBezTo>
                      <a:pt x="127330" y="677780"/>
                      <a:pt x="126673" y="668865"/>
                      <a:pt x="125387" y="660597"/>
                    </a:cubicBezTo>
                    <a:cubicBezTo>
                      <a:pt x="123834" y="651729"/>
                      <a:pt x="121025" y="643138"/>
                      <a:pt x="117367" y="634975"/>
                    </a:cubicBezTo>
                    <a:cubicBezTo>
                      <a:pt x="112624" y="624764"/>
                      <a:pt x="106956" y="615020"/>
                      <a:pt x="102603" y="604609"/>
                    </a:cubicBezTo>
                    <a:cubicBezTo>
                      <a:pt x="98812" y="595103"/>
                      <a:pt x="95821" y="584921"/>
                      <a:pt x="95964" y="574529"/>
                    </a:cubicBezTo>
                    <a:cubicBezTo>
                      <a:pt x="96431" y="564252"/>
                      <a:pt x="98974" y="554117"/>
                      <a:pt x="102613" y="544592"/>
                    </a:cubicBezTo>
                    <a:cubicBezTo>
                      <a:pt x="110271" y="525685"/>
                      <a:pt x="123701" y="510902"/>
                      <a:pt x="137246" y="496367"/>
                    </a:cubicBezTo>
                    <a:cubicBezTo>
                      <a:pt x="141789" y="491500"/>
                      <a:pt x="146342" y="486661"/>
                      <a:pt x="150695" y="481698"/>
                    </a:cubicBezTo>
                    <a:cubicBezTo>
                      <a:pt x="157582" y="473288"/>
                      <a:pt x="164173" y="464649"/>
                      <a:pt x="170136" y="455619"/>
                    </a:cubicBezTo>
                    <a:cubicBezTo>
                      <a:pt x="178632" y="442741"/>
                      <a:pt x="185823" y="429073"/>
                      <a:pt x="190729" y="414109"/>
                    </a:cubicBezTo>
                    <a:cubicBezTo>
                      <a:pt x="203435" y="370484"/>
                      <a:pt x="207588" y="323612"/>
                      <a:pt x="199406" y="278625"/>
                    </a:cubicBezTo>
                    <a:cubicBezTo>
                      <a:pt x="194700" y="250869"/>
                      <a:pt x="183718" y="224961"/>
                      <a:pt x="176736" y="197863"/>
                    </a:cubicBezTo>
                    <a:cubicBezTo>
                      <a:pt x="173574" y="184575"/>
                      <a:pt x="172850" y="170402"/>
                      <a:pt x="176508" y="157153"/>
                    </a:cubicBezTo>
                    <a:cubicBezTo>
                      <a:pt x="182070" y="135369"/>
                      <a:pt x="197577" y="118100"/>
                      <a:pt x="214875" y="105489"/>
                    </a:cubicBezTo>
                    <a:cubicBezTo>
                      <a:pt x="231496" y="93345"/>
                      <a:pt x="249822" y="84668"/>
                      <a:pt x="268996" y="78629"/>
                    </a:cubicBezTo>
                    <a:cubicBezTo>
                      <a:pt x="285817" y="73323"/>
                      <a:pt x="303295" y="70037"/>
                      <a:pt x="320869" y="68218"/>
                    </a:cubicBezTo>
                    <a:cubicBezTo>
                      <a:pt x="333823" y="66875"/>
                      <a:pt x="346834" y="66323"/>
                      <a:pt x="359674" y="66342"/>
                    </a:cubicBezTo>
                    <a:cubicBezTo>
                      <a:pt x="363226" y="66399"/>
                      <a:pt x="366789" y="66542"/>
                      <a:pt x="370332" y="66751"/>
                    </a:cubicBezTo>
                    <a:cubicBezTo>
                      <a:pt x="385477" y="67675"/>
                      <a:pt x="400574" y="70037"/>
                      <a:pt x="415366" y="73533"/>
                    </a:cubicBezTo>
                    <a:cubicBezTo>
                      <a:pt x="427253" y="76038"/>
                      <a:pt x="438750" y="80200"/>
                      <a:pt x="449961" y="84992"/>
                    </a:cubicBezTo>
                    <a:cubicBezTo>
                      <a:pt x="468601" y="93126"/>
                      <a:pt x="485937" y="104299"/>
                      <a:pt x="502101" y="116929"/>
                    </a:cubicBezTo>
                    <a:cubicBezTo>
                      <a:pt x="517293" y="128768"/>
                      <a:pt x="531505" y="142075"/>
                      <a:pt x="543620" y="157363"/>
                    </a:cubicBezTo>
                    <a:cubicBezTo>
                      <a:pt x="574653" y="196939"/>
                      <a:pt x="590036" y="246402"/>
                      <a:pt x="613248" y="290846"/>
                    </a:cubicBezTo>
                    <a:cubicBezTo>
                      <a:pt x="624183" y="311563"/>
                      <a:pt x="635698" y="332623"/>
                      <a:pt x="652091" y="349187"/>
                    </a:cubicBezTo>
                    <a:cubicBezTo>
                      <a:pt x="686800" y="379266"/>
                      <a:pt x="738121" y="375333"/>
                      <a:pt x="779802" y="367579"/>
                    </a:cubicBezTo>
                    <a:cubicBezTo>
                      <a:pt x="822722" y="359626"/>
                      <a:pt x="865041" y="345681"/>
                      <a:pt x="904151" y="325879"/>
                    </a:cubicBezTo>
                    <a:cubicBezTo>
                      <a:pt x="909999" y="323031"/>
                      <a:pt x="915743" y="319973"/>
                      <a:pt x="921334" y="316630"/>
                    </a:cubicBezTo>
                    <a:cubicBezTo>
                      <a:pt x="924954" y="314468"/>
                      <a:pt x="928506" y="312172"/>
                      <a:pt x="931993" y="309753"/>
                    </a:cubicBezTo>
                    <a:cubicBezTo>
                      <a:pt x="942432" y="302552"/>
                      <a:pt x="952452" y="294694"/>
                      <a:pt x="961863" y="286093"/>
                    </a:cubicBezTo>
                    <a:cubicBezTo>
                      <a:pt x="962044" y="285921"/>
                      <a:pt x="962215" y="285750"/>
                      <a:pt x="962397" y="285579"/>
                    </a:cubicBezTo>
                    <a:cubicBezTo>
                      <a:pt x="981332" y="267624"/>
                      <a:pt x="999944" y="248622"/>
                      <a:pt x="1022242" y="235401"/>
                    </a:cubicBezTo>
                    <a:cubicBezTo>
                      <a:pt x="1025566" y="233429"/>
                      <a:pt x="1028976" y="231581"/>
                      <a:pt x="1032491" y="229886"/>
                    </a:cubicBezTo>
                    <a:cubicBezTo>
                      <a:pt x="1039844" y="226152"/>
                      <a:pt x="1047417" y="222914"/>
                      <a:pt x="1055151" y="220151"/>
                    </a:cubicBezTo>
                    <a:lnTo>
                      <a:pt x="1055151" y="220151"/>
                    </a:lnTo>
                    <a:cubicBezTo>
                      <a:pt x="1064085" y="216932"/>
                      <a:pt x="1073239" y="214360"/>
                      <a:pt x="1082497" y="212427"/>
                    </a:cubicBezTo>
                    <a:cubicBezTo>
                      <a:pt x="1109053" y="207312"/>
                      <a:pt x="1136437" y="208036"/>
                      <a:pt x="1163060" y="212427"/>
                    </a:cubicBezTo>
                    <a:cubicBezTo>
                      <a:pt x="1164793" y="212712"/>
                      <a:pt x="1166536" y="213017"/>
                      <a:pt x="1168260" y="213331"/>
                    </a:cubicBezTo>
                    <a:cubicBezTo>
                      <a:pt x="1200617" y="219570"/>
                      <a:pt x="1233954" y="230086"/>
                      <a:pt x="1265273" y="214141"/>
                    </a:cubicBezTo>
                    <a:cubicBezTo>
                      <a:pt x="1271359" y="210969"/>
                      <a:pt x="1277245" y="207359"/>
                      <a:pt x="1282789" y="203235"/>
                    </a:cubicBezTo>
                    <a:cubicBezTo>
                      <a:pt x="1295019" y="189833"/>
                      <a:pt x="1302868" y="172974"/>
                      <a:pt x="1309697" y="156077"/>
                    </a:cubicBezTo>
                    <a:cubicBezTo>
                      <a:pt x="1316164" y="138084"/>
                      <a:pt x="1322804" y="120196"/>
                      <a:pt x="1328604" y="102070"/>
                    </a:cubicBezTo>
                    <a:cubicBezTo>
                      <a:pt x="1333262" y="87563"/>
                      <a:pt x="1337358" y="72885"/>
                      <a:pt x="1340415" y="57874"/>
                    </a:cubicBezTo>
                    <a:cubicBezTo>
                      <a:pt x="1340910" y="55350"/>
                      <a:pt x="1341368" y="52826"/>
                      <a:pt x="1341787" y="50311"/>
                    </a:cubicBezTo>
                    <a:cubicBezTo>
                      <a:pt x="1342882" y="43815"/>
                      <a:pt x="1343740" y="37328"/>
                      <a:pt x="1344368" y="30851"/>
                    </a:cubicBezTo>
                    <a:cubicBezTo>
                      <a:pt x="1344835" y="26060"/>
                      <a:pt x="1345187" y="21250"/>
                      <a:pt x="1345406" y="16450"/>
                    </a:cubicBezTo>
                    <a:cubicBezTo>
                      <a:pt x="1345654" y="10982"/>
                      <a:pt x="1345749" y="5515"/>
                      <a:pt x="1345692" y="0"/>
                    </a:cubicBezTo>
                    <a:lnTo>
                      <a:pt x="1351950" y="0"/>
                    </a:lnTo>
                    <a:cubicBezTo>
                      <a:pt x="1352150" y="5105"/>
                      <a:pt x="1352159" y="10201"/>
                      <a:pt x="1351979" y="1528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23"/>
              <p:cNvSpPr/>
              <p:nvPr/>
            </p:nvSpPr>
            <p:spPr>
              <a:xfrm>
                <a:off x="4565160" y="1185840"/>
                <a:ext cx="1503236" cy="962701"/>
              </a:xfrm>
              <a:custGeom>
                <a:rect b="b" l="l" r="r" t="t"/>
                <a:pathLst>
                  <a:path extrusionOk="0" h="962701" w="1503236">
                    <a:moveTo>
                      <a:pt x="1503226" y="0"/>
                    </a:moveTo>
                    <a:cubicBezTo>
                      <a:pt x="1500245" y="2562"/>
                      <a:pt x="1497339" y="5153"/>
                      <a:pt x="1494482" y="7763"/>
                    </a:cubicBezTo>
                    <a:cubicBezTo>
                      <a:pt x="1488777" y="12992"/>
                      <a:pt x="1483290" y="18336"/>
                      <a:pt x="1478033" y="23889"/>
                    </a:cubicBezTo>
                    <a:cubicBezTo>
                      <a:pt x="1471393" y="30880"/>
                      <a:pt x="1465088" y="38186"/>
                      <a:pt x="1459097" y="45987"/>
                    </a:cubicBezTo>
                    <a:cubicBezTo>
                      <a:pt x="1455182" y="51064"/>
                      <a:pt x="1451410" y="56340"/>
                      <a:pt x="1447743" y="61874"/>
                    </a:cubicBezTo>
                    <a:cubicBezTo>
                      <a:pt x="1441495" y="71314"/>
                      <a:pt x="1435580" y="81496"/>
                      <a:pt x="1429950" y="92631"/>
                    </a:cubicBezTo>
                    <a:cubicBezTo>
                      <a:pt x="1422359" y="107432"/>
                      <a:pt x="1416034" y="122882"/>
                      <a:pt x="1409167" y="138055"/>
                    </a:cubicBezTo>
                    <a:cubicBezTo>
                      <a:pt x="1399947" y="159068"/>
                      <a:pt x="1389783" y="180194"/>
                      <a:pt x="1377401" y="199568"/>
                    </a:cubicBezTo>
                    <a:cubicBezTo>
                      <a:pt x="1365380" y="218370"/>
                      <a:pt x="1351264" y="235515"/>
                      <a:pt x="1333872" y="249307"/>
                    </a:cubicBezTo>
                    <a:cubicBezTo>
                      <a:pt x="1307030" y="269262"/>
                      <a:pt x="1275912" y="281111"/>
                      <a:pt x="1246403" y="295847"/>
                    </a:cubicBezTo>
                    <a:cubicBezTo>
                      <a:pt x="1216676" y="311182"/>
                      <a:pt x="1187910" y="328498"/>
                      <a:pt x="1159012" y="345453"/>
                    </a:cubicBezTo>
                    <a:cubicBezTo>
                      <a:pt x="1135847" y="359645"/>
                      <a:pt x="1113968" y="375190"/>
                      <a:pt x="1091279" y="390077"/>
                    </a:cubicBezTo>
                    <a:cubicBezTo>
                      <a:pt x="1062981" y="409327"/>
                      <a:pt x="1032072" y="424186"/>
                      <a:pt x="999820" y="434540"/>
                    </a:cubicBezTo>
                    <a:cubicBezTo>
                      <a:pt x="973236" y="443665"/>
                      <a:pt x="945261" y="447923"/>
                      <a:pt x="917295" y="446846"/>
                    </a:cubicBezTo>
                    <a:cubicBezTo>
                      <a:pt x="885901" y="445856"/>
                      <a:pt x="854659" y="442112"/>
                      <a:pt x="823370" y="439464"/>
                    </a:cubicBezTo>
                    <a:cubicBezTo>
                      <a:pt x="802462" y="437521"/>
                      <a:pt x="781431" y="436407"/>
                      <a:pt x="760476" y="438445"/>
                    </a:cubicBezTo>
                    <a:cubicBezTo>
                      <a:pt x="746170" y="439617"/>
                      <a:pt x="731920" y="441865"/>
                      <a:pt x="717909" y="445075"/>
                    </a:cubicBezTo>
                    <a:cubicBezTo>
                      <a:pt x="692248" y="451314"/>
                      <a:pt x="667303" y="460705"/>
                      <a:pt x="641252" y="465163"/>
                    </a:cubicBezTo>
                    <a:cubicBezTo>
                      <a:pt x="615677" y="469306"/>
                      <a:pt x="588197" y="469021"/>
                      <a:pt x="564814" y="456105"/>
                    </a:cubicBezTo>
                    <a:cubicBezTo>
                      <a:pt x="531924" y="438722"/>
                      <a:pt x="513188" y="403584"/>
                      <a:pt x="494290" y="372056"/>
                    </a:cubicBezTo>
                    <a:cubicBezTo>
                      <a:pt x="482584" y="352044"/>
                      <a:pt x="472192" y="331518"/>
                      <a:pt x="456209" y="314954"/>
                    </a:cubicBezTo>
                    <a:cubicBezTo>
                      <a:pt x="445960" y="305295"/>
                      <a:pt x="432978" y="296418"/>
                      <a:pt x="418729" y="296761"/>
                    </a:cubicBezTo>
                    <a:cubicBezTo>
                      <a:pt x="399250" y="297742"/>
                      <a:pt x="380429" y="308972"/>
                      <a:pt x="364760" y="320450"/>
                    </a:cubicBezTo>
                    <a:cubicBezTo>
                      <a:pt x="357407" y="325993"/>
                      <a:pt x="350444" y="331994"/>
                      <a:pt x="343805" y="338347"/>
                    </a:cubicBezTo>
                    <a:cubicBezTo>
                      <a:pt x="327593" y="353863"/>
                      <a:pt x="313268" y="371475"/>
                      <a:pt x="299790" y="389706"/>
                    </a:cubicBezTo>
                    <a:cubicBezTo>
                      <a:pt x="296742" y="393830"/>
                      <a:pt x="293732" y="397993"/>
                      <a:pt x="290751" y="402155"/>
                    </a:cubicBezTo>
                    <a:cubicBezTo>
                      <a:pt x="271520" y="428063"/>
                      <a:pt x="254203" y="454990"/>
                      <a:pt x="243307" y="485804"/>
                    </a:cubicBezTo>
                    <a:cubicBezTo>
                      <a:pt x="239163" y="497386"/>
                      <a:pt x="236277" y="509159"/>
                      <a:pt x="235477" y="521046"/>
                    </a:cubicBezTo>
                    <a:cubicBezTo>
                      <a:pt x="234753" y="531686"/>
                      <a:pt x="235706" y="542430"/>
                      <a:pt x="238916" y="553203"/>
                    </a:cubicBezTo>
                    <a:cubicBezTo>
                      <a:pt x="239154" y="554069"/>
                      <a:pt x="239401" y="554927"/>
                      <a:pt x="239668" y="555784"/>
                    </a:cubicBezTo>
                    <a:cubicBezTo>
                      <a:pt x="244840" y="572805"/>
                      <a:pt x="254137" y="587997"/>
                      <a:pt x="263261" y="602961"/>
                    </a:cubicBezTo>
                    <a:cubicBezTo>
                      <a:pt x="269510" y="613296"/>
                      <a:pt x="275692" y="623678"/>
                      <a:pt x="281340" y="634394"/>
                    </a:cubicBezTo>
                    <a:cubicBezTo>
                      <a:pt x="317144" y="703355"/>
                      <a:pt x="337595" y="790299"/>
                      <a:pt x="304981" y="864680"/>
                    </a:cubicBezTo>
                    <a:cubicBezTo>
                      <a:pt x="300257" y="875243"/>
                      <a:pt x="295284" y="885730"/>
                      <a:pt x="289150" y="895483"/>
                    </a:cubicBezTo>
                    <a:cubicBezTo>
                      <a:pt x="279235" y="910590"/>
                      <a:pt x="267357" y="924458"/>
                      <a:pt x="253346" y="935507"/>
                    </a:cubicBezTo>
                    <a:cubicBezTo>
                      <a:pt x="246431" y="940956"/>
                      <a:pt x="239335" y="946214"/>
                      <a:pt x="231638" y="950414"/>
                    </a:cubicBezTo>
                    <a:cubicBezTo>
                      <a:pt x="215760" y="958739"/>
                      <a:pt x="197891" y="962701"/>
                      <a:pt x="180165" y="962225"/>
                    </a:cubicBezTo>
                    <a:cubicBezTo>
                      <a:pt x="151076" y="960387"/>
                      <a:pt x="126235" y="943537"/>
                      <a:pt x="107328" y="921077"/>
                    </a:cubicBezTo>
                    <a:cubicBezTo>
                      <a:pt x="103670" y="916810"/>
                      <a:pt x="100251" y="912362"/>
                      <a:pt x="97012" y="907780"/>
                    </a:cubicBezTo>
                    <a:cubicBezTo>
                      <a:pt x="89725" y="897512"/>
                      <a:pt x="83334" y="886558"/>
                      <a:pt x="77229" y="875433"/>
                    </a:cubicBezTo>
                    <a:cubicBezTo>
                      <a:pt x="71952" y="865813"/>
                      <a:pt x="66885" y="856040"/>
                      <a:pt x="61636" y="846468"/>
                    </a:cubicBezTo>
                    <a:cubicBezTo>
                      <a:pt x="61608" y="846411"/>
                      <a:pt x="61570" y="846344"/>
                      <a:pt x="61541" y="846287"/>
                    </a:cubicBezTo>
                    <a:cubicBezTo>
                      <a:pt x="55540" y="835095"/>
                      <a:pt x="49282" y="824036"/>
                      <a:pt x="42996" y="813016"/>
                    </a:cubicBezTo>
                    <a:cubicBezTo>
                      <a:pt x="39291" y="806729"/>
                      <a:pt x="35700" y="800367"/>
                      <a:pt x="31747" y="794242"/>
                    </a:cubicBezTo>
                    <a:cubicBezTo>
                      <a:pt x="27946" y="789346"/>
                      <a:pt x="23860" y="784708"/>
                      <a:pt x="19498" y="780355"/>
                    </a:cubicBezTo>
                    <a:cubicBezTo>
                      <a:pt x="13402" y="774535"/>
                      <a:pt x="6925" y="768972"/>
                      <a:pt x="0" y="764143"/>
                    </a:cubicBezTo>
                    <a:lnTo>
                      <a:pt x="0" y="755533"/>
                    </a:lnTo>
                    <a:cubicBezTo>
                      <a:pt x="9392" y="761152"/>
                      <a:pt x="18031" y="768344"/>
                      <a:pt x="25708" y="776773"/>
                    </a:cubicBezTo>
                    <a:cubicBezTo>
                      <a:pt x="29737" y="781060"/>
                      <a:pt x="33633" y="785498"/>
                      <a:pt x="37224" y="790194"/>
                    </a:cubicBezTo>
                    <a:cubicBezTo>
                      <a:pt x="40643" y="795414"/>
                      <a:pt x="43901" y="800719"/>
                      <a:pt x="47177" y="806025"/>
                    </a:cubicBezTo>
                    <a:cubicBezTo>
                      <a:pt x="54483" y="817902"/>
                      <a:pt x="61236" y="830142"/>
                      <a:pt x="67866" y="842458"/>
                    </a:cubicBezTo>
                    <a:cubicBezTo>
                      <a:pt x="72819" y="851640"/>
                      <a:pt x="77714" y="860850"/>
                      <a:pt x="82734" y="869985"/>
                    </a:cubicBezTo>
                    <a:cubicBezTo>
                      <a:pt x="87525" y="878691"/>
                      <a:pt x="92431" y="887320"/>
                      <a:pt x="97631" y="895779"/>
                    </a:cubicBezTo>
                    <a:cubicBezTo>
                      <a:pt x="98736" y="897627"/>
                      <a:pt x="99889" y="899465"/>
                      <a:pt x="101070" y="901265"/>
                    </a:cubicBezTo>
                    <a:cubicBezTo>
                      <a:pt x="107213" y="910647"/>
                      <a:pt x="114262" y="919372"/>
                      <a:pt x="121996" y="927354"/>
                    </a:cubicBezTo>
                    <a:cubicBezTo>
                      <a:pt x="137836" y="942727"/>
                      <a:pt x="155667" y="953233"/>
                      <a:pt x="177432" y="955462"/>
                    </a:cubicBezTo>
                    <a:cubicBezTo>
                      <a:pt x="191157" y="956386"/>
                      <a:pt x="204930" y="953929"/>
                      <a:pt x="217884" y="949204"/>
                    </a:cubicBezTo>
                    <a:cubicBezTo>
                      <a:pt x="223904" y="947147"/>
                      <a:pt x="229629" y="944242"/>
                      <a:pt x="235020" y="940775"/>
                    </a:cubicBezTo>
                    <a:cubicBezTo>
                      <a:pt x="243802" y="935060"/>
                      <a:pt x="252308" y="928840"/>
                      <a:pt x="259947" y="921544"/>
                    </a:cubicBezTo>
                    <a:cubicBezTo>
                      <a:pt x="267414" y="914305"/>
                      <a:pt x="274044" y="906151"/>
                      <a:pt x="280140" y="897627"/>
                    </a:cubicBezTo>
                    <a:cubicBezTo>
                      <a:pt x="289760" y="883453"/>
                      <a:pt x="296970" y="867632"/>
                      <a:pt x="303047" y="851506"/>
                    </a:cubicBezTo>
                    <a:cubicBezTo>
                      <a:pt x="312268" y="827151"/>
                      <a:pt x="314725" y="800862"/>
                      <a:pt x="314049" y="774840"/>
                    </a:cubicBezTo>
                    <a:cubicBezTo>
                      <a:pt x="313687" y="744950"/>
                      <a:pt x="306286" y="715775"/>
                      <a:pt x="296580" y="687838"/>
                    </a:cubicBezTo>
                    <a:cubicBezTo>
                      <a:pt x="288922" y="665836"/>
                      <a:pt x="278854" y="643976"/>
                      <a:pt x="267205" y="624154"/>
                    </a:cubicBezTo>
                    <a:cubicBezTo>
                      <a:pt x="254841" y="602942"/>
                      <a:pt x="240449" y="582892"/>
                      <a:pt x="232610" y="560108"/>
                    </a:cubicBezTo>
                    <a:cubicBezTo>
                      <a:pt x="228886" y="549326"/>
                      <a:pt x="226638" y="537924"/>
                      <a:pt x="226781" y="525494"/>
                    </a:cubicBezTo>
                    <a:lnTo>
                      <a:pt x="226781" y="525094"/>
                    </a:lnTo>
                    <a:cubicBezTo>
                      <a:pt x="227076" y="504273"/>
                      <a:pt x="234153" y="484280"/>
                      <a:pt x="242859" y="465801"/>
                    </a:cubicBezTo>
                    <a:cubicBezTo>
                      <a:pt x="253508" y="443522"/>
                      <a:pt x="267129" y="422967"/>
                      <a:pt x="281073" y="402850"/>
                    </a:cubicBezTo>
                    <a:cubicBezTo>
                      <a:pt x="286960" y="394383"/>
                      <a:pt x="292922" y="385963"/>
                      <a:pt x="299085" y="377704"/>
                    </a:cubicBezTo>
                    <a:cubicBezTo>
                      <a:pt x="309220" y="364074"/>
                      <a:pt x="319869" y="350863"/>
                      <a:pt x="331508" y="338595"/>
                    </a:cubicBezTo>
                    <a:cubicBezTo>
                      <a:pt x="335156" y="334909"/>
                      <a:pt x="339147" y="331013"/>
                      <a:pt x="343424" y="327108"/>
                    </a:cubicBezTo>
                    <a:cubicBezTo>
                      <a:pt x="370399" y="302400"/>
                      <a:pt x="408518" y="276768"/>
                      <a:pt x="441779" y="294418"/>
                    </a:cubicBezTo>
                    <a:cubicBezTo>
                      <a:pt x="453781" y="300590"/>
                      <a:pt x="464315" y="309715"/>
                      <a:pt x="472459" y="320831"/>
                    </a:cubicBezTo>
                    <a:cubicBezTo>
                      <a:pt x="480231" y="331584"/>
                      <a:pt x="487013" y="343129"/>
                      <a:pt x="493452" y="354797"/>
                    </a:cubicBezTo>
                    <a:cubicBezTo>
                      <a:pt x="508845" y="381743"/>
                      <a:pt x="523265" y="409385"/>
                      <a:pt x="544744" y="431530"/>
                    </a:cubicBezTo>
                    <a:cubicBezTo>
                      <a:pt x="565032" y="450933"/>
                      <a:pt x="588216" y="460248"/>
                      <a:pt x="615639" y="459086"/>
                    </a:cubicBezTo>
                    <a:cubicBezTo>
                      <a:pt x="649938" y="458305"/>
                      <a:pt x="682190" y="444551"/>
                      <a:pt x="715451" y="437350"/>
                    </a:cubicBezTo>
                    <a:cubicBezTo>
                      <a:pt x="735111" y="433178"/>
                      <a:pt x="755152" y="431082"/>
                      <a:pt x="775173" y="430273"/>
                    </a:cubicBezTo>
                    <a:cubicBezTo>
                      <a:pt x="816388" y="429473"/>
                      <a:pt x="857307" y="436445"/>
                      <a:pt x="898407" y="438579"/>
                    </a:cubicBezTo>
                    <a:cubicBezTo>
                      <a:pt x="919486" y="440112"/>
                      <a:pt x="940698" y="439722"/>
                      <a:pt x="961606" y="436350"/>
                    </a:cubicBezTo>
                    <a:cubicBezTo>
                      <a:pt x="987771" y="431740"/>
                      <a:pt x="1012812" y="421843"/>
                      <a:pt x="1037139" y="410994"/>
                    </a:cubicBezTo>
                    <a:cubicBezTo>
                      <a:pt x="1050293" y="404927"/>
                      <a:pt x="1063190" y="397897"/>
                      <a:pt x="1075430" y="390068"/>
                    </a:cubicBezTo>
                    <a:cubicBezTo>
                      <a:pt x="1102414" y="372542"/>
                      <a:pt x="1128331" y="353225"/>
                      <a:pt x="1155735" y="336385"/>
                    </a:cubicBezTo>
                    <a:cubicBezTo>
                      <a:pt x="1184386" y="319011"/>
                      <a:pt x="1212971" y="301314"/>
                      <a:pt x="1243041" y="286722"/>
                    </a:cubicBezTo>
                    <a:cubicBezTo>
                      <a:pt x="1273550" y="272129"/>
                      <a:pt x="1305792" y="260175"/>
                      <a:pt x="1332624" y="238554"/>
                    </a:cubicBezTo>
                    <a:cubicBezTo>
                      <a:pt x="1343063" y="229400"/>
                      <a:pt x="1352302" y="218980"/>
                      <a:pt x="1360618" y="207750"/>
                    </a:cubicBezTo>
                    <a:cubicBezTo>
                      <a:pt x="1370847" y="193967"/>
                      <a:pt x="1379668" y="178965"/>
                      <a:pt x="1387545" y="163649"/>
                    </a:cubicBezTo>
                    <a:cubicBezTo>
                      <a:pt x="1398470" y="142427"/>
                      <a:pt x="1406671" y="119834"/>
                      <a:pt x="1416510" y="98069"/>
                    </a:cubicBezTo>
                    <a:cubicBezTo>
                      <a:pt x="1421997" y="86192"/>
                      <a:pt x="1428197" y="74686"/>
                      <a:pt x="1435055" y="63617"/>
                    </a:cubicBezTo>
                    <a:cubicBezTo>
                      <a:pt x="1439085" y="57112"/>
                      <a:pt x="1443342" y="50759"/>
                      <a:pt x="1447829" y="44577"/>
                    </a:cubicBezTo>
                    <a:cubicBezTo>
                      <a:pt x="1449191" y="42682"/>
                      <a:pt x="1450581" y="40796"/>
                      <a:pt x="1452001" y="38938"/>
                    </a:cubicBezTo>
                    <a:cubicBezTo>
                      <a:pt x="1456182" y="33452"/>
                      <a:pt x="1460611" y="28213"/>
                      <a:pt x="1465231" y="23174"/>
                    </a:cubicBezTo>
                    <a:cubicBezTo>
                      <a:pt x="1470212" y="17726"/>
                      <a:pt x="1475423" y="12516"/>
                      <a:pt x="1480804" y="7496"/>
                    </a:cubicBezTo>
                    <a:cubicBezTo>
                      <a:pt x="1483519" y="4953"/>
                      <a:pt x="1486281" y="2448"/>
                      <a:pt x="1489072" y="10"/>
                    </a:cubicBezTo>
                    <a:lnTo>
                      <a:pt x="1503236" y="1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3"/>
              <p:cNvSpPr/>
              <p:nvPr/>
            </p:nvSpPr>
            <p:spPr>
              <a:xfrm>
                <a:off x="4565160" y="1185840"/>
                <a:ext cx="1306744" cy="660598"/>
              </a:xfrm>
              <a:custGeom>
                <a:rect b="b" l="l" r="r" t="t"/>
                <a:pathLst>
                  <a:path extrusionOk="0" h="662254" w="1306744">
                    <a:moveTo>
                      <a:pt x="1306744" y="41138"/>
                    </a:moveTo>
                    <a:cubicBezTo>
                      <a:pt x="1306725" y="47844"/>
                      <a:pt x="1306592" y="54550"/>
                      <a:pt x="1306287" y="61246"/>
                    </a:cubicBezTo>
                    <a:cubicBezTo>
                      <a:pt x="1305821" y="71857"/>
                      <a:pt x="1304944" y="82448"/>
                      <a:pt x="1303468" y="92993"/>
                    </a:cubicBezTo>
                    <a:cubicBezTo>
                      <a:pt x="1302306" y="101584"/>
                      <a:pt x="1301020" y="110214"/>
                      <a:pt x="1299448" y="118786"/>
                    </a:cubicBezTo>
                    <a:cubicBezTo>
                      <a:pt x="1296276" y="136227"/>
                      <a:pt x="1291904" y="153419"/>
                      <a:pt x="1284903" y="169583"/>
                    </a:cubicBezTo>
                    <a:cubicBezTo>
                      <a:pt x="1276093" y="188871"/>
                      <a:pt x="1259348" y="204435"/>
                      <a:pt x="1239469" y="209902"/>
                    </a:cubicBezTo>
                    <a:cubicBezTo>
                      <a:pt x="1227001" y="213455"/>
                      <a:pt x="1213923" y="212331"/>
                      <a:pt x="1201417" y="209560"/>
                    </a:cubicBezTo>
                    <a:cubicBezTo>
                      <a:pt x="1193292" y="207597"/>
                      <a:pt x="1185329" y="204997"/>
                      <a:pt x="1177385" y="202263"/>
                    </a:cubicBezTo>
                    <a:cubicBezTo>
                      <a:pt x="1168451" y="199206"/>
                      <a:pt x="1159554" y="195996"/>
                      <a:pt x="1150525" y="193405"/>
                    </a:cubicBezTo>
                    <a:cubicBezTo>
                      <a:pt x="1138009" y="189519"/>
                      <a:pt x="1125245" y="186414"/>
                      <a:pt x="1112358" y="184204"/>
                    </a:cubicBezTo>
                    <a:cubicBezTo>
                      <a:pt x="1105548" y="183032"/>
                      <a:pt x="1098690" y="182108"/>
                      <a:pt x="1091822" y="181461"/>
                    </a:cubicBezTo>
                    <a:cubicBezTo>
                      <a:pt x="1075106" y="179870"/>
                      <a:pt x="1058256" y="179861"/>
                      <a:pt x="1041559" y="181661"/>
                    </a:cubicBezTo>
                    <a:cubicBezTo>
                      <a:pt x="1026186" y="183537"/>
                      <a:pt x="1011060" y="188214"/>
                      <a:pt x="997591" y="196301"/>
                    </a:cubicBezTo>
                    <a:cubicBezTo>
                      <a:pt x="994696" y="198215"/>
                      <a:pt x="991905" y="200244"/>
                      <a:pt x="989190" y="202387"/>
                    </a:cubicBezTo>
                    <a:cubicBezTo>
                      <a:pt x="979427" y="210064"/>
                      <a:pt x="970683" y="219056"/>
                      <a:pt x="962216" y="228343"/>
                    </a:cubicBezTo>
                    <a:cubicBezTo>
                      <a:pt x="955853" y="235334"/>
                      <a:pt x="949633" y="242478"/>
                      <a:pt x="943251" y="249365"/>
                    </a:cubicBezTo>
                    <a:cubicBezTo>
                      <a:pt x="941270" y="251603"/>
                      <a:pt x="939279" y="253851"/>
                      <a:pt x="937289" y="256089"/>
                    </a:cubicBezTo>
                    <a:lnTo>
                      <a:pt x="937289" y="256089"/>
                    </a:lnTo>
                    <a:cubicBezTo>
                      <a:pt x="931326" y="262823"/>
                      <a:pt x="925344" y="269529"/>
                      <a:pt x="919124" y="275987"/>
                    </a:cubicBezTo>
                    <a:cubicBezTo>
                      <a:pt x="914191" y="281178"/>
                      <a:pt x="909076" y="286169"/>
                      <a:pt x="903818" y="290979"/>
                    </a:cubicBezTo>
                    <a:cubicBezTo>
                      <a:pt x="884882" y="308239"/>
                      <a:pt x="863918" y="323012"/>
                      <a:pt x="841696" y="335261"/>
                    </a:cubicBezTo>
                    <a:cubicBezTo>
                      <a:pt x="812483" y="351444"/>
                      <a:pt x="781307" y="367170"/>
                      <a:pt x="747598" y="367484"/>
                    </a:cubicBezTo>
                    <a:cubicBezTo>
                      <a:pt x="729329" y="367627"/>
                      <a:pt x="710451" y="364979"/>
                      <a:pt x="694096" y="356016"/>
                    </a:cubicBezTo>
                    <a:cubicBezTo>
                      <a:pt x="650843" y="330165"/>
                      <a:pt x="636584" y="269748"/>
                      <a:pt x="619277" y="224314"/>
                    </a:cubicBezTo>
                    <a:cubicBezTo>
                      <a:pt x="603723" y="184728"/>
                      <a:pt x="581539" y="147304"/>
                      <a:pt x="551669" y="117843"/>
                    </a:cubicBezTo>
                    <a:cubicBezTo>
                      <a:pt x="544316" y="110747"/>
                      <a:pt x="536038" y="104842"/>
                      <a:pt x="527456" y="99508"/>
                    </a:cubicBezTo>
                    <a:cubicBezTo>
                      <a:pt x="500663" y="82696"/>
                      <a:pt x="471135" y="71161"/>
                      <a:pt x="440922" y="63151"/>
                    </a:cubicBezTo>
                    <a:cubicBezTo>
                      <a:pt x="419462" y="57731"/>
                      <a:pt x="397564" y="55369"/>
                      <a:pt x="375618" y="53445"/>
                    </a:cubicBezTo>
                    <a:cubicBezTo>
                      <a:pt x="362836" y="52321"/>
                      <a:pt x="350034" y="51349"/>
                      <a:pt x="337290" y="50016"/>
                    </a:cubicBezTo>
                    <a:cubicBezTo>
                      <a:pt x="335804" y="49863"/>
                      <a:pt x="334308" y="49730"/>
                      <a:pt x="332813" y="49568"/>
                    </a:cubicBezTo>
                    <a:cubicBezTo>
                      <a:pt x="313230" y="47635"/>
                      <a:pt x="293646" y="45453"/>
                      <a:pt x="274025" y="43853"/>
                    </a:cubicBezTo>
                    <a:cubicBezTo>
                      <a:pt x="266414" y="43234"/>
                      <a:pt x="258813" y="42701"/>
                      <a:pt x="251184" y="42310"/>
                    </a:cubicBezTo>
                    <a:cubicBezTo>
                      <a:pt x="210617" y="40119"/>
                      <a:pt x="161915" y="47473"/>
                      <a:pt x="139103" y="87030"/>
                    </a:cubicBezTo>
                    <a:cubicBezTo>
                      <a:pt x="132788" y="98174"/>
                      <a:pt x="129235" y="110700"/>
                      <a:pt x="127349" y="123463"/>
                    </a:cubicBezTo>
                    <a:cubicBezTo>
                      <a:pt x="125416" y="136884"/>
                      <a:pt x="126625" y="150571"/>
                      <a:pt x="129883" y="163659"/>
                    </a:cubicBezTo>
                    <a:cubicBezTo>
                      <a:pt x="132779" y="174927"/>
                      <a:pt x="136808" y="185842"/>
                      <a:pt x="140818" y="196720"/>
                    </a:cubicBezTo>
                    <a:cubicBezTo>
                      <a:pt x="150971" y="223323"/>
                      <a:pt x="161354" y="249860"/>
                      <a:pt x="169431" y="277263"/>
                    </a:cubicBezTo>
                    <a:cubicBezTo>
                      <a:pt x="180137" y="311429"/>
                      <a:pt x="185699" y="346243"/>
                      <a:pt x="179308" y="381972"/>
                    </a:cubicBezTo>
                    <a:cubicBezTo>
                      <a:pt x="176184" y="401183"/>
                      <a:pt x="170259" y="419795"/>
                      <a:pt x="162725" y="437598"/>
                    </a:cubicBezTo>
                    <a:cubicBezTo>
                      <a:pt x="154876" y="456257"/>
                      <a:pt x="145456" y="474631"/>
                      <a:pt x="131550" y="489147"/>
                    </a:cubicBezTo>
                    <a:cubicBezTo>
                      <a:pt x="116767" y="504244"/>
                      <a:pt x="98650" y="515026"/>
                      <a:pt x="82325" y="528114"/>
                    </a:cubicBezTo>
                    <a:cubicBezTo>
                      <a:pt x="76476" y="532705"/>
                      <a:pt x="71095" y="537924"/>
                      <a:pt x="66684" y="544039"/>
                    </a:cubicBezTo>
                    <a:cubicBezTo>
                      <a:pt x="62646" y="549373"/>
                      <a:pt x="59512" y="555546"/>
                      <a:pt x="58322" y="562299"/>
                    </a:cubicBezTo>
                    <a:cubicBezTo>
                      <a:pt x="56893" y="571729"/>
                      <a:pt x="60188" y="580930"/>
                      <a:pt x="63475" y="589569"/>
                    </a:cubicBezTo>
                    <a:cubicBezTo>
                      <a:pt x="66703" y="597741"/>
                      <a:pt x="70132" y="605885"/>
                      <a:pt x="72276" y="614458"/>
                    </a:cubicBezTo>
                    <a:cubicBezTo>
                      <a:pt x="74543" y="624497"/>
                      <a:pt x="76457" y="635737"/>
                      <a:pt x="72009" y="645405"/>
                    </a:cubicBezTo>
                    <a:cubicBezTo>
                      <a:pt x="66075" y="657901"/>
                      <a:pt x="51235" y="662254"/>
                      <a:pt x="38767" y="660816"/>
                    </a:cubicBezTo>
                    <a:cubicBezTo>
                      <a:pt x="25165" y="659359"/>
                      <a:pt x="12440" y="653777"/>
                      <a:pt x="0" y="647995"/>
                    </a:cubicBezTo>
                    <a:lnTo>
                      <a:pt x="0" y="639251"/>
                    </a:lnTo>
                    <a:cubicBezTo>
                      <a:pt x="6725" y="642537"/>
                      <a:pt x="13516" y="645576"/>
                      <a:pt x="20345" y="648310"/>
                    </a:cubicBezTo>
                    <a:cubicBezTo>
                      <a:pt x="29080" y="651596"/>
                      <a:pt x="37814" y="654158"/>
                      <a:pt x="47063" y="653358"/>
                    </a:cubicBezTo>
                    <a:cubicBezTo>
                      <a:pt x="52959" y="652596"/>
                      <a:pt x="59322" y="650377"/>
                      <a:pt x="63255" y="645471"/>
                    </a:cubicBezTo>
                    <a:cubicBezTo>
                      <a:pt x="67227" y="640451"/>
                      <a:pt x="67113" y="633784"/>
                      <a:pt x="66532" y="627650"/>
                    </a:cubicBezTo>
                    <a:cubicBezTo>
                      <a:pt x="64351" y="605819"/>
                      <a:pt x="48797" y="587378"/>
                      <a:pt x="49587" y="565023"/>
                    </a:cubicBezTo>
                    <a:cubicBezTo>
                      <a:pt x="49959" y="554984"/>
                      <a:pt x="54702" y="545678"/>
                      <a:pt x="60770" y="538105"/>
                    </a:cubicBezTo>
                    <a:cubicBezTo>
                      <a:pt x="66151" y="530866"/>
                      <a:pt x="73133" y="525285"/>
                      <a:pt x="80077" y="519808"/>
                    </a:cubicBezTo>
                    <a:cubicBezTo>
                      <a:pt x="95250" y="507825"/>
                      <a:pt x="112043" y="497957"/>
                      <a:pt x="125806" y="484099"/>
                    </a:cubicBezTo>
                    <a:cubicBezTo>
                      <a:pt x="130854" y="478784"/>
                      <a:pt x="135312" y="472907"/>
                      <a:pt x="139436" y="466792"/>
                    </a:cubicBezTo>
                    <a:cubicBezTo>
                      <a:pt x="146695" y="455762"/>
                      <a:pt x="152000" y="443446"/>
                      <a:pt x="157058" y="431206"/>
                    </a:cubicBezTo>
                    <a:cubicBezTo>
                      <a:pt x="168831" y="401765"/>
                      <a:pt x="177413" y="369599"/>
                      <a:pt x="173898" y="337423"/>
                    </a:cubicBezTo>
                    <a:cubicBezTo>
                      <a:pt x="167316" y="284293"/>
                      <a:pt x="144656" y="236430"/>
                      <a:pt x="127711" y="186547"/>
                    </a:cubicBezTo>
                    <a:cubicBezTo>
                      <a:pt x="120948" y="166688"/>
                      <a:pt x="115548" y="145561"/>
                      <a:pt x="117881" y="124320"/>
                    </a:cubicBezTo>
                    <a:cubicBezTo>
                      <a:pt x="120929" y="95964"/>
                      <a:pt x="133607" y="69780"/>
                      <a:pt x="156686" y="53826"/>
                    </a:cubicBezTo>
                    <a:cubicBezTo>
                      <a:pt x="186471" y="33299"/>
                      <a:pt x="223818" y="31004"/>
                      <a:pt x="258432" y="33547"/>
                    </a:cubicBezTo>
                    <a:cubicBezTo>
                      <a:pt x="264424" y="33966"/>
                      <a:pt x="270424" y="34404"/>
                      <a:pt x="276416" y="34871"/>
                    </a:cubicBezTo>
                    <a:cubicBezTo>
                      <a:pt x="297466" y="36471"/>
                      <a:pt x="318506" y="38281"/>
                      <a:pt x="339538" y="40167"/>
                    </a:cubicBezTo>
                    <a:cubicBezTo>
                      <a:pt x="352873" y="41367"/>
                      <a:pt x="366208" y="42605"/>
                      <a:pt x="379543" y="43844"/>
                    </a:cubicBezTo>
                    <a:cubicBezTo>
                      <a:pt x="379676" y="43844"/>
                      <a:pt x="379800" y="43872"/>
                      <a:pt x="379933" y="43872"/>
                    </a:cubicBezTo>
                    <a:cubicBezTo>
                      <a:pt x="399107" y="45672"/>
                      <a:pt x="418281" y="47825"/>
                      <a:pt x="437169" y="51873"/>
                    </a:cubicBezTo>
                    <a:cubicBezTo>
                      <a:pt x="449151" y="54445"/>
                      <a:pt x="460867" y="58198"/>
                      <a:pt x="472507" y="62074"/>
                    </a:cubicBezTo>
                    <a:cubicBezTo>
                      <a:pt x="509207" y="74876"/>
                      <a:pt x="545801" y="93402"/>
                      <a:pt x="571271" y="124749"/>
                    </a:cubicBezTo>
                    <a:cubicBezTo>
                      <a:pt x="596913" y="155429"/>
                      <a:pt x="616734" y="191510"/>
                      <a:pt x="630031" y="229800"/>
                    </a:cubicBezTo>
                    <a:cubicBezTo>
                      <a:pt x="641061" y="262499"/>
                      <a:pt x="650310" y="297142"/>
                      <a:pt x="670074" y="325412"/>
                    </a:cubicBezTo>
                    <a:cubicBezTo>
                      <a:pt x="685057" y="346262"/>
                      <a:pt x="703945" y="355968"/>
                      <a:pt x="728282" y="359721"/>
                    </a:cubicBezTo>
                    <a:cubicBezTo>
                      <a:pt x="753923" y="364150"/>
                      <a:pt x="778954" y="359235"/>
                      <a:pt x="802672" y="348891"/>
                    </a:cubicBezTo>
                    <a:cubicBezTo>
                      <a:pt x="838095" y="333661"/>
                      <a:pt x="872071" y="313792"/>
                      <a:pt x="900655" y="286893"/>
                    </a:cubicBezTo>
                    <a:cubicBezTo>
                      <a:pt x="901179" y="286417"/>
                      <a:pt x="901694" y="285931"/>
                      <a:pt x="902199" y="285436"/>
                    </a:cubicBezTo>
                    <a:cubicBezTo>
                      <a:pt x="914010" y="274368"/>
                      <a:pt x="924935" y="262490"/>
                      <a:pt x="935698" y="250441"/>
                    </a:cubicBezTo>
                    <a:cubicBezTo>
                      <a:pt x="943384" y="241840"/>
                      <a:pt x="950985" y="233162"/>
                      <a:pt x="958768" y="224609"/>
                    </a:cubicBezTo>
                    <a:cubicBezTo>
                      <a:pt x="961368" y="221752"/>
                      <a:pt x="963987" y="218894"/>
                      <a:pt x="966635" y="216075"/>
                    </a:cubicBezTo>
                    <a:cubicBezTo>
                      <a:pt x="972407" y="210017"/>
                      <a:pt x="978208" y="203873"/>
                      <a:pt x="984590" y="198501"/>
                    </a:cubicBezTo>
                    <a:cubicBezTo>
                      <a:pt x="987704" y="195872"/>
                      <a:pt x="990952" y="193434"/>
                      <a:pt x="994410" y="191281"/>
                    </a:cubicBezTo>
                    <a:cubicBezTo>
                      <a:pt x="1017832" y="176632"/>
                      <a:pt x="1045807" y="173117"/>
                      <a:pt x="1072629" y="173946"/>
                    </a:cubicBezTo>
                    <a:cubicBezTo>
                      <a:pt x="1081526" y="174088"/>
                      <a:pt x="1090403" y="174755"/>
                      <a:pt x="1099214" y="175879"/>
                    </a:cubicBezTo>
                    <a:cubicBezTo>
                      <a:pt x="1106014" y="176736"/>
                      <a:pt x="1112787" y="177860"/>
                      <a:pt x="1119512" y="179213"/>
                    </a:cubicBezTo>
                    <a:cubicBezTo>
                      <a:pt x="1133275" y="181975"/>
                      <a:pt x="1146896" y="185661"/>
                      <a:pt x="1160288" y="189900"/>
                    </a:cubicBezTo>
                    <a:cubicBezTo>
                      <a:pt x="1168184" y="192300"/>
                      <a:pt x="1175985" y="195091"/>
                      <a:pt x="1183843" y="197653"/>
                    </a:cubicBezTo>
                    <a:cubicBezTo>
                      <a:pt x="1192768" y="200568"/>
                      <a:pt x="1201750" y="203197"/>
                      <a:pt x="1211027" y="204645"/>
                    </a:cubicBezTo>
                    <a:cubicBezTo>
                      <a:pt x="1217390" y="205588"/>
                      <a:pt x="1223848" y="206121"/>
                      <a:pt x="1230259" y="205397"/>
                    </a:cubicBezTo>
                    <a:cubicBezTo>
                      <a:pt x="1238441" y="204378"/>
                      <a:pt x="1246337" y="201378"/>
                      <a:pt x="1253500" y="197129"/>
                    </a:cubicBezTo>
                    <a:cubicBezTo>
                      <a:pt x="1273026" y="185604"/>
                      <a:pt x="1283341" y="164716"/>
                      <a:pt x="1289066" y="142694"/>
                    </a:cubicBezTo>
                    <a:cubicBezTo>
                      <a:pt x="1290857" y="135922"/>
                      <a:pt x="1292428" y="129102"/>
                      <a:pt x="1293819" y="122225"/>
                    </a:cubicBezTo>
                    <a:cubicBezTo>
                      <a:pt x="1297734" y="102822"/>
                      <a:pt x="1300077" y="83087"/>
                      <a:pt x="1301077" y="63275"/>
                    </a:cubicBezTo>
                    <a:cubicBezTo>
                      <a:pt x="1301325" y="58369"/>
                      <a:pt x="1301486" y="53464"/>
                      <a:pt x="1301572" y="48558"/>
                    </a:cubicBezTo>
                    <a:cubicBezTo>
                      <a:pt x="1301601" y="46701"/>
                      <a:pt x="1301601" y="44825"/>
                      <a:pt x="1301601" y="42967"/>
                    </a:cubicBezTo>
                    <a:cubicBezTo>
                      <a:pt x="1301629" y="37319"/>
                      <a:pt x="1301572" y="31671"/>
                      <a:pt x="1301486" y="26022"/>
                    </a:cubicBezTo>
                    <a:cubicBezTo>
                      <a:pt x="1301353" y="17345"/>
                      <a:pt x="1301144" y="8677"/>
                      <a:pt x="1301001" y="0"/>
                    </a:cubicBezTo>
                    <a:lnTo>
                      <a:pt x="1305821" y="0"/>
                    </a:lnTo>
                    <a:cubicBezTo>
                      <a:pt x="1306106" y="8220"/>
                      <a:pt x="1306392" y="16440"/>
                      <a:pt x="1306544" y="24660"/>
                    </a:cubicBezTo>
                    <a:cubicBezTo>
                      <a:pt x="1306659" y="30156"/>
                      <a:pt x="1306716" y="35662"/>
                      <a:pt x="1306697" y="4115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2" name="Google Shape;472;p23"/>
            <p:cNvGrpSpPr/>
            <p:nvPr/>
          </p:nvGrpSpPr>
          <p:grpSpPr>
            <a:xfrm flipH="1" rot="10800000">
              <a:off x="7698284" y="-75516"/>
              <a:ext cx="1656088" cy="2399169"/>
              <a:chOff x="8768880" y="3550680"/>
              <a:chExt cx="805216" cy="1166457"/>
            </a:xfrm>
          </p:grpSpPr>
          <p:sp>
            <p:nvSpPr>
              <p:cNvPr id="473" name="Google Shape;473;p23"/>
              <p:cNvSpPr/>
              <p:nvPr/>
            </p:nvSpPr>
            <p:spPr>
              <a:xfrm>
                <a:off x="8993880" y="3772800"/>
                <a:ext cx="580216" cy="944337"/>
              </a:xfrm>
              <a:custGeom>
                <a:rect b="b" l="l" r="r" t="t"/>
                <a:pathLst>
                  <a:path extrusionOk="0" h="944337" w="580216">
                    <a:moveTo>
                      <a:pt x="579632" y="213444"/>
                    </a:moveTo>
                    <a:lnTo>
                      <a:pt x="579632" y="225702"/>
                    </a:lnTo>
                    <a:cubicBezTo>
                      <a:pt x="575155" y="223312"/>
                      <a:pt x="570622" y="221026"/>
                      <a:pt x="566030" y="218806"/>
                    </a:cubicBezTo>
                    <a:cubicBezTo>
                      <a:pt x="565401" y="218492"/>
                      <a:pt x="564745" y="218178"/>
                      <a:pt x="564116" y="217863"/>
                    </a:cubicBezTo>
                    <a:cubicBezTo>
                      <a:pt x="563316" y="217463"/>
                      <a:pt x="562487" y="217092"/>
                      <a:pt x="561696" y="216720"/>
                    </a:cubicBezTo>
                    <a:cubicBezTo>
                      <a:pt x="558705" y="215320"/>
                      <a:pt x="555677" y="213958"/>
                      <a:pt x="552657" y="212615"/>
                    </a:cubicBezTo>
                    <a:cubicBezTo>
                      <a:pt x="547837" y="210482"/>
                      <a:pt x="542989" y="208367"/>
                      <a:pt x="538122" y="206348"/>
                    </a:cubicBezTo>
                    <a:cubicBezTo>
                      <a:pt x="532045" y="203757"/>
                      <a:pt x="525949" y="201242"/>
                      <a:pt x="519853" y="198766"/>
                    </a:cubicBezTo>
                    <a:cubicBezTo>
                      <a:pt x="508994" y="194346"/>
                      <a:pt x="498127" y="189984"/>
                      <a:pt x="487325" y="185536"/>
                    </a:cubicBezTo>
                    <a:cubicBezTo>
                      <a:pt x="472047" y="179240"/>
                      <a:pt x="456940" y="172705"/>
                      <a:pt x="442253" y="165438"/>
                    </a:cubicBezTo>
                    <a:cubicBezTo>
                      <a:pt x="432585" y="160647"/>
                      <a:pt x="423098" y="155541"/>
                      <a:pt x="413916" y="149960"/>
                    </a:cubicBezTo>
                    <a:cubicBezTo>
                      <a:pt x="377483" y="126585"/>
                      <a:pt x="347860" y="96820"/>
                      <a:pt x="316304" y="69140"/>
                    </a:cubicBezTo>
                    <a:cubicBezTo>
                      <a:pt x="294149" y="50043"/>
                      <a:pt x="270774" y="29773"/>
                      <a:pt x="239761" y="21248"/>
                    </a:cubicBezTo>
                    <a:cubicBezTo>
                      <a:pt x="209376" y="13181"/>
                      <a:pt x="178153" y="9018"/>
                      <a:pt x="146425" y="8275"/>
                    </a:cubicBezTo>
                    <a:cubicBezTo>
                      <a:pt x="136224" y="8047"/>
                      <a:pt x="125956" y="8333"/>
                      <a:pt x="115898" y="9904"/>
                    </a:cubicBezTo>
                    <a:cubicBezTo>
                      <a:pt x="110250" y="10990"/>
                      <a:pt x="103925" y="13438"/>
                      <a:pt x="101868" y="18286"/>
                    </a:cubicBezTo>
                    <a:cubicBezTo>
                      <a:pt x="99562" y="24411"/>
                      <a:pt x="102553" y="30802"/>
                      <a:pt x="104515" y="36698"/>
                    </a:cubicBezTo>
                    <a:cubicBezTo>
                      <a:pt x="110078" y="49614"/>
                      <a:pt x="116831" y="62158"/>
                      <a:pt x="121994" y="75208"/>
                    </a:cubicBezTo>
                    <a:cubicBezTo>
                      <a:pt x="132795" y="100868"/>
                      <a:pt x="143063" y="127147"/>
                      <a:pt x="161075" y="150007"/>
                    </a:cubicBezTo>
                    <a:cubicBezTo>
                      <a:pt x="199299" y="198270"/>
                      <a:pt x="268860" y="217282"/>
                      <a:pt x="319828" y="253858"/>
                    </a:cubicBezTo>
                    <a:cubicBezTo>
                      <a:pt x="328982" y="260126"/>
                      <a:pt x="337306" y="267260"/>
                      <a:pt x="344660" y="274985"/>
                    </a:cubicBezTo>
                    <a:cubicBezTo>
                      <a:pt x="350308" y="281110"/>
                      <a:pt x="354613" y="288015"/>
                      <a:pt x="358433" y="295026"/>
                    </a:cubicBezTo>
                    <a:cubicBezTo>
                      <a:pt x="369577" y="315523"/>
                      <a:pt x="373482" y="337955"/>
                      <a:pt x="378416" y="359910"/>
                    </a:cubicBezTo>
                    <a:cubicBezTo>
                      <a:pt x="384798" y="385627"/>
                      <a:pt x="388398" y="411907"/>
                      <a:pt x="385484" y="438167"/>
                    </a:cubicBezTo>
                    <a:cubicBezTo>
                      <a:pt x="384655" y="447006"/>
                      <a:pt x="382950" y="455788"/>
                      <a:pt x="380607" y="464447"/>
                    </a:cubicBezTo>
                    <a:cubicBezTo>
                      <a:pt x="375816" y="481582"/>
                      <a:pt x="366862" y="497660"/>
                      <a:pt x="357318" y="513253"/>
                    </a:cubicBezTo>
                    <a:cubicBezTo>
                      <a:pt x="347117" y="530217"/>
                      <a:pt x="333744" y="545723"/>
                      <a:pt x="319342" y="560373"/>
                    </a:cubicBezTo>
                    <a:cubicBezTo>
                      <a:pt x="289748" y="590786"/>
                      <a:pt x="254458" y="616732"/>
                      <a:pt x="219939" y="643126"/>
                    </a:cubicBezTo>
                    <a:cubicBezTo>
                      <a:pt x="200727" y="658518"/>
                      <a:pt x="183135" y="675025"/>
                      <a:pt x="166885" y="692447"/>
                    </a:cubicBezTo>
                    <a:cubicBezTo>
                      <a:pt x="148759" y="711659"/>
                      <a:pt x="134014" y="732985"/>
                      <a:pt x="115460" y="751911"/>
                    </a:cubicBezTo>
                    <a:cubicBezTo>
                      <a:pt x="108421" y="758750"/>
                      <a:pt x="101210" y="765484"/>
                      <a:pt x="93142" y="771494"/>
                    </a:cubicBezTo>
                    <a:cubicBezTo>
                      <a:pt x="80655" y="780991"/>
                      <a:pt x="66749" y="789059"/>
                      <a:pt x="53919" y="798203"/>
                    </a:cubicBezTo>
                    <a:cubicBezTo>
                      <a:pt x="44022" y="805527"/>
                      <a:pt x="34850" y="813481"/>
                      <a:pt x="26724" y="822177"/>
                    </a:cubicBezTo>
                    <a:cubicBezTo>
                      <a:pt x="22705" y="826368"/>
                      <a:pt x="18914" y="830759"/>
                      <a:pt x="16123" y="835607"/>
                    </a:cubicBezTo>
                    <a:cubicBezTo>
                      <a:pt x="9656" y="847237"/>
                      <a:pt x="3693" y="861801"/>
                      <a:pt x="8970" y="874260"/>
                    </a:cubicBezTo>
                    <a:cubicBezTo>
                      <a:pt x="12132" y="882099"/>
                      <a:pt x="17295" y="889252"/>
                      <a:pt x="22686" y="896158"/>
                    </a:cubicBezTo>
                    <a:cubicBezTo>
                      <a:pt x="29439" y="905140"/>
                      <a:pt x="37135" y="913436"/>
                      <a:pt x="45403" y="921332"/>
                    </a:cubicBezTo>
                    <a:cubicBezTo>
                      <a:pt x="53385" y="928943"/>
                      <a:pt x="61910" y="936182"/>
                      <a:pt x="70635" y="943259"/>
                    </a:cubicBezTo>
                    <a:lnTo>
                      <a:pt x="60710" y="943259"/>
                    </a:lnTo>
                    <a:cubicBezTo>
                      <a:pt x="53042" y="937049"/>
                      <a:pt x="45574" y="930600"/>
                      <a:pt x="38583" y="923904"/>
                    </a:cubicBezTo>
                    <a:cubicBezTo>
                      <a:pt x="23791" y="909712"/>
                      <a:pt x="11104" y="894196"/>
                      <a:pt x="2750" y="876327"/>
                    </a:cubicBezTo>
                    <a:cubicBezTo>
                      <a:pt x="-469" y="869402"/>
                      <a:pt x="-584" y="861792"/>
                      <a:pt x="978" y="854543"/>
                    </a:cubicBezTo>
                    <a:cubicBezTo>
                      <a:pt x="2922" y="845304"/>
                      <a:pt x="6655" y="836331"/>
                      <a:pt x="12037" y="828121"/>
                    </a:cubicBezTo>
                    <a:cubicBezTo>
                      <a:pt x="15828" y="822501"/>
                      <a:pt x="20877" y="817577"/>
                      <a:pt x="25953" y="812757"/>
                    </a:cubicBezTo>
                    <a:cubicBezTo>
                      <a:pt x="36612" y="802641"/>
                      <a:pt x="48499" y="793431"/>
                      <a:pt x="61272" y="785192"/>
                    </a:cubicBezTo>
                    <a:cubicBezTo>
                      <a:pt x="73445" y="777095"/>
                      <a:pt x="85132" y="769656"/>
                      <a:pt x="95733" y="760531"/>
                    </a:cubicBezTo>
                    <a:cubicBezTo>
                      <a:pt x="102830" y="754321"/>
                      <a:pt x="109649" y="747873"/>
                      <a:pt x="115803" y="741005"/>
                    </a:cubicBezTo>
                    <a:cubicBezTo>
                      <a:pt x="133367" y="721107"/>
                      <a:pt x="149130" y="700124"/>
                      <a:pt x="167600" y="680797"/>
                    </a:cubicBezTo>
                    <a:cubicBezTo>
                      <a:pt x="187469" y="659328"/>
                      <a:pt x="210271" y="639945"/>
                      <a:pt x="234217" y="621704"/>
                    </a:cubicBezTo>
                    <a:cubicBezTo>
                      <a:pt x="269593" y="593853"/>
                      <a:pt x="304969" y="565259"/>
                      <a:pt x="332144" y="531417"/>
                    </a:cubicBezTo>
                    <a:cubicBezTo>
                      <a:pt x="346307" y="513624"/>
                      <a:pt x="357433" y="494155"/>
                      <a:pt x="366129" y="474057"/>
                    </a:cubicBezTo>
                    <a:cubicBezTo>
                      <a:pt x="375425" y="451426"/>
                      <a:pt x="376759" y="427166"/>
                      <a:pt x="375397" y="403420"/>
                    </a:cubicBezTo>
                    <a:cubicBezTo>
                      <a:pt x="374139" y="386799"/>
                      <a:pt x="370320" y="370378"/>
                      <a:pt x="366729" y="354014"/>
                    </a:cubicBezTo>
                    <a:cubicBezTo>
                      <a:pt x="362309" y="334116"/>
                      <a:pt x="357633" y="313933"/>
                      <a:pt x="346831" y="295635"/>
                    </a:cubicBezTo>
                    <a:cubicBezTo>
                      <a:pt x="340336" y="283691"/>
                      <a:pt x="329982" y="273604"/>
                      <a:pt x="318294" y="264965"/>
                    </a:cubicBezTo>
                    <a:cubicBezTo>
                      <a:pt x="267155" y="226845"/>
                      <a:pt x="197394" y="207148"/>
                      <a:pt x="156712" y="159485"/>
                    </a:cubicBezTo>
                    <a:cubicBezTo>
                      <a:pt x="134110" y="132748"/>
                      <a:pt x="123699" y="100706"/>
                      <a:pt x="109535" y="70569"/>
                    </a:cubicBezTo>
                    <a:cubicBezTo>
                      <a:pt x="103944" y="58224"/>
                      <a:pt x="97733" y="45994"/>
                      <a:pt x="93971" y="33107"/>
                    </a:cubicBezTo>
                    <a:cubicBezTo>
                      <a:pt x="91780" y="25982"/>
                      <a:pt x="91152" y="17886"/>
                      <a:pt x="96362" y="11552"/>
                    </a:cubicBezTo>
                    <a:cubicBezTo>
                      <a:pt x="103515" y="3399"/>
                      <a:pt x="116431" y="1541"/>
                      <a:pt x="127747" y="636"/>
                    </a:cubicBezTo>
                    <a:cubicBezTo>
                      <a:pt x="151521" y="-1078"/>
                      <a:pt x="175467" y="893"/>
                      <a:pt x="199013" y="3913"/>
                    </a:cubicBezTo>
                    <a:cubicBezTo>
                      <a:pt x="226607" y="7618"/>
                      <a:pt x="255372" y="12266"/>
                      <a:pt x="278232" y="26544"/>
                    </a:cubicBezTo>
                    <a:cubicBezTo>
                      <a:pt x="326867" y="56986"/>
                      <a:pt x="360785" y="100325"/>
                      <a:pt x="406658" y="133329"/>
                    </a:cubicBezTo>
                    <a:cubicBezTo>
                      <a:pt x="418717" y="142025"/>
                      <a:pt x="431804" y="149464"/>
                      <a:pt x="445482" y="156132"/>
                    </a:cubicBezTo>
                    <a:cubicBezTo>
                      <a:pt x="460103" y="163285"/>
                      <a:pt x="475362" y="169591"/>
                      <a:pt x="490697" y="175687"/>
                    </a:cubicBezTo>
                    <a:cubicBezTo>
                      <a:pt x="498079" y="178592"/>
                      <a:pt x="505461" y="181478"/>
                      <a:pt x="512785" y="184383"/>
                    </a:cubicBezTo>
                    <a:cubicBezTo>
                      <a:pt x="515862" y="185583"/>
                      <a:pt x="518910" y="186774"/>
                      <a:pt x="521996" y="188002"/>
                    </a:cubicBezTo>
                    <a:cubicBezTo>
                      <a:pt x="527816" y="190308"/>
                      <a:pt x="533598" y="192651"/>
                      <a:pt x="539360" y="195042"/>
                    </a:cubicBezTo>
                    <a:cubicBezTo>
                      <a:pt x="539989" y="195299"/>
                      <a:pt x="540589" y="195556"/>
                      <a:pt x="541217" y="195813"/>
                    </a:cubicBezTo>
                    <a:cubicBezTo>
                      <a:pt x="548114" y="198690"/>
                      <a:pt x="554934" y="201661"/>
                      <a:pt x="561687" y="204767"/>
                    </a:cubicBezTo>
                    <a:cubicBezTo>
                      <a:pt x="563116" y="205424"/>
                      <a:pt x="564506" y="206052"/>
                      <a:pt x="565906" y="206729"/>
                    </a:cubicBezTo>
                    <a:cubicBezTo>
                      <a:pt x="570526" y="208862"/>
                      <a:pt x="575117" y="211120"/>
                      <a:pt x="579622" y="213425"/>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3"/>
              <p:cNvSpPr/>
              <p:nvPr/>
            </p:nvSpPr>
            <p:spPr>
              <a:xfrm>
                <a:off x="8959680" y="3733560"/>
                <a:ext cx="613432" cy="982732"/>
              </a:xfrm>
              <a:custGeom>
                <a:rect b="b" l="l" r="r" t="t"/>
                <a:pathLst>
                  <a:path extrusionOk="0" h="982732" w="616515">
                    <a:moveTo>
                      <a:pt x="613547" y="88157"/>
                    </a:moveTo>
                    <a:lnTo>
                      <a:pt x="613547" y="97311"/>
                    </a:lnTo>
                    <a:cubicBezTo>
                      <a:pt x="608527" y="97025"/>
                      <a:pt x="603564" y="96625"/>
                      <a:pt x="598612" y="96082"/>
                    </a:cubicBezTo>
                    <a:cubicBezTo>
                      <a:pt x="597611" y="95996"/>
                      <a:pt x="596621" y="95882"/>
                      <a:pt x="595621" y="95768"/>
                    </a:cubicBezTo>
                    <a:cubicBezTo>
                      <a:pt x="591716" y="95339"/>
                      <a:pt x="587810" y="94825"/>
                      <a:pt x="583934" y="94282"/>
                    </a:cubicBezTo>
                    <a:cubicBezTo>
                      <a:pt x="579943" y="93739"/>
                      <a:pt x="575951" y="93139"/>
                      <a:pt x="571989" y="92539"/>
                    </a:cubicBezTo>
                    <a:cubicBezTo>
                      <a:pt x="570474" y="92310"/>
                      <a:pt x="568970" y="92053"/>
                      <a:pt x="567455" y="91825"/>
                    </a:cubicBezTo>
                    <a:cubicBezTo>
                      <a:pt x="562978" y="91110"/>
                      <a:pt x="558502" y="90367"/>
                      <a:pt x="554025" y="89577"/>
                    </a:cubicBezTo>
                    <a:cubicBezTo>
                      <a:pt x="541538" y="87472"/>
                      <a:pt x="529108" y="85157"/>
                      <a:pt x="516706" y="82709"/>
                    </a:cubicBezTo>
                    <a:cubicBezTo>
                      <a:pt x="502904" y="80004"/>
                      <a:pt x="489140" y="77118"/>
                      <a:pt x="475424" y="74070"/>
                    </a:cubicBezTo>
                    <a:cubicBezTo>
                      <a:pt x="458461" y="70336"/>
                      <a:pt x="441554" y="66374"/>
                      <a:pt x="424714" y="62297"/>
                    </a:cubicBezTo>
                    <a:cubicBezTo>
                      <a:pt x="391928" y="54344"/>
                      <a:pt x="359315" y="45876"/>
                      <a:pt x="326730" y="37408"/>
                    </a:cubicBezTo>
                    <a:cubicBezTo>
                      <a:pt x="293488" y="28998"/>
                      <a:pt x="259741" y="21587"/>
                      <a:pt x="225241" y="17768"/>
                    </a:cubicBezTo>
                    <a:cubicBezTo>
                      <a:pt x="196418" y="14948"/>
                      <a:pt x="131105" y="8328"/>
                      <a:pt x="107188" y="20816"/>
                    </a:cubicBezTo>
                    <a:cubicBezTo>
                      <a:pt x="95101" y="27169"/>
                      <a:pt x="98035" y="39170"/>
                      <a:pt x="103483" y="48295"/>
                    </a:cubicBezTo>
                    <a:cubicBezTo>
                      <a:pt x="112408" y="62240"/>
                      <a:pt x="120533" y="76518"/>
                      <a:pt x="126771" y="91482"/>
                    </a:cubicBezTo>
                    <a:cubicBezTo>
                      <a:pt x="144955" y="134268"/>
                      <a:pt x="162691" y="178140"/>
                      <a:pt x="195275" y="215087"/>
                    </a:cubicBezTo>
                    <a:cubicBezTo>
                      <a:pt x="212239" y="234128"/>
                      <a:pt x="234328" y="249435"/>
                      <a:pt x="253654" y="266713"/>
                    </a:cubicBezTo>
                    <a:cubicBezTo>
                      <a:pt x="271047" y="281762"/>
                      <a:pt x="286925" y="298012"/>
                      <a:pt x="301803" y="314862"/>
                    </a:cubicBezTo>
                    <a:cubicBezTo>
                      <a:pt x="317910" y="333045"/>
                      <a:pt x="332445" y="352495"/>
                      <a:pt x="341398" y="373955"/>
                    </a:cubicBezTo>
                    <a:cubicBezTo>
                      <a:pt x="346047" y="385442"/>
                      <a:pt x="349209" y="397301"/>
                      <a:pt x="351323" y="409274"/>
                    </a:cubicBezTo>
                    <a:cubicBezTo>
                      <a:pt x="354543" y="432877"/>
                      <a:pt x="352066" y="456994"/>
                      <a:pt x="343856" y="479740"/>
                    </a:cubicBezTo>
                    <a:cubicBezTo>
                      <a:pt x="337274" y="499580"/>
                      <a:pt x="328006" y="518764"/>
                      <a:pt x="316919" y="537156"/>
                    </a:cubicBezTo>
                    <a:cubicBezTo>
                      <a:pt x="291430" y="581943"/>
                      <a:pt x="257941" y="623053"/>
                      <a:pt x="220307" y="661277"/>
                    </a:cubicBezTo>
                    <a:cubicBezTo>
                      <a:pt x="205743" y="676755"/>
                      <a:pt x="192142" y="692919"/>
                      <a:pt x="180912" y="710254"/>
                    </a:cubicBezTo>
                    <a:cubicBezTo>
                      <a:pt x="170930" y="725818"/>
                      <a:pt x="161842" y="741810"/>
                      <a:pt x="150813" y="756889"/>
                    </a:cubicBezTo>
                    <a:cubicBezTo>
                      <a:pt x="134792" y="778186"/>
                      <a:pt x="115408" y="797627"/>
                      <a:pt x="93624" y="814962"/>
                    </a:cubicBezTo>
                    <a:cubicBezTo>
                      <a:pt x="73555" y="832041"/>
                      <a:pt x="51943" y="848233"/>
                      <a:pt x="35522" y="867959"/>
                    </a:cubicBezTo>
                    <a:cubicBezTo>
                      <a:pt x="22978" y="883695"/>
                      <a:pt x="15396" y="900830"/>
                      <a:pt x="20016" y="920014"/>
                    </a:cubicBezTo>
                    <a:cubicBezTo>
                      <a:pt x="24950" y="938883"/>
                      <a:pt x="34036" y="956676"/>
                      <a:pt x="44247" y="973982"/>
                    </a:cubicBezTo>
                    <a:cubicBezTo>
                      <a:pt x="45904" y="976802"/>
                      <a:pt x="47581" y="979602"/>
                      <a:pt x="49295" y="982364"/>
                    </a:cubicBezTo>
                    <a:lnTo>
                      <a:pt x="28340" y="982364"/>
                    </a:lnTo>
                    <a:cubicBezTo>
                      <a:pt x="28083" y="981993"/>
                      <a:pt x="27855" y="981593"/>
                      <a:pt x="27626" y="981193"/>
                    </a:cubicBezTo>
                    <a:cubicBezTo>
                      <a:pt x="16796" y="962867"/>
                      <a:pt x="7157" y="943988"/>
                      <a:pt x="1937" y="924005"/>
                    </a:cubicBezTo>
                    <a:cubicBezTo>
                      <a:pt x="-2968" y="905421"/>
                      <a:pt x="1709" y="885914"/>
                      <a:pt x="12967" y="869531"/>
                    </a:cubicBezTo>
                    <a:cubicBezTo>
                      <a:pt x="36027" y="835432"/>
                      <a:pt x="75422" y="812457"/>
                      <a:pt x="106074" y="783578"/>
                    </a:cubicBezTo>
                    <a:cubicBezTo>
                      <a:pt x="118790" y="771319"/>
                      <a:pt x="130105" y="758032"/>
                      <a:pt x="139973" y="744068"/>
                    </a:cubicBezTo>
                    <a:cubicBezTo>
                      <a:pt x="153546" y="724542"/>
                      <a:pt x="164377" y="703730"/>
                      <a:pt x="179340" y="684918"/>
                    </a:cubicBezTo>
                    <a:cubicBezTo>
                      <a:pt x="201828" y="655266"/>
                      <a:pt x="231280" y="629873"/>
                      <a:pt x="254511" y="600650"/>
                    </a:cubicBezTo>
                    <a:cubicBezTo>
                      <a:pt x="274866" y="575447"/>
                      <a:pt x="291259" y="548253"/>
                      <a:pt x="305994" y="520516"/>
                    </a:cubicBezTo>
                    <a:cubicBezTo>
                      <a:pt x="316624" y="500904"/>
                      <a:pt x="325120" y="480464"/>
                      <a:pt x="330654" y="459423"/>
                    </a:cubicBezTo>
                    <a:cubicBezTo>
                      <a:pt x="334074" y="444116"/>
                      <a:pt x="334817" y="427952"/>
                      <a:pt x="332988" y="412903"/>
                    </a:cubicBezTo>
                    <a:cubicBezTo>
                      <a:pt x="330197" y="394967"/>
                      <a:pt x="324463" y="377270"/>
                      <a:pt x="314719" y="361077"/>
                    </a:cubicBezTo>
                    <a:cubicBezTo>
                      <a:pt x="304794" y="344113"/>
                      <a:pt x="291830" y="328578"/>
                      <a:pt x="277971" y="313728"/>
                    </a:cubicBezTo>
                    <a:cubicBezTo>
                      <a:pt x="263379" y="297765"/>
                      <a:pt x="247473" y="282686"/>
                      <a:pt x="230594" y="268370"/>
                    </a:cubicBezTo>
                    <a:cubicBezTo>
                      <a:pt x="214259" y="254264"/>
                      <a:pt x="196694" y="240977"/>
                      <a:pt x="182474" y="225298"/>
                    </a:cubicBezTo>
                    <a:cubicBezTo>
                      <a:pt x="175606" y="217602"/>
                      <a:pt x="169415" y="209449"/>
                      <a:pt x="163519" y="201238"/>
                    </a:cubicBezTo>
                    <a:cubicBezTo>
                      <a:pt x="145107" y="175016"/>
                      <a:pt x="132020" y="146479"/>
                      <a:pt x="119818" y="117942"/>
                    </a:cubicBezTo>
                    <a:cubicBezTo>
                      <a:pt x="114256" y="104312"/>
                      <a:pt x="108617" y="90691"/>
                      <a:pt x="101911" y="77404"/>
                    </a:cubicBezTo>
                    <a:cubicBezTo>
                      <a:pt x="96463" y="65717"/>
                      <a:pt x="88110" y="54915"/>
                      <a:pt x="84747" y="42599"/>
                    </a:cubicBezTo>
                    <a:cubicBezTo>
                      <a:pt x="81071" y="29312"/>
                      <a:pt x="86290" y="15405"/>
                      <a:pt x="101426" y="8700"/>
                    </a:cubicBezTo>
                    <a:cubicBezTo>
                      <a:pt x="117189" y="1518"/>
                      <a:pt x="135744" y="975"/>
                      <a:pt x="153308" y="175"/>
                    </a:cubicBezTo>
                    <a:cubicBezTo>
                      <a:pt x="171072" y="-368"/>
                      <a:pt x="188884" y="432"/>
                      <a:pt x="206591" y="1489"/>
                    </a:cubicBezTo>
                    <a:cubicBezTo>
                      <a:pt x="247158" y="3461"/>
                      <a:pt x="286982" y="10957"/>
                      <a:pt x="325577" y="21244"/>
                    </a:cubicBezTo>
                    <a:cubicBezTo>
                      <a:pt x="357876" y="29541"/>
                      <a:pt x="390090" y="38037"/>
                      <a:pt x="422389" y="46390"/>
                    </a:cubicBezTo>
                    <a:cubicBezTo>
                      <a:pt x="435334" y="49724"/>
                      <a:pt x="448307" y="53058"/>
                      <a:pt x="461242" y="56315"/>
                    </a:cubicBezTo>
                    <a:cubicBezTo>
                      <a:pt x="480768" y="61249"/>
                      <a:pt x="500351" y="66040"/>
                      <a:pt x="519992" y="70593"/>
                    </a:cubicBezTo>
                    <a:cubicBezTo>
                      <a:pt x="531136" y="73184"/>
                      <a:pt x="542281" y="75727"/>
                      <a:pt x="553492" y="78147"/>
                    </a:cubicBezTo>
                    <a:cubicBezTo>
                      <a:pt x="554035" y="78261"/>
                      <a:pt x="554577" y="78347"/>
                      <a:pt x="555120" y="78461"/>
                    </a:cubicBezTo>
                    <a:cubicBezTo>
                      <a:pt x="560797" y="79575"/>
                      <a:pt x="566465" y="80652"/>
                      <a:pt x="572170" y="81680"/>
                    </a:cubicBezTo>
                    <a:cubicBezTo>
                      <a:pt x="576104" y="82395"/>
                      <a:pt x="580038" y="83109"/>
                      <a:pt x="584000" y="83757"/>
                    </a:cubicBezTo>
                    <a:cubicBezTo>
                      <a:pt x="587877" y="84414"/>
                      <a:pt x="591725" y="85043"/>
                      <a:pt x="595601" y="85643"/>
                    </a:cubicBezTo>
                    <a:cubicBezTo>
                      <a:pt x="596573" y="85786"/>
                      <a:pt x="597535" y="85928"/>
                      <a:pt x="598506" y="86071"/>
                    </a:cubicBezTo>
                    <a:cubicBezTo>
                      <a:pt x="603498" y="86843"/>
                      <a:pt x="608518" y="87529"/>
                      <a:pt x="613528" y="88157"/>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3"/>
              <p:cNvSpPr/>
              <p:nvPr/>
            </p:nvSpPr>
            <p:spPr>
              <a:xfrm>
                <a:off x="8907480" y="3700080"/>
                <a:ext cx="665910" cy="1017038"/>
              </a:xfrm>
              <a:custGeom>
                <a:rect b="b" l="l" r="r" t="t"/>
                <a:pathLst>
                  <a:path extrusionOk="0" h="1045797" w="670942">
                    <a:moveTo>
                      <a:pt x="665745" y="1824"/>
                    </a:moveTo>
                    <a:lnTo>
                      <a:pt x="665745" y="11263"/>
                    </a:lnTo>
                    <a:cubicBezTo>
                      <a:pt x="659782" y="13168"/>
                      <a:pt x="653800" y="15025"/>
                      <a:pt x="647809" y="16826"/>
                    </a:cubicBezTo>
                    <a:cubicBezTo>
                      <a:pt x="647409" y="16940"/>
                      <a:pt x="647008" y="17054"/>
                      <a:pt x="646608" y="17168"/>
                    </a:cubicBezTo>
                    <a:cubicBezTo>
                      <a:pt x="641246" y="18768"/>
                      <a:pt x="635893" y="20302"/>
                      <a:pt x="630502" y="21759"/>
                    </a:cubicBezTo>
                    <a:cubicBezTo>
                      <a:pt x="629673" y="21988"/>
                      <a:pt x="628844" y="22217"/>
                      <a:pt x="628025" y="22445"/>
                    </a:cubicBezTo>
                    <a:cubicBezTo>
                      <a:pt x="625577" y="23103"/>
                      <a:pt x="623149" y="23760"/>
                      <a:pt x="620701" y="24388"/>
                    </a:cubicBezTo>
                    <a:cubicBezTo>
                      <a:pt x="619643" y="24617"/>
                      <a:pt x="618567" y="24874"/>
                      <a:pt x="617510" y="25103"/>
                    </a:cubicBezTo>
                    <a:cubicBezTo>
                      <a:pt x="613605" y="25960"/>
                      <a:pt x="609699" y="26789"/>
                      <a:pt x="605766" y="27522"/>
                    </a:cubicBezTo>
                    <a:cubicBezTo>
                      <a:pt x="598955" y="28836"/>
                      <a:pt x="592107" y="29999"/>
                      <a:pt x="585239" y="31027"/>
                    </a:cubicBezTo>
                    <a:cubicBezTo>
                      <a:pt x="566113" y="33904"/>
                      <a:pt x="546758" y="35761"/>
                      <a:pt x="527337" y="36904"/>
                    </a:cubicBezTo>
                    <a:cubicBezTo>
                      <a:pt x="515907" y="37590"/>
                      <a:pt x="504419" y="38047"/>
                      <a:pt x="492961" y="38333"/>
                    </a:cubicBezTo>
                    <a:cubicBezTo>
                      <a:pt x="492732" y="38333"/>
                      <a:pt x="492504" y="38333"/>
                      <a:pt x="492275" y="38361"/>
                    </a:cubicBezTo>
                    <a:cubicBezTo>
                      <a:pt x="485265" y="38561"/>
                      <a:pt x="478273" y="38647"/>
                      <a:pt x="471263" y="38561"/>
                    </a:cubicBezTo>
                    <a:cubicBezTo>
                      <a:pt x="415732" y="38161"/>
                      <a:pt x="360687" y="29894"/>
                      <a:pt x="306033" y="22083"/>
                    </a:cubicBezTo>
                    <a:cubicBezTo>
                      <a:pt x="263618" y="17149"/>
                      <a:pt x="94197" y="-19398"/>
                      <a:pt x="102579" y="44095"/>
                    </a:cubicBezTo>
                    <a:cubicBezTo>
                      <a:pt x="107627" y="59202"/>
                      <a:pt x="117686" y="72775"/>
                      <a:pt x="124591" y="87339"/>
                    </a:cubicBezTo>
                    <a:cubicBezTo>
                      <a:pt x="132830" y="103303"/>
                      <a:pt x="138678" y="120095"/>
                      <a:pt x="141926" y="137260"/>
                    </a:cubicBezTo>
                    <a:cubicBezTo>
                      <a:pt x="147147" y="160462"/>
                      <a:pt x="140812" y="183923"/>
                      <a:pt x="140069" y="207164"/>
                    </a:cubicBezTo>
                    <a:cubicBezTo>
                      <a:pt x="137735" y="249436"/>
                      <a:pt x="169578" y="286954"/>
                      <a:pt x="200762" y="317682"/>
                    </a:cubicBezTo>
                    <a:cubicBezTo>
                      <a:pt x="231147" y="345676"/>
                      <a:pt x="272971" y="362240"/>
                      <a:pt x="305414" y="388234"/>
                    </a:cubicBezTo>
                    <a:cubicBezTo>
                      <a:pt x="389881" y="457681"/>
                      <a:pt x="353248" y="528432"/>
                      <a:pt x="298717" y="601070"/>
                    </a:cubicBezTo>
                    <a:cubicBezTo>
                      <a:pt x="283954" y="621968"/>
                      <a:pt x="267790" y="642751"/>
                      <a:pt x="252198" y="663078"/>
                    </a:cubicBezTo>
                    <a:cubicBezTo>
                      <a:pt x="230443" y="691643"/>
                      <a:pt x="214964" y="722999"/>
                      <a:pt x="197038" y="753194"/>
                    </a:cubicBezTo>
                    <a:cubicBezTo>
                      <a:pt x="174436" y="787684"/>
                      <a:pt x="135659" y="811353"/>
                      <a:pt x="98769" y="834528"/>
                    </a:cubicBezTo>
                    <a:cubicBezTo>
                      <a:pt x="52392" y="861636"/>
                      <a:pt x="19035" y="880571"/>
                      <a:pt x="9996" y="931054"/>
                    </a:cubicBezTo>
                    <a:cubicBezTo>
                      <a:pt x="4776" y="959934"/>
                      <a:pt x="12158" y="988842"/>
                      <a:pt x="24388" y="1015836"/>
                    </a:cubicBezTo>
                    <a:lnTo>
                      <a:pt x="14130" y="1015836"/>
                    </a:lnTo>
                    <a:cubicBezTo>
                      <a:pt x="-3863" y="978517"/>
                      <a:pt x="-5197" y="935159"/>
                      <a:pt x="13158" y="897812"/>
                    </a:cubicBezTo>
                    <a:cubicBezTo>
                      <a:pt x="28836" y="862093"/>
                      <a:pt x="71880" y="844815"/>
                      <a:pt x="105408" y="822298"/>
                    </a:cubicBezTo>
                    <a:cubicBezTo>
                      <a:pt x="135621" y="802571"/>
                      <a:pt x="167073" y="782816"/>
                      <a:pt x="186885" y="754794"/>
                    </a:cubicBezTo>
                    <a:cubicBezTo>
                      <a:pt x="202620" y="732077"/>
                      <a:pt x="214193" y="707474"/>
                      <a:pt x="229157" y="684385"/>
                    </a:cubicBezTo>
                    <a:cubicBezTo>
                      <a:pt x="263056" y="632188"/>
                      <a:pt x="305614" y="583696"/>
                      <a:pt x="333550" y="528880"/>
                    </a:cubicBezTo>
                    <a:cubicBezTo>
                      <a:pt x="356011" y="482446"/>
                      <a:pt x="346466" y="436173"/>
                      <a:pt x="305271" y="399569"/>
                    </a:cubicBezTo>
                    <a:cubicBezTo>
                      <a:pt x="275276" y="372861"/>
                      <a:pt x="235224" y="355982"/>
                      <a:pt x="204410" y="330036"/>
                    </a:cubicBezTo>
                    <a:cubicBezTo>
                      <a:pt x="170511" y="299823"/>
                      <a:pt x="135535" y="259342"/>
                      <a:pt x="133116" y="216746"/>
                    </a:cubicBezTo>
                    <a:cubicBezTo>
                      <a:pt x="131715" y="193657"/>
                      <a:pt x="138878" y="170759"/>
                      <a:pt x="136221" y="147699"/>
                    </a:cubicBezTo>
                    <a:cubicBezTo>
                      <a:pt x="133744" y="130135"/>
                      <a:pt x="127982" y="112266"/>
                      <a:pt x="120657" y="95902"/>
                    </a:cubicBezTo>
                    <a:cubicBezTo>
                      <a:pt x="113275" y="77633"/>
                      <a:pt x="98902" y="61298"/>
                      <a:pt x="95083" y="42105"/>
                    </a:cubicBezTo>
                    <a:cubicBezTo>
                      <a:pt x="95483" y="-29961"/>
                      <a:pt x="275305" y="11120"/>
                      <a:pt x="327216" y="16644"/>
                    </a:cubicBezTo>
                    <a:cubicBezTo>
                      <a:pt x="374794" y="23969"/>
                      <a:pt x="422942" y="29075"/>
                      <a:pt x="471206" y="29532"/>
                    </a:cubicBezTo>
                    <a:cubicBezTo>
                      <a:pt x="477902" y="29589"/>
                      <a:pt x="484579" y="29560"/>
                      <a:pt x="491275" y="29446"/>
                    </a:cubicBezTo>
                    <a:cubicBezTo>
                      <a:pt x="501476" y="29246"/>
                      <a:pt x="511687" y="28846"/>
                      <a:pt x="521888" y="28189"/>
                    </a:cubicBezTo>
                    <a:cubicBezTo>
                      <a:pt x="528156" y="27789"/>
                      <a:pt x="534433" y="27303"/>
                      <a:pt x="540700" y="26703"/>
                    </a:cubicBezTo>
                    <a:cubicBezTo>
                      <a:pt x="555807" y="25646"/>
                      <a:pt x="570666" y="23684"/>
                      <a:pt x="585287" y="21083"/>
                    </a:cubicBezTo>
                    <a:cubicBezTo>
                      <a:pt x="591640" y="19940"/>
                      <a:pt x="598003" y="18721"/>
                      <a:pt x="604299" y="17349"/>
                    </a:cubicBezTo>
                    <a:cubicBezTo>
                      <a:pt x="607232" y="16721"/>
                      <a:pt x="610176" y="16092"/>
                      <a:pt x="613109" y="15406"/>
                    </a:cubicBezTo>
                    <a:cubicBezTo>
                      <a:pt x="613995" y="15206"/>
                      <a:pt x="614852" y="15035"/>
                      <a:pt x="615700" y="14835"/>
                    </a:cubicBezTo>
                    <a:cubicBezTo>
                      <a:pt x="620177" y="13778"/>
                      <a:pt x="624625" y="12701"/>
                      <a:pt x="629073" y="11615"/>
                    </a:cubicBezTo>
                    <a:cubicBezTo>
                      <a:pt x="634664" y="10215"/>
                      <a:pt x="640189" y="8767"/>
                      <a:pt x="645752" y="7281"/>
                    </a:cubicBezTo>
                    <a:cubicBezTo>
                      <a:pt x="646437" y="7110"/>
                      <a:pt x="647123" y="6910"/>
                      <a:pt x="647809" y="6738"/>
                    </a:cubicBezTo>
                    <a:cubicBezTo>
                      <a:pt x="653791" y="5138"/>
                      <a:pt x="659782" y="3490"/>
                      <a:pt x="665745" y="1833"/>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23"/>
              <p:cNvSpPr/>
              <p:nvPr/>
            </p:nvSpPr>
            <p:spPr>
              <a:xfrm>
                <a:off x="8852040" y="3665880"/>
                <a:ext cx="721881" cy="1049988"/>
              </a:xfrm>
              <a:custGeom>
                <a:rect b="b" l="l" r="r" t="t"/>
                <a:pathLst>
                  <a:path extrusionOk="0" h="1049988" w="721881">
                    <a:moveTo>
                      <a:pt x="721300" y="38"/>
                    </a:moveTo>
                    <a:lnTo>
                      <a:pt x="721300" y="6163"/>
                    </a:lnTo>
                    <a:cubicBezTo>
                      <a:pt x="715308" y="6991"/>
                      <a:pt x="709355" y="7849"/>
                      <a:pt x="703364" y="8696"/>
                    </a:cubicBezTo>
                    <a:cubicBezTo>
                      <a:pt x="701278" y="9010"/>
                      <a:pt x="699230" y="9296"/>
                      <a:pt x="697153" y="9611"/>
                    </a:cubicBezTo>
                    <a:cubicBezTo>
                      <a:pt x="690972" y="10525"/>
                      <a:pt x="684781" y="11439"/>
                      <a:pt x="678599" y="12316"/>
                    </a:cubicBezTo>
                    <a:cubicBezTo>
                      <a:pt x="673922" y="13002"/>
                      <a:pt x="669245" y="13688"/>
                      <a:pt x="664569" y="14335"/>
                    </a:cubicBezTo>
                    <a:cubicBezTo>
                      <a:pt x="660835" y="14878"/>
                      <a:pt x="657072" y="15421"/>
                      <a:pt x="653310" y="15935"/>
                    </a:cubicBezTo>
                    <a:cubicBezTo>
                      <a:pt x="647976" y="16678"/>
                      <a:pt x="642651" y="17393"/>
                      <a:pt x="637289" y="18040"/>
                    </a:cubicBezTo>
                    <a:cubicBezTo>
                      <a:pt x="631440" y="18812"/>
                      <a:pt x="625573" y="19526"/>
                      <a:pt x="619696" y="20174"/>
                    </a:cubicBezTo>
                    <a:cubicBezTo>
                      <a:pt x="601142" y="22308"/>
                      <a:pt x="582577" y="23936"/>
                      <a:pt x="563937" y="24708"/>
                    </a:cubicBezTo>
                    <a:cubicBezTo>
                      <a:pt x="558403" y="24994"/>
                      <a:pt x="552878" y="25137"/>
                      <a:pt x="547316" y="25222"/>
                    </a:cubicBezTo>
                    <a:cubicBezTo>
                      <a:pt x="540705" y="25308"/>
                      <a:pt x="534057" y="25279"/>
                      <a:pt x="527418" y="25108"/>
                    </a:cubicBezTo>
                    <a:cubicBezTo>
                      <a:pt x="521408" y="24965"/>
                      <a:pt x="515388" y="24708"/>
                      <a:pt x="509349" y="24336"/>
                    </a:cubicBezTo>
                    <a:cubicBezTo>
                      <a:pt x="432835" y="20345"/>
                      <a:pt x="356378" y="12678"/>
                      <a:pt x="279635" y="13278"/>
                    </a:cubicBezTo>
                    <a:cubicBezTo>
                      <a:pt x="247621" y="14164"/>
                      <a:pt x="214093" y="14478"/>
                      <a:pt x="185528" y="27813"/>
                    </a:cubicBezTo>
                    <a:cubicBezTo>
                      <a:pt x="170021" y="34995"/>
                      <a:pt x="153085" y="43891"/>
                      <a:pt x="148609" y="59226"/>
                    </a:cubicBezTo>
                    <a:cubicBezTo>
                      <a:pt x="138408" y="104985"/>
                      <a:pt x="159381" y="149990"/>
                      <a:pt x="169764" y="194377"/>
                    </a:cubicBezTo>
                    <a:cubicBezTo>
                      <a:pt x="178774" y="247145"/>
                      <a:pt x="170792" y="304705"/>
                      <a:pt x="212750" y="349196"/>
                    </a:cubicBezTo>
                    <a:cubicBezTo>
                      <a:pt x="239773" y="380181"/>
                      <a:pt x="269853" y="409261"/>
                      <a:pt x="295875" y="440874"/>
                    </a:cubicBezTo>
                    <a:cubicBezTo>
                      <a:pt x="325612" y="474688"/>
                      <a:pt x="343452" y="515169"/>
                      <a:pt x="330136" y="557041"/>
                    </a:cubicBezTo>
                    <a:cubicBezTo>
                      <a:pt x="316592" y="606247"/>
                      <a:pt x="287997" y="651234"/>
                      <a:pt x="264480" y="697411"/>
                    </a:cubicBezTo>
                    <a:cubicBezTo>
                      <a:pt x="238849" y="746303"/>
                      <a:pt x="221151" y="802119"/>
                      <a:pt x="168554" y="836324"/>
                    </a:cubicBezTo>
                    <a:cubicBezTo>
                      <a:pt x="107404" y="879453"/>
                      <a:pt x="12135" y="942318"/>
                      <a:pt x="11420" y="1014441"/>
                    </a:cubicBezTo>
                    <a:cubicBezTo>
                      <a:pt x="11077" y="1026300"/>
                      <a:pt x="11192" y="1038130"/>
                      <a:pt x="11592" y="1049988"/>
                    </a:cubicBezTo>
                    <a:lnTo>
                      <a:pt x="476" y="1049988"/>
                    </a:lnTo>
                    <a:cubicBezTo>
                      <a:pt x="-581" y="1030176"/>
                      <a:pt x="-38" y="1010307"/>
                      <a:pt x="3753" y="990838"/>
                    </a:cubicBezTo>
                    <a:cubicBezTo>
                      <a:pt x="20860" y="932145"/>
                      <a:pt x="91068" y="880624"/>
                      <a:pt x="143323" y="841229"/>
                    </a:cubicBezTo>
                    <a:cubicBezTo>
                      <a:pt x="163506" y="826951"/>
                      <a:pt x="184404" y="812721"/>
                      <a:pt x="198253" y="793537"/>
                    </a:cubicBezTo>
                    <a:cubicBezTo>
                      <a:pt x="228666" y="751179"/>
                      <a:pt x="243868" y="703793"/>
                      <a:pt x="269434" y="659578"/>
                    </a:cubicBezTo>
                    <a:cubicBezTo>
                      <a:pt x="339023" y="528676"/>
                      <a:pt x="348253" y="508235"/>
                      <a:pt x="237677" y="394259"/>
                    </a:cubicBezTo>
                    <a:cubicBezTo>
                      <a:pt x="161448" y="317202"/>
                      <a:pt x="168516" y="301380"/>
                      <a:pt x="160534" y="206712"/>
                    </a:cubicBezTo>
                    <a:cubicBezTo>
                      <a:pt x="154181" y="157163"/>
                      <a:pt x="126749" y="108356"/>
                      <a:pt x="138950" y="57903"/>
                    </a:cubicBezTo>
                    <a:cubicBezTo>
                      <a:pt x="142999" y="42881"/>
                      <a:pt x="156743" y="32071"/>
                      <a:pt x="172050" y="24432"/>
                    </a:cubicBezTo>
                    <a:cubicBezTo>
                      <a:pt x="215465" y="1457"/>
                      <a:pt x="269805" y="6810"/>
                      <a:pt x="318944" y="6334"/>
                    </a:cubicBezTo>
                    <a:cubicBezTo>
                      <a:pt x="388563" y="7934"/>
                      <a:pt x="457828" y="14602"/>
                      <a:pt x="527361" y="17736"/>
                    </a:cubicBezTo>
                    <a:cubicBezTo>
                      <a:pt x="530552" y="17907"/>
                      <a:pt x="533771" y="18021"/>
                      <a:pt x="537000" y="18164"/>
                    </a:cubicBezTo>
                    <a:cubicBezTo>
                      <a:pt x="540648" y="18221"/>
                      <a:pt x="544296" y="18221"/>
                      <a:pt x="547944" y="18164"/>
                    </a:cubicBezTo>
                    <a:cubicBezTo>
                      <a:pt x="552964" y="18107"/>
                      <a:pt x="557955" y="17993"/>
                      <a:pt x="562937" y="17793"/>
                    </a:cubicBezTo>
                    <a:cubicBezTo>
                      <a:pt x="579501" y="17193"/>
                      <a:pt x="595979" y="15888"/>
                      <a:pt x="612429" y="14173"/>
                    </a:cubicBezTo>
                    <a:cubicBezTo>
                      <a:pt x="620325" y="13345"/>
                      <a:pt x="628221" y="12402"/>
                      <a:pt x="636118" y="11411"/>
                    </a:cubicBezTo>
                    <a:cubicBezTo>
                      <a:pt x="641394" y="10782"/>
                      <a:pt x="646633" y="10096"/>
                      <a:pt x="651881" y="9382"/>
                    </a:cubicBezTo>
                    <a:cubicBezTo>
                      <a:pt x="655672" y="8896"/>
                      <a:pt x="659463" y="8382"/>
                      <a:pt x="663226" y="7868"/>
                    </a:cubicBezTo>
                    <a:cubicBezTo>
                      <a:pt x="667902" y="7210"/>
                      <a:pt x="672579" y="6553"/>
                      <a:pt x="677256" y="5925"/>
                    </a:cubicBezTo>
                    <a:cubicBezTo>
                      <a:pt x="683580" y="5039"/>
                      <a:pt x="689915" y="4153"/>
                      <a:pt x="696239" y="3305"/>
                    </a:cubicBezTo>
                    <a:cubicBezTo>
                      <a:pt x="698602" y="2962"/>
                      <a:pt x="700973" y="2648"/>
                      <a:pt x="703336" y="2334"/>
                    </a:cubicBezTo>
                    <a:cubicBezTo>
                      <a:pt x="709289" y="1534"/>
                      <a:pt x="715280" y="733"/>
                      <a:pt x="72127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3"/>
              <p:cNvSpPr/>
              <p:nvPr/>
            </p:nvSpPr>
            <p:spPr>
              <a:xfrm>
                <a:off x="8801640" y="3619800"/>
                <a:ext cx="772183" cy="1096365"/>
              </a:xfrm>
              <a:custGeom>
                <a:rect b="b" l="l" r="r" t="t"/>
                <a:pathLst>
                  <a:path extrusionOk="0" h="1096365" w="772183">
                    <a:moveTo>
                      <a:pt x="771825" y="0"/>
                    </a:moveTo>
                    <a:lnTo>
                      <a:pt x="771825" y="12259"/>
                    </a:lnTo>
                    <a:cubicBezTo>
                      <a:pt x="765920" y="14344"/>
                      <a:pt x="759938" y="16278"/>
                      <a:pt x="753889" y="18136"/>
                    </a:cubicBezTo>
                    <a:cubicBezTo>
                      <a:pt x="750098" y="19278"/>
                      <a:pt x="746307" y="20383"/>
                      <a:pt x="742488" y="21441"/>
                    </a:cubicBezTo>
                    <a:cubicBezTo>
                      <a:pt x="735820" y="23326"/>
                      <a:pt x="729058" y="25032"/>
                      <a:pt x="722276" y="26632"/>
                    </a:cubicBezTo>
                    <a:cubicBezTo>
                      <a:pt x="717771" y="27717"/>
                      <a:pt x="713237" y="28737"/>
                      <a:pt x="708674" y="29680"/>
                    </a:cubicBezTo>
                    <a:cubicBezTo>
                      <a:pt x="704826" y="30508"/>
                      <a:pt x="700949" y="31280"/>
                      <a:pt x="697073" y="32013"/>
                    </a:cubicBezTo>
                    <a:cubicBezTo>
                      <a:pt x="691996" y="32985"/>
                      <a:pt x="686919" y="33899"/>
                      <a:pt x="681823" y="34747"/>
                    </a:cubicBezTo>
                    <a:cubicBezTo>
                      <a:pt x="669764" y="36738"/>
                      <a:pt x="657591" y="38395"/>
                      <a:pt x="645419" y="39795"/>
                    </a:cubicBezTo>
                    <a:cubicBezTo>
                      <a:pt x="634703" y="41024"/>
                      <a:pt x="623978" y="42015"/>
                      <a:pt x="613262" y="42786"/>
                    </a:cubicBezTo>
                    <a:cubicBezTo>
                      <a:pt x="609129" y="43101"/>
                      <a:pt x="604994" y="43386"/>
                      <a:pt x="600860" y="43615"/>
                    </a:cubicBezTo>
                    <a:cubicBezTo>
                      <a:pt x="595812" y="43929"/>
                      <a:pt x="590764" y="44186"/>
                      <a:pt x="585754" y="44415"/>
                    </a:cubicBezTo>
                    <a:cubicBezTo>
                      <a:pt x="583077" y="44587"/>
                      <a:pt x="580391" y="44729"/>
                      <a:pt x="577715" y="44843"/>
                    </a:cubicBezTo>
                    <a:cubicBezTo>
                      <a:pt x="494533" y="48635"/>
                      <a:pt x="412113" y="30813"/>
                      <a:pt x="329046" y="34242"/>
                    </a:cubicBezTo>
                    <a:cubicBezTo>
                      <a:pt x="256637" y="40710"/>
                      <a:pt x="171740" y="72247"/>
                      <a:pt x="168264" y="141456"/>
                    </a:cubicBezTo>
                    <a:cubicBezTo>
                      <a:pt x="168893" y="165344"/>
                      <a:pt x="168778" y="189233"/>
                      <a:pt x="169206" y="213122"/>
                    </a:cubicBezTo>
                    <a:cubicBezTo>
                      <a:pt x="171540" y="248298"/>
                      <a:pt x="177960" y="283226"/>
                      <a:pt x="181866" y="318287"/>
                    </a:cubicBezTo>
                    <a:cubicBezTo>
                      <a:pt x="183970" y="344567"/>
                      <a:pt x="194896" y="369627"/>
                      <a:pt x="212964" y="391182"/>
                    </a:cubicBezTo>
                    <a:cubicBezTo>
                      <a:pt x="223794" y="404041"/>
                      <a:pt x="238196" y="414299"/>
                      <a:pt x="251874" y="424939"/>
                    </a:cubicBezTo>
                    <a:cubicBezTo>
                      <a:pt x="299851" y="457581"/>
                      <a:pt x="313596" y="498891"/>
                      <a:pt x="316330" y="548716"/>
                    </a:cubicBezTo>
                    <a:cubicBezTo>
                      <a:pt x="324969" y="622268"/>
                      <a:pt x="311910" y="657301"/>
                      <a:pt x="282516" y="725262"/>
                    </a:cubicBezTo>
                    <a:cubicBezTo>
                      <a:pt x="267181" y="759838"/>
                      <a:pt x="261247" y="797385"/>
                      <a:pt x="241578" y="830542"/>
                    </a:cubicBezTo>
                    <a:cubicBezTo>
                      <a:pt x="224814" y="856316"/>
                      <a:pt x="197934" y="875814"/>
                      <a:pt x="172760" y="895712"/>
                    </a:cubicBezTo>
                    <a:cubicBezTo>
                      <a:pt x="142375" y="919601"/>
                      <a:pt x="112895" y="944318"/>
                      <a:pt x="85215" y="970397"/>
                    </a:cubicBezTo>
                    <a:cubicBezTo>
                      <a:pt x="64889" y="990495"/>
                      <a:pt x="42934" y="1010164"/>
                      <a:pt x="29199" y="1034082"/>
                    </a:cubicBezTo>
                    <a:cubicBezTo>
                      <a:pt x="18940" y="1053608"/>
                      <a:pt x="17797" y="1075163"/>
                      <a:pt x="19083" y="1096365"/>
                    </a:cubicBezTo>
                    <a:lnTo>
                      <a:pt x="271" y="1096365"/>
                    </a:lnTo>
                    <a:cubicBezTo>
                      <a:pt x="-358" y="1083450"/>
                      <a:pt x="71" y="1070477"/>
                      <a:pt x="1928" y="1057656"/>
                    </a:cubicBezTo>
                    <a:cubicBezTo>
                      <a:pt x="9625" y="1011583"/>
                      <a:pt x="53268" y="978237"/>
                      <a:pt x="87968" y="944594"/>
                    </a:cubicBezTo>
                    <a:cubicBezTo>
                      <a:pt x="118667" y="916514"/>
                      <a:pt x="152052" y="890626"/>
                      <a:pt x="185037" y="864432"/>
                    </a:cubicBezTo>
                    <a:cubicBezTo>
                      <a:pt x="204678" y="848553"/>
                      <a:pt x="223328" y="830789"/>
                      <a:pt x="232786" y="809015"/>
                    </a:cubicBezTo>
                    <a:cubicBezTo>
                      <a:pt x="242740" y="784784"/>
                      <a:pt x="249493" y="759723"/>
                      <a:pt x="258951" y="735378"/>
                    </a:cubicBezTo>
                    <a:cubicBezTo>
                      <a:pt x="272267" y="699602"/>
                      <a:pt x="290193" y="664826"/>
                      <a:pt x="297575" y="627707"/>
                    </a:cubicBezTo>
                    <a:cubicBezTo>
                      <a:pt x="302509" y="595608"/>
                      <a:pt x="298947" y="563051"/>
                      <a:pt x="295718" y="530923"/>
                    </a:cubicBezTo>
                    <a:cubicBezTo>
                      <a:pt x="287164" y="440293"/>
                      <a:pt x="221709" y="445256"/>
                      <a:pt x="181970" y="377838"/>
                    </a:cubicBezTo>
                    <a:cubicBezTo>
                      <a:pt x="168597" y="357254"/>
                      <a:pt x="164463" y="333994"/>
                      <a:pt x="162101" y="310962"/>
                    </a:cubicBezTo>
                    <a:cubicBezTo>
                      <a:pt x="156367" y="265090"/>
                      <a:pt x="148185" y="219342"/>
                      <a:pt x="150214" y="173069"/>
                    </a:cubicBezTo>
                    <a:cubicBezTo>
                      <a:pt x="148109" y="137779"/>
                      <a:pt x="149014" y="113547"/>
                      <a:pt x="172760" y="82420"/>
                    </a:cubicBezTo>
                    <a:cubicBezTo>
                      <a:pt x="210164" y="40538"/>
                      <a:pt x="275667" y="22184"/>
                      <a:pt x="336046" y="18278"/>
                    </a:cubicBezTo>
                    <a:cubicBezTo>
                      <a:pt x="395283" y="16678"/>
                      <a:pt x="453985" y="26175"/>
                      <a:pt x="512964" y="29165"/>
                    </a:cubicBezTo>
                    <a:cubicBezTo>
                      <a:pt x="534348" y="30251"/>
                      <a:pt x="555864" y="30594"/>
                      <a:pt x="577391" y="30137"/>
                    </a:cubicBezTo>
                    <a:cubicBezTo>
                      <a:pt x="585659" y="29966"/>
                      <a:pt x="593955" y="29651"/>
                      <a:pt x="602223" y="29251"/>
                    </a:cubicBezTo>
                    <a:cubicBezTo>
                      <a:pt x="606242" y="29023"/>
                      <a:pt x="610233" y="28794"/>
                      <a:pt x="614253" y="28537"/>
                    </a:cubicBezTo>
                    <a:cubicBezTo>
                      <a:pt x="622406" y="27994"/>
                      <a:pt x="630560" y="27337"/>
                      <a:pt x="638684" y="26546"/>
                    </a:cubicBezTo>
                    <a:cubicBezTo>
                      <a:pt x="652086" y="25232"/>
                      <a:pt x="665421" y="23555"/>
                      <a:pt x="678652" y="21526"/>
                    </a:cubicBezTo>
                    <a:cubicBezTo>
                      <a:pt x="683785" y="20726"/>
                      <a:pt x="688910" y="19869"/>
                      <a:pt x="694015" y="18964"/>
                    </a:cubicBezTo>
                    <a:cubicBezTo>
                      <a:pt x="698006" y="18278"/>
                      <a:pt x="701997" y="17507"/>
                      <a:pt x="705959" y="16745"/>
                    </a:cubicBezTo>
                    <a:cubicBezTo>
                      <a:pt x="710465" y="15859"/>
                      <a:pt x="714970" y="14916"/>
                      <a:pt x="719475" y="13954"/>
                    </a:cubicBezTo>
                    <a:cubicBezTo>
                      <a:pt x="726514" y="12411"/>
                      <a:pt x="733506" y="10763"/>
                      <a:pt x="740459" y="8963"/>
                    </a:cubicBezTo>
                    <a:cubicBezTo>
                      <a:pt x="744964" y="7820"/>
                      <a:pt x="749441" y="6629"/>
                      <a:pt x="753889" y="5372"/>
                    </a:cubicBezTo>
                    <a:cubicBezTo>
                      <a:pt x="759900" y="3686"/>
                      <a:pt x="765891" y="1895"/>
                      <a:pt x="771825" y="9"/>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23"/>
              <p:cNvSpPr/>
              <p:nvPr/>
            </p:nvSpPr>
            <p:spPr>
              <a:xfrm>
                <a:off x="8768880" y="3550680"/>
                <a:ext cx="804491" cy="1165232"/>
              </a:xfrm>
              <a:custGeom>
                <a:rect b="b" l="l" r="r" t="t"/>
                <a:pathLst>
                  <a:path extrusionOk="0" h="1165232" w="804491">
                    <a:moveTo>
                      <a:pt x="804491" y="0"/>
                    </a:moveTo>
                    <a:lnTo>
                      <a:pt x="804491" y="9668"/>
                    </a:lnTo>
                    <a:cubicBezTo>
                      <a:pt x="798500" y="12630"/>
                      <a:pt x="792546" y="15621"/>
                      <a:pt x="786556" y="18593"/>
                    </a:cubicBezTo>
                    <a:cubicBezTo>
                      <a:pt x="779602" y="22041"/>
                      <a:pt x="772611" y="25460"/>
                      <a:pt x="765600" y="28794"/>
                    </a:cubicBezTo>
                    <a:cubicBezTo>
                      <a:pt x="758304" y="32299"/>
                      <a:pt x="750979" y="35719"/>
                      <a:pt x="743559" y="39053"/>
                    </a:cubicBezTo>
                    <a:cubicBezTo>
                      <a:pt x="739254" y="40958"/>
                      <a:pt x="734892" y="42872"/>
                      <a:pt x="730529" y="44701"/>
                    </a:cubicBezTo>
                    <a:cubicBezTo>
                      <a:pt x="726538" y="46444"/>
                      <a:pt x="722547" y="48092"/>
                      <a:pt x="718499" y="49692"/>
                    </a:cubicBezTo>
                    <a:cubicBezTo>
                      <a:pt x="717928" y="49949"/>
                      <a:pt x="717328" y="50178"/>
                      <a:pt x="716756" y="50407"/>
                    </a:cubicBezTo>
                    <a:cubicBezTo>
                      <a:pt x="712108" y="52349"/>
                      <a:pt x="707460" y="54255"/>
                      <a:pt x="702754" y="56112"/>
                    </a:cubicBezTo>
                    <a:cubicBezTo>
                      <a:pt x="689810" y="61132"/>
                      <a:pt x="676589" y="65637"/>
                      <a:pt x="662959" y="69028"/>
                    </a:cubicBezTo>
                    <a:cubicBezTo>
                      <a:pt x="656997" y="70542"/>
                      <a:pt x="650957" y="71790"/>
                      <a:pt x="644861" y="72819"/>
                    </a:cubicBezTo>
                    <a:cubicBezTo>
                      <a:pt x="643547" y="73047"/>
                      <a:pt x="642214" y="73247"/>
                      <a:pt x="640899" y="73448"/>
                    </a:cubicBezTo>
                    <a:cubicBezTo>
                      <a:pt x="638737" y="73819"/>
                      <a:pt x="636565" y="74105"/>
                      <a:pt x="634375" y="74391"/>
                    </a:cubicBezTo>
                    <a:cubicBezTo>
                      <a:pt x="626221" y="75390"/>
                      <a:pt x="618011" y="75762"/>
                      <a:pt x="609800" y="75762"/>
                    </a:cubicBezTo>
                    <a:cubicBezTo>
                      <a:pt x="598455" y="75762"/>
                      <a:pt x="587111" y="74990"/>
                      <a:pt x="575815" y="74076"/>
                    </a:cubicBezTo>
                    <a:cubicBezTo>
                      <a:pt x="531828" y="70828"/>
                      <a:pt x="487813" y="67694"/>
                      <a:pt x="443655" y="66580"/>
                    </a:cubicBezTo>
                    <a:cubicBezTo>
                      <a:pt x="420310" y="66094"/>
                      <a:pt x="396821" y="66323"/>
                      <a:pt x="373752" y="69742"/>
                    </a:cubicBezTo>
                    <a:cubicBezTo>
                      <a:pt x="334670" y="75810"/>
                      <a:pt x="297380" y="86963"/>
                      <a:pt x="262204" y="102213"/>
                    </a:cubicBezTo>
                    <a:cubicBezTo>
                      <a:pt x="247526" y="108709"/>
                      <a:pt x="233524" y="116215"/>
                      <a:pt x="219932" y="124168"/>
                    </a:cubicBezTo>
                    <a:cubicBezTo>
                      <a:pt x="208816" y="130893"/>
                      <a:pt x="197758" y="137770"/>
                      <a:pt x="188176" y="146009"/>
                    </a:cubicBezTo>
                    <a:cubicBezTo>
                      <a:pt x="174088" y="158496"/>
                      <a:pt x="163230" y="173260"/>
                      <a:pt x="154619" y="188767"/>
                    </a:cubicBezTo>
                    <a:cubicBezTo>
                      <a:pt x="136912" y="223085"/>
                      <a:pt x="123034" y="259042"/>
                      <a:pt x="114967" y="295808"/>
                    </a:cubicBezTo>
                    <a:cubicBezTo>
                      <a:pt x="111490" y="314249"/>
                      <a:pt x="110433" y="332956"/>
                      <a:pt x="110861" y="351597"/>
                    </a:cubicBezTo>
                    <a:cubicBezTo>
                      <a:pt x="111776" y="372294"/>
                      <a:pt x="114024" y="393821"/>
                      <a:pt x="126082" y="412318"/>
                    </a:cubicBezTo>
                    <a:cubicBezTo>
                      <a:pt x="134264" y="424777"/>
                      <a:pt x="145723" y="435378"/>
                      <a:pt x="157096" y="445846"/>
                    </a:cubicBezTo>
                    <a:cubicBezTo>
                      <a:pt x="176822" y="463858"/>
                      <a:pt x="198348" y="480422"/>
                      <a:pt x="219189" y="497558"/>
                    </a:cubicBezTo>
                    <a:cubicBezTo>
                      <a:pt x="243735" y="518427"/>
                      <a:pt x="265538" y="541544"/>
                      <a:pt x="282645" y="567119"/>
                    </a:cubicBezTo>
                    <a:cubicBezTo>
                      <a:pt x="295790" y="585988"/>
                      <a:pt x="304962" y="606828"/>
                      <a:pt x="308248" y="628526"/>
                    </a:cubicBezTo>
                    <a:cubicBezTo>
                      <a:pt x="310553" y="645862"/>
                      <a:pt x="308305" y="663417"/>
                      <a:pt x="305886" y="680666"/>
                    </a:cubicBezTo>
                    <a:cubicBezTo>
                      <a:pt x="299275" y="716471"/>
                      <a:pt x="290950" y="752047"/>
                      <a:pt x="280797" y="787251"/>
                    </a:cubicBezTo>
                    <a:cubicBezTo>
                      <a:pt x="270786" y="821655"/>
                      <a:pt x="259470" y="856183"/>
                      <a:pt x="240859" y="888111"/>
                    </a:cubicBezTo>
                    <a:cubicBezTo>
                      <a:pt x="227171" y="910095"/>
                      <a:pt x="209388" y="930221"/>
                      <a:pt x="188804" y="948004"/>
                    </a:cubicBezTo>
                    <a:cubicBezTo>
                      <a:pt x="158391" y="975055"/>
                      <a:pt x="123034" y="998125"/>
                      <a:pt x="91964" y="1024433"/>
                    </a:cubicBezTo>
                    <a:cubicBezTo>
                      <a:pt x="78305" y="1036006"/>
                      <a:pt x="65484" y="1048265"/>
                      <a:pt x="53930" y="1061352"/>
                    </a:cubicBezTo>
                    <a:cubicBezTo>
                      <a:pt x="44691" y="1071639"/>
                      <a:pt x="36138" y="1082421"/>
                      <a:pt x="29670" y="1094108"/>
                    </a:cubicBezTo>
                    <a:cubicBezTo>
                      <a:pt x="22803" y="1106653"/>
                      <a:pt x="18526" y="1120026"/>
                      <a:pt x="14878" y="1133447"/>
                    </a:cubicBezTo>
                    <a:cubicBezTo>
                      <a:pt x="11916" y="1144076"/>
                      <a:pt x="9658" y="1154544"/>
                      <a:pt x="8211" y="1165232"/>
                    </a:cubicBezTo>
                    <a:lnTo>
                      <a:pt x="0" y="1165232"/>
                    </a:lnTo>
                    <a:cubicBezTo>
                      <a:pt x="828" y="1157592"/>
                      <a:pt x="2076" y="1149953"/>
                      <a:pt x="3820" y="1142429"/>
                    </a:cubicBezTo>
                    <a:cubicBezTo>
                      <a:pt x="7296" y="1126808"/>
                      <a:pt x="11916" y="1111301"/>
                      <a:pt x="19212" y="1096585"/>
                    </a:cubicBezTo>
                    <a:cubicBezTo>
                      <a:pt x="26108" y="1082612"/>
                      <a:pt x="35976" y="1069877"/>
                      <a:pt x="46806" y="1057847"/>
                    </a:cubicBezTo>
                    <a:cubicBezTo>
                      <a:pt x="59064" y="1044016"/>
                      <a:pt x="72609" y="1030996"/>
                      <a:pt x="87173" y="1018823"/>
                    </a:cubicBezTo>
                    <a:cubicBezTo>
                      <a:pt x="132273" y="981732"/>
                      <a:pt x="185014" y="949405"/>
                      <a:pt x="219218" y="904285"/>
                    </a:cubicBezTo>
                    <a:cubicBezTo>
                      <a:pt x="236896" y="881425"/>
                      <a:pt x="247298" y="855393"/>
                      <a:pt x="257023" y="829599"/>
                    </a:cubicBezTo>
                    <a:cubicBezTo>
                      <a:pt x="269167" y="795500"/>
                      <a:pt x="278463" y="760752"/>
                      <a:pt x="286159" y="725805"/>
                    </a:cubicBezTo>
                    <a:cubicBezTo>
                      <a:pt x="291722" y="701088"/>
                      <a:pt x="297361" y="676256"/>
                      <a:pt x="297875" y="651034"/>
                    </a:cubicBezTo>
                    <a:cubicBezTo>
                      <a:pt x="298561" y="638575"/>
                      <a:pt x="297075" y="626145"/>
                      <a:pt x="293513" y="614029"/>
                    </a:cubicBezTo>
                    <a:cubicBezTo>
                      <a:pt x="290093" y="602028"/>
                      <a:pt x="284359" y="590541"/>
                      <a:pt x="277549" y="579596"/>
                    </a:cubicBezTo>
                    <a:cubicBezTo>
                      <a:pt x="263071" y="556879"/>
                      <a:pt x="244878" y="535896"/>
                      <a:pt x="223780" y="517112"/>
                    </a:cubicBezTo>
                    <a:cubicBezTo>
                      <a:pt x="204311" y="499348"/>
                      <a:pt x="182185" y="483784"/>
                      <a:pt x="162230" y="466430"/>
                    </a:cubicBezTo>
                    <a:cubicBezTo>
                      <a:pt x="145580" y="451838"/>
                      <a:pt x="128388" y="437236"/>
                      <a:pt x="116024" y="419796"/>
                    </a:cubicBezTo>
                    <a:cubicBezTo>
                      <a:pt x="100089" y="397164"/>
                      <a:pt x="97974" y="370075"/>
                      <a:pt x="98231" y="344367"/>
                    </a:cubicBezTo>
                    <a:cubicBezTo>
                      <a:pt x="98546" y="328260"/>
                      <a:pt x="99603" y="312125"/>
                      <a:pt x="102622" y="296189"/>
                    </a:cubicBezTo>
                    <a:cubicBezTo>
                      <a:pt x="106213" y="277606"/>
                      <a:pt x="112262" y="259414"/>
                      <a:pt x="118786" y="241430"/>
                    </a:cubicBezTo>
                    <a:cubicBezTo>
                      <a:pt x="126997" y="219618"/>
                      <a:pt x="135493" y="197730"/>
                      <a:pt x="147751" y="177232"/>
                    </a:cubicBezTo>
                    <a:cubicBezTo>
                      <a:pt x="156077" y="164087"/>
                      <a:pt x="166049" y="151629"/>
                      <a:pt x="178165" y="140713"/>
                    </a:cubicBezTo>
                    <a:cubicBezTo>
                      <a:pt x="188480" y="131588"/>
                      <a:pt x="200653" y="124063"/>
                      <a:pt x="212912" y="116882"/>
                    </a:cubicBezTo>
                    <a:cubicBezTo>
                      <a:pt x="275425" y="80563"/>
                      <a:pt x="350634" y="56617"/>
                      <a:pt x="427377" y="57131"/>
                    </a:cubicBezTo>
                    <a:cubicBezTo>
                      <a:pt x="463896" y="57360"/>
                      <a:pt x="500329" y="59608"/>
                      <a:pt x="536705" y="61922"/>
                    </a:cubicBezTo>
                    <a:cubicBezTo>
                      <a:pt x="561080" y="63294"/>
                      <a:pt x="585425" y="66256"/>
                      <a:pt x="609885" y="66456"/>
                    </a:cubicBezTo>
                    <a:cubicBezTo>
                      <a:pt x="612362" y="66456"/>
                      <a:pt x="614877" y="66456"/>
                      <a:pt x="617353" y="66399"/>
                    </a:cubicBezTo>
                    <a:cubicBezTo>
                      <a:pt x="622659" y="66256"/>
                      <a:pt x="627926" y="65885"/>
                      <a:pt x="633174" y="65313"/>
                    </a:cubicBezTo>
                    <a:cubicBezTo>
                      <a:pt x="636394" y="64970"/>
                      <a:pt x="639613" y="64541"/>
                      <a:pt x="642814" y="64056"/>
                    </a:cubicBezTo>
                    <a:lnTo>
                      <a:pt x="642814" y="64027"/>
                    </a:lnTo>
                    <a:cubicBezTo>
                      <a:pt x="648919" y="63084"/>
                      <a:pt x="654958" y="61894"/>
                      <a:pt x="660940" y="60465"/>
                    </a:cubicBezTo>
                    <a:cubicBezTo>
                      <a:pt x="672084" y="57788"/>
                      <a:pt x="682952" y="54359"/>
                      <a:pt x="693468" y="50368"/>
                    </a:cubicBezTo>
                    <a:cubicBezTo>
                      <a:pt x="695887" y="49454"/>
                      <a:pt x="698345" y="48511"/>
                      <a:pt x="700735" y="47578"/>
                    </a:cubicBezTo>
                    <a:cubicBezTo>
                      <a:pt x="706184" y="45444"/>
                      <a:pt x="711536" y="43272"/>
                      <a:pt x="716899" y="41053"/>
                    </a:cubicBezTo>
                    <a:cubicBezTo>
                      <a:pt x="720947" y="39367"/>
                      <a:pt x="724995" y="37690"/>
                      <a:pt x="729015" y="35919"/>
                    </a:cubicBezTo>
                    <a:cubicBezTo>
                      <a:pt x="733406" y="34062"/>
                      <a:pt x="737768" y="32128"/>
                      <a:pt x="742131" y="30214"/>
                    </a:cubicBezTo>
                    <a:cubicBezTo>
                      <a:pt x="747579" y="27765"/>
                      <a:pt x="752960" y="25308"/>
                      <a:pt x="758352" y="22831"/>
                    </a:cubicBezTo>
                    <a:cubicBezTo>
                      <a:pt x="760352" y="21888"/>
                      <a:pt x="762343" y="20946"/>
                      <a:pt x="764334" y="19984"/>
                    </a:cubicBezTo>
                    <a:cubicBezTo>
                      <a:pt x="771801" y="16450"/>
                      <a:pt x="779183" y="12773"/>
                      <a:pt x="786546" y="9068"/>
                    </a:cubicBezTo>
                    <a:cubicBezTo>
                      <a:pt x="792527" y="6048"/>
                      <a:pt x="798490" y="3029"/>
                      <a:pt x="804481" y="57"/>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79" name="Google Shape;479;p23"/>
          <p:cNvGrpSpPr/>
          <p:nvPr/>
        </p:nvGrpSpPr>
        <p:grpSpPr>
          <a:xfrm rot="10800000">
            <a:off x="5752367" y="4190289"/>
            <a:ext cx="3391622" cy="955859"/>
            <a:chOff x="5835960" y="3928680"/>
            <a:chExt cx="2018462" cy="568862"/>
          </a:xfrm>
        </p:grpSpPr>
        <p:sp>
          <p:nvSpPr>
            <p:cNvPr id="480" name="Google Shape;480;p23"/>
            <p:cNvSpPr/>
            <p:nvPr/>
          </p:nvSpPr>
          <p:spPr>
            <a:xfrm>
              <a:off x="5835960" y="3928680"/>
              <a:ext cx="2018462" cy="568862"/>
            </a:xfrm>
            <a:custGeom>
              <a:rect b="b" l="l" r="r" t="t"/>
              <a:pathLst>
                <a:path extrusionOk="0" h="568862" w="2018462">
                  <a:moveTo>
                    <a:pt x="2018462" y="19"/>
                  </a:moveTo>
                  <a:cubicBezTo>
                    <a:pt x="1997354" y="20917"/>
                    <a:pt x="1975866" y="41472"/>
                    <a:pt x="1954397" y="62046"/>
                  </a:cubicBezTo>
                  <a:cubicBezTo>
                    <a:pt x="1922412" y="90792"/>
                    <a:pt x="1891513" y="121473"/>
                    <a:pt x="1856584" y="146638"/>
                  </a:cubicBezTo>
                  <a:cubicBezTo>
                    <a:pt x="1831753" y="163421"/>
                    <a:pt x="1801330" y="168364"/>
                    <a:pt x="1771879" y="168355"/>
                  </a:cubicBezTo>
                  <a:cubicBezTo>
                    <a:pt x="1746838" y="168755"/>
                    <a:pt x="1722939" y="160096"/>
                    <a:pt x="1698260" y="157153"/>
                  </a:cubicBezTo>
                  <a:cubicBezTo>
                    <a:pt x="1622870" y="150591"/>
                    <a:pt x="1543736" y="158668"/>
                    <a:pt x="1477299" y="197301"/>
                  </a:cubicBezTo>
                  <a:cubicBezTo>
                    <a:pt x="1425873" y="225123"/>
                    <a:pt x="1383573" y="266233"/>
                    <a:pt x="1336377" y="300285"/>
                  </a:cubicBezTo>
                  <a:cubicBezTo>
                    <a:pt x="1306011" y="322755"/>
                    <a:pt x="1278551" y="349701"/>
                    <a:pt x="1244756" y="367141"/>
                  </a:cubicBezTo>
                  <a:cubicBezTo>
                    <a:pt x="1208142" y="385448"/>
                    <a:pt x="1167384" y="393392"/>
                    <a:pt x="1126808" y="396297"/>
                  </a:cubicBezTo>
                  <a:cubicBezTo>
                    <a:pt x="1072315" y="403174"/>
                    <a:pt x="1017299" y="403784"/>
                    <a:pt x="962863" y="396517"/>
                  </a:cubicBezTo>
                  <a:cubicBezTo>
                    <a:pt x="958996" y="396002"/>
                    <a:pt x="955120" y="395440"/>
                    <a:pt x="951252" y="394849"/>
                  </a:cubicBezTo>
                  <a:cubicBezTo>
                    <a:pt x="915810" y="389954"/>
                    <a:pt x="880377" y="384077"/>
                    <a:pt x="845868" y="374504"/>
                  </a:cubicBezTo>
                  <a:cubicBezTo>
                    <a:pt x="808959" y="364350"/>
                    <a:pt x="772230" y="350939"/>
                    <a:pt x="733540" y="350168"/>
                  </a:cubicBezTo>
                  <a:cubicBezTo>
                    <a:pt x="722157" y="350425"/>
                    <a:pt x="711289" y="352797"/>
                    <a:pt x="700926" y="356673"/>
                  </a:cubicBezTo>
                  <a:cubicBezTo>
                    <a:pt x="676323" y="365855"/>
                    <a:pt x="654520" y="383458"/>
                    <a:pt x="635232" y="401146"/>
                  </a:cubicBezTo>
                  <a:cubicBezTo>
                    <a:pt x="633698" y="402536"/>
                    <a:pt x="632184" y="403936"/>
                    <a:pt x="630689" y="405337"/>
                  </a:cubicBezTo>
                  <a:cubicBezTo>
                    <a:pt x="617963" y="416919"/>
                    <a:pt x="608219" y="430959"/>
                    <a:pt x="600666" y="446189"/>
                  </a:cubicBezTo>
                  <a:cubicBezTo>
                    <a:pt x="596151" y="455286"/>
                    <a:pt x="592417" y="464811"/>
                    <a:pt x="589302" y="474479"/>
                  </a:cubicBezTo>
                  <a:cubicBezTo>
                    <a:pt x="584007" y="489052"/>
                    <a:pt x="577748" y="503806"/>
                    <a:pt x="569748" y="517408"/>
                  </a:cubicBezTo>
                  <a:cubicBezTo>
                    <a:pt x="565128" y="525275"/>
                    <a:pt x="559918" y="532772"/>
                    <a:pt x="553974" y="539592"/>
                  </a:cubicBezTo>
                  <a:cubicBezTo>
                    <a:pt x="549164" y="545135"/>
                    <a:pt x="543878" y="550240"/>
                    <a:pt x="538029" y="554784"/>
                  </a:cubicBezTo>
                  <a:cubicBezTo>
                    <a:pt x="536353" y="556089"/>
                    <a:pt x="534619" y="557346"/>
                    <a:pt x="532848" y="558556"/>
                  </a:cubicBezTo>
                  <a:cubicBezTo>
                    <a:pt x="527714" y="561347"/>
                    <a:pt x="522266" y="563461"/>
                    <a:pt x="516646" y="565014"/>
                  </a:cubicBezTo>
                  <a:cubicBezTo>
                    <a:pt x="512321" y="566204"/>
                    <a:pt x="507892" y="567071"/>
                    <a:pt x="503406" y="567614"/>
                  </a:cubicBezTo>
                  <a:cubicBezTo>
                    <a:pt x="493452" y="568862"/>
                    <a:pt x="483261" y="568652"/>
                    <a:pt x="473440" y="567462"/>
                  </a:cubicBezTo>
                  <a:cubicBezTo>
                    <a:pt x="472612" y="567357"/>
                    <a:pt x="471792" y="567252"/>
                    <a:pt x="470973" y="567138"/>
                  </a:cubicBezTo>
                  <a:cubicBezTo>
                    <a:pt x="453705" y="563785"/>
                    <a:pt x="436855" y="558708"/>
                    <a:pt x="420100" y="553269"/>
                  </a:cubicBezTo>
                  <a:cubicBezTo>
                    <a:pt x="407308" y="549117"/>
                    <a:pt x="394583" y="544754"/>
                    <a:pt x="381753" y="540763"/>
                  </a:cubicBezTo>
                  <a:cubicBezTo>
                    <a:pt x="362674" y="534829"/>
                    <a:pt x="343395" y="529733"/>
                    <a:pt x="323422" y="527409"/>
                  </a:cubicBezTo>
                  <a:cubicBezTo>
                    <a:pt x="319373" y="526875"/>
                    <a:pt x="315325" y="526485"/>
                    <a:pt x="311268" y="526209"/>
                  </a:cubicBezTo>
                  <a:cubicBezTo>
                    <a:pt x="289627" y="524742"/>
                    <a:pt x="267919" y="526533"/>
                    <a:pt x="246212" y="527885"/>
                  </a:cubicBezTo>
                  <a:cubicBezTo>
                    <a:pt x="222809" y="529342"/>
                    <a:pt x="199415" y="530285"/>
                    <a:pt x="176127" y="526094"/>
                  </a:cubicBezTo>
                  <a:cubicBezTo>
                    <a:pt x="174527" y="525961"/>
                    <a:pt x="172955" y="525790"/>
                    <a:pt x="171393" y="525580"/>
                  </a:cubicBezTo>
                  <a:cubicBezTo>
                    <a:pt x="166640" y="524961"/>
                    <a:pt x="162020" y="523990"/>
                    <a:pt x="157534" y="522742"/>
                  </a:cubicBezTo>
                  <a:cubicBezTo>
                    <a:pt x="122254" y="512941"/>
                    <a:pt x="94793" y="485375"/>
                    <a:pt x="68447" y="460525"/>
                  </a:cubicBezTo>
                  <a:cubicBezTo>
                    <a:pt x="45501" y="438179"/>
                    <a:pt x="21536" y="415776"/>
                    <a:pt x="0" y="391525"/>
                  </a:cubicBezTo>
                  <a:lnTo>
                    <a:pt x="0" y="0"/>
                  </a:lnTo>
                  <a:lnTo>
                    <a:pt x="2018462" y="0"/>
                  </a:lnTo>
                  <a:close/>
                </a:path>
              </a:pathLst>
            </a:custGeom>
            <a:solidFill>
              <a:srgbClr val="4C5D67">
                <a:alpha val="13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3"/>
            <p:cNvSpPr/>
            <p:nvPr/>
          </p:nvSpPr>
          <p:spPr>
            <a:xfrm>
              <a:off x="5835960" y="3928680"/>
              <a:ext cx="1850860" cy="498167"/>
            </a:xfrm>
            <a:custGeom>
              <a:rect b="b" l="l" r="r" t="t"/>
              <a:pathLst>
                <a:path extrusionOk="0" h="498167" w="1850860">
                  <a:moveTo>
                    <a:pt x="1850860" y="19"/>
                  </a:moveTo>
                  <a:cubicBezTo>
                    <a:pt x="1834610" y="22555"/>
                    <a:pt x="1819456" y="45968"/>
                    <a:pt x="1800206" y="66104"/>
                  </a:cubicBezTo>
                  <a:cubicBezTo>
                    <a:pt x="1787500" y="79058"/>
                    <a:pt x="1772869" y="90021"/>
                    <a:pt x="1757667" y="99889"/>
                  </a:cubicBezTo>
                  <a:cubicBezTo>
                    <a:pt x="1748399" y="105909"/>
                    <a:pt x="1738722" y="111490"/>
                    <a:pt x="1728311" y="115300"/>
                  </a:cubicBezTo>
                  <a:cubicBezTo>
                    <a:pt x="1714166" y="120234"/>
                    <a:pt x="1699327" y="122797"/>
                    <a:pt x="1684630" y="125530"/>
                  </a:cubicBezTo>
                  <a:cubicBezTo>
                    <a:pt x="1672066" y="127911"/>
                    <a:pt x="1659474" y="130235"/>
                    <a:pt x="1646777" y="131893"/>
                  </a:cubicBezTo>
                  <a:cubicBezTo>
                    <a:pt x="1626822" y="134703"/>
                    <a:pt x="1606725" y="136246"/>
                    <a:pt x="1586713" y="138465"/>
                  </a:cubicBezTo>
                  <a:cubicBezTo>
                    <a:pt x="1547898" y="142932"/>
                    <a:pt x="1509627" y="150714"/>
                    <a:pt x="1471184" y="157572"/>
                  </a:cubicBezTo>
                  <a:cubicBezTo>
                    <a:pt x="1446800" y="161382"/>
                    <a:pt x="1422082" y="164164"/>
                    <a:pt x="1398489" y="171755"/>
                  </a:cubicBezTo>
                  <a:cubicBezTo>
                    <a:pt x="1378039" y="178841"/>
                    <a:pt x="1360723" y="192224"/>
                    <a:pt x="1344216" y="205855"/>
                  </a:cubicBezTo>
                  <a:cubicBezTo>
                    <a:pt x="1329937" y="217475"/>
                    <a:pt x="1315993" y="229543"/>
                    <a:pt x="1302744" y="242335"/>
                  </a:cubicBezTo>
                  <a:cubicBezTo>
                    <a:pt x="1281960" y="262481"/>
                    <a:pt x="1262510" y="284102"/>
                    <a:pt x="1240164" y="302581"/>
                  </a:cubicBezTo>
                  <a:cubicBezTo>
                    <a:pt x="1195283" y="337776"/>
                    <a:pt x="1140162" y="356368"/>
                    <a:pt x="1085831" y="371466"/>
                  </a:cubicBezTo>
                  <a:cubicBezTo>
                    <a:pt x="1035891" y="385106"/>
                    <a:pt x="998048" y="385067"/>
                    <a:pt x="948490" y="369456"/>
                  </a:cubicBezTo>
                  <a:cubicBezTo>
                    <a:pt x="937241" y="366008"/>
                    <a:pt x="926068" y="362236"/>
                    <a:pt x="914962" y="358273"/>
                  </a:cubicBezTo>
                  <a:cubicBezTo>
                    <a:pt x="873414" y="343491"/>
                    <a:pt x="832571" y="326127"/>
                    <a:pt x="790404" y="313677"/>
                  </a:cubicBezTo>
                  <a:cubicBezTo>
                    <a:pt x="769468" y="307486"/>
                    <a:pt x="748189" y="302505"/>
                    <a:pt x="726348" y="299647"/>
                  </a:cubicBezTo>
                  <a:cubicBezTo>
                    <a:pt x="706898" y="297075"/>
                    <a:pt x="687038" y="296151"/>
                    <a:pt x="667617" y="299428"/>
                  </a:cubicBezTo>
                  <a:cubicBezTo>
                    <a:pt x="662978" y="300371"/>
                    <a:pt x="658587" y="301800"/>
                    <a:pt x="654387" y="303609"/>
                  </a:cubicBezTo>
                  <a:cubicBezTo>
                    <a:pt x="635946" y="311591"/>
                    <a:pt x="621354" y="326984"/>
                    <a:pt x="607162" y="341224"/>
                  </a:cubicBezTo>
                  <a:cubicBezTo>
                    <a:pt x="605980" y="342395"/>
                    <a:pt x="604818" y="343567"/>
                    <a:pt x="603637" y="344729"/>
                  </a:cubicBezTo>
                  <a:cubicBezTo>
                    <a:pt x="591998" y="356892"/>
                    <a:pt x="579663" y="368303"/>
                    <a:pt x="567052" y="379409"/>
                  </a:cubicBezTo>
                  <a:cubicBezTo>
                    <a:pt x="556374" y="388830"/>
                    <a:pt x="545487" y="398031"/>
                    <a:pt x="534667" y="407270"/>
                  </a:cubicBezTo>
                  <a:cubicBezTo>
                    <a:pt x="534057" y="407823"/>
                    <a:pt x="533467" y="408375"/>
                    <a:pt x="532867" y="408927"/>
                  </a:cubicBezTo>
                  <a:cubicBezTo>
                    <a:pt x="526361" y="414966"/>
                    <a:pt x="520170" y="421377"/>
                    <a:pt x="515312" y="428844"/>
                  </a:cubicBezTo>
                  <a:cubicBezTo>
                    <a:pt x="512350" y="433588"/>
                    <a:pt x="509940" y="438645"/>
                    <a:pt x="507292" y="443560"/>
                  </a:cubicBezTo>
                  <a:cubicBezTo>
                    <a:pt x="506358" y="445341"/>
                    <a:pt x="505377" y="447094"/>
                    <a:pt x="504339" y="448818"/>
                  </a:cubicBezTo>
                  <a:cubicBezTo>
                    <a:pt x="499177" y="457476"/>
                    <a:pt x="492833" y="465430"/>
                    <a:pt x="485413" y="472212"/>
                  </a:cubicBezTo>
                  <a:cubicBezTo>
                    <a:pt x="482870" y="474555"/>
                    <a:pt x="480212" y="476745"/>
                    <a:pt x="477421" y="478774"/>
                  </a:cubicBezTo>
                  <a:cubicBezTo>
                    <a:pt x="467382" y="485947"/>
                    <a:pt x="456524" y="490614"/>
                    <a:pt x="445170" y="493548"/>
                  </a:cubicBezTo>
                  <a:cubicBezTo>
                    <a:pt x="432340" y="496881"/>
                    <a:pt x="418881" y="498005"/>
                    <a:pt x="405279" y="498072"/>
                  </a:cubicBezTo>
                  <a:cubicBezTo>
                    <a:pt x="386877" y="498167"/>
                    <a:pt x="368198" y="496300"/>
                    <a:pt x="350491" y="495319"/>
                  </a:cubicBezTo>
                  <a:cubicBezTo>
                    <a:pt x="343348" y="494824"/>
                    <a:pt x="336232" y="494357"/>
                    <a:pt x="329127" y="493976"/>
                  </a:cubicBezTo>
                  <a:cubicBezTo>
                    <a:pt x="312068" y="493081"/>
                    <a:pt x="295094" y="492738"/>
                    <a:pt x="277939" y="493843"/>
                  </a:cubicBezTo>
                  <a:cubicBezTo>
                    <a:pt x="271624" y="494119"/>
                    <a:pt x="265309" y="494672"/>
                    <a:pt x="259004" y="495233"/>
                  </a:cubicBezTo>
                  <a:cubicBezTo>
                    <a:pt x="248383" y="496196"/>
                    <a:pt x="237763" y="497234"/>
                    <a:pt x="227104" y="497157"/>
                  </a:cubicBezTo>
                  <a:cubicBezTo>
                    <a:pt x="218570" y="496881"/>
                    <a:pt x="210169" y="494662"/>
                    <a:pt x="202321" y="491347"/>
                  </a:cubicBezTo>
                  <a:cubicBezTo>
                    <a:pt x="196501" y="488661"/>
                    <a:pt x="190795" y="485737"/>
                    <a:pt x="185195" y="482603"/>
                  </a:cubicBezTo>
                  <a:cubicBezTo>
                    <a:pt x="174745" y="476755"/>
                    <a:pt x="164697" y="470192"/>
                    <a:pt x="154962" y="463210"/>
                  </a:cubicBezTo>
                  <a:cubicBezTo>
                    <a:pt x="146552" y="457191"/>
                    <a:pt x="138379" y="450857"/>
                    <a:pt x="130368" y="444370"/>
                  </a:cubicBezTo>
                  <a:cubicBezTo>
                    <a:pt x="86106" y="408547"/>
                    <a:pt x="50330" y="363827"/>
                    <a:pt x="15583" y="319040"/>
                  </a:cubicBezTo>
                  <a:cubicBezTo>
                    <a:pt x="10477" y="312554"/>
                    <a:pt x="5296" y="306124"/>
                    <a:pt x="0" y="299790"/>
                  </a:cubicBezTo>
                  <a:lnTo>
                    <a:pt x="0" y="0"/>
                  </a:lnTo>
                  <a:lnTo>
                    <a:pt x="1850850" y="0"/>
                  </a:lnTo>
                  <a:close/>
                </a:path>
              </a:pathLst>
            </a:custGeom>
            <a:solidFill>
              <a:srgbClr val="4C5D67">
                <a:alpha val="2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3"/>
            <p:cNvSpPr/>
            <p:nvPr/>
          </p:nvSpPr>
          <p:spPr>
            <a:xfrm>
              <a:off x="5835960" y="3928680"/>
              <a:ext cx="1752572" cy="468192"/>
            </a:xfrm>
            <a:custGeom>
              <a:rect b="b" l="l" r="r" t="t"/>
              <a:pathLst>
                <a:path extrusionOk="0" h="468192" w="1752572">
                  <a:moveTo>
                    <a:pt x="1752562" y="0"/>
                  </a:moveTo>
                  <a:cubicBezTo>
                    <a:pt x="1729893" y="21489"/>
                    <a:pt x="1707499" y="43272"/>
                    <a:pt x="1684563" y="64475"/>
                  </a:cubicBezTo>
                  <a:cubicBezTo>
                    <a:pt x="1666047" y="81810"/>
                    <a:pt x="1645853" y="97793"/>
                    <a:pt x="1623260" y="109480"/>
                  </a:cubicBezTo>
                  <a:cubicBezTo>
                    <a:pt x="1582769" y="128473"/>
                    <a:pt x="1536840" y="134007"/>
                    <a:pt x="1492548" y="135836"/>
                  </a:cubicBezTo>
                  <a:cubicBezTo>
                    <a:pt x="1452477" y="137379"/>
                    <a:pt x="1411957" y="128083"/>
                    <a:pt x="1372191" y="135436"/>
                  </a:cubicBezTo>
                  <a:cubicBezTo>
                    <a:pt x="1342234" y="142113"/>
                    <a:pt x="1310173" y="149352"/>
                    <a:pt x="1285570" y="168640"/>
                  </a:cubicBezTo>
                  <a:cubicBezTo>
                    <a:pt x="1253766" y="199835"/>
                    <a:pt x="1228668" y="237163"/>
                    <a:pt x="1196959" y="268548"/>
                  </a:cubicBezTo>
                  <a:cubicBezTo>
                    <a:pt x="1160021" y="308543"/>
                    <a:pt x="1111405" y="338309"/>
                    <a:pt x="1057589" y="348482"/>
                  </a:cubicBezTo>
                  <a:cubicBezTo>
                    <a:pt x="1031434" y="353692"/>
                    <a:pt x="1004668" y="353501"/>
                    <a:pt x="978218" y="351015"/>
                  </a:cubicBezTo>
                  <a:cubicBezTo>
                    <a:pt x="954300" y="348663"/>
                    <a:pt x="930002" y="345948"/>
                    <a:pt x="907571" y="336795"/>
                  </a:cubicBezTo>
                  <a:cubicBezTo>
                    <a:pt x="847773" y="307600"/>
                    <a:pt x="788108" y="279673"/>
                    <a:pt x="729282" y="249117"/>
                  </a:cubicBezTo>
                  <a:cubicBezTo>
                    <a:pt x="728501" y="248650"/>
                    <a:pt x="727729" y="248183"/>
                    <a:pt x="726967" y="247726"/>
                  </a:cubicBezTo>
                  <a:cubicBezTo>
                    <a:pt x="670465" y="213693"/>
                    <a:pt x="645043" y="210826"/>
                    <a:pt x="601018" y="233734"/>
                  </a:cubicBezTo>
                  <a:cubicBezTo>
                    <a:pt x="590493" y="239211"/>
                    <a:pt x="578910" y="246164"/>
                    <a:pt x="565585" y="254508"/>
                  </a:cubicBezTo>
                  <a:cubicBezTo>
                    <a:pt x="557965" y="261833"/>
                    <a:pt x="551212" y="269719"/>
                    <a:pt x="545125" y="278035"/>
                  </a:cubicBezTo>
                  <a:cubicBezTo>
                    <a:pt x="538772" y="286693"/>
                    <a:pt x="533124" y="295818"/>
                    <a:pt x="527933" y="305238"/>
                  </a:cubicBezTo>
                  <a:cubicBezTo>
                    <a:pt x="520741" y="318259"/>
                    <a:pt x="514436" y="331851"/>
                    <a:pt x="508330" y="345577"/>
                  </a:cubicBezTo>
                  <a:cubicBezTo>
                    <a:pt x="503815" y="355711"/>
                    <a:pt x="499415" y="365922"/>
                    <a:pt x="494871" y="376038"/>
                  </a:cubicBezTo>
                  <a:cubicBezTo>
                    <a:pt x="492976" y="380247"/>
                    <a:pt x="491052" y="384438"/>
                    <a:pt x="489080" y="388601"/>
                  </a:cubicBezTo>
                  <a:cubicBezTo>
                    <a:pt x="483746" y="399869"/>
                    <a:pt x="478069" y="410937"/>
                    <a:pt x="471669" y="421548"/>
                  </a:cubicBezTo>
                  <a:cubicBezTo>
                    <a:pt x="470630" y="423272"/>
                    <a:pt x="469573" y="424987"/>
                    <a:pt x="468487" y="426682"/>
                  </a:cubicBezTo>
                  <a:cubicBezTo>
                    <a:pt x="466849" y="429492"/>
                    <a:pt x="465153" y="432149"/>
                    <a:pt x="463401" y="434664"/>
                  </a:cubicBezTo>
                  <a:cubicBezTo>
                    <a:pt x="452361" y="450485"/>
                    <a:pt x="438960" y="460486"/>
                    <a:pt x="422053" y="465039"/>
                  </a:cubicBezTo>
                  <a:cubicBezTo>
                    <a:pt x="413756" y="467278"/>
                    <a:pt x="404603" y="468192"/>
                    <a:pt x="394468" y="467839"/>
                  </a:cubicBezTo>
                  <a:cubicBezTo>
                    <a:pt x="378828" y="466525"/>
                    <a:pt x="363293" y="464163"/>
                    <a:pt x="347777" y="461677"/>
                  </a:cubicBezTo>
                  <a:cubicBezTo>
                    <a:pt x="327736" y="458467"/>
                    <a:pt x="307705" y="455066"/>
                    <a:pt x="287464" y="453504"/>
                  </a:cubicBezTo>
                  <a:cubicBezTo>
                    <a:pt x="284626" y="453180"/>
                    <a:pt x="281778" y="452885"/>
                    <a:pt x="278920" y="452619"/>
                  </a:cubicBezTo>
                  <a:cubicBezTo>
                    <a:pt x="252965" y="450104"/>
                    <a:pt x="226228" y="448713"/>
                    <a:pt x="202359" y="437855"/>
                  </a:cubicBezTo>
                  <a:cubicBezTo>
                    <a:pt x="200473" y="436997"/>
                    <a:pt x="198606" y="436083"/>
                    <a:pt x="196758" y="435102"/>
                  </a:cubicBezTo>
                  <a:cubicBezTo>
                    <a:pt x="185633" y="428844"/>
                    <a:pt x="175793" y="421472"/>
                    <a:pt x="166945" y="413242"/>
                  </a:cubicBezTo>
                  <a:cubicBezTo>
                    <a:pt x="114071" y="364065"/>
                    <a:pt x="96421" y="284207"/>
                    <a:pt x="50540" y="228486"/>
                  </a:cubicBezTo>
                  <a:cubicBezTo>
                    <a:pt x="35747" y="209217"/>
                    <a:pt x="18240" y="191481"/>
                    <a:pt x="0" y="175460"/>
                  </a:cubicBezTo>
                  <a:lnTo>
                    <a:pt x="0" y="28"/>
                  </a:lnTo>
                  <a:lnTo>
                    <a:pt x="1752572" y="28"/>
                  </a:lnTo>
                  <a:close/>
                </a:path>
              </a:pathLst>
            </a:custGeom>
            <a:solidFill>
              <a:srgbClr val="4C5D67">
                <a:alpha val="425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23"/>
            <p:cNvSpPr/>
            <p:nvPr/>
          </p:nvSpPr>
          <p:spPr>
            <a:xfrm>
              <a:off x="5835960" y="3928680"/>
              <a:ext cx="1582817" cy="433520"/>
            </a:xfrm>
            <a:custGeom>
              <a:rect b="b" l="l" r="r" t="t"/>
              <a:pathLst>
                <a:path extrusionOk="0" h="434607" w="1582817">
                  <a:moveTo>
                    <a:pt x="1582808" y="19"/>
                  </a:moveTo>
                  <a:cubicBezTo>
                    <a:pt x="1571987" y="15316"/>
                    <a:pt x="1562205" y="31404"/>
                    <a:pt x="1549422" y="45187"/>
                  </a:cubicBezTo>
                  <a:cubicBezTo>
                    <a:pt x="1541974" y="53197"/>
                    <a:pt x="1533925" y="60646"/>
                    <a:pt x="1524972" y="66961"/>
                  </a:cubicBezTo>
                  <a:cubicBezTo>
                    <a:pt x="1515790" y="73409"/>
                    <a:pt x="1506226" y="79410"/>
                    <a:pt x="1496130" y="84325"/>
                  </a:cubicBezTo>
                  <a:cubicBezTo>
                    <a:pt x="1480023" y="91945"/>
                    <a:pt x="1462821" y="96850"/>
                    <a:pt x="1445552" y="101032"/>
                  </a:cubicBezTo>
                  <a:cubicBezTo>
                    <a:pt x="1432198" y="104004"/>
                    <a:pt x="1418806" y="107195"/>
                    <a:pt x="1405195" y="108671"/>
                  </a:cubicBezTo>
                  <a:cubicBezTo>
                    <a:pt x="1382516" y="110671"/>
                    <a:pt x="1359798" y="107395"/>
                    <a:pt x="1337415" y="103947"/>
                  </a:cubicBezTo>
                  <a:cubicBezTo>
                    <a:pt x="1305173" y="98431"/>
                    <a:pt x="1275912" y="93269"/>
                    <a:pt x="1247623" y="114110"/>
                  </a:cubicBezTo>
                  <a:cubicBezTo>
                    <a:pt x="1233373" y="125568"/>
                    <a:pt x="1223705" y="141313"/>
                    <a:pt x="1213523" y="156239"/>
                  </a:cubicBezTo>
                  <a:cubicBezTo>
                    <a:pt x="1202769" y="171993"/>
                    <a:pt x="1191654" y="187709"/>
                    <a:pt x="1177766" y="200911"/>
                  </a:cubicBezTo>
                  <a:cubicBezTo>
                    <a:pt x="1167632" y="210703"/>
                    <a:pt x="1156287" y="219028"/>
                    <a:pt x="1145000" y="227419"/>
                  </a:cubicBezTo>
                  <a:cubicBezTo>
                    <a:pt x="1121102" y="245221"/>
                    <a:pt x="1097623" y="263614"/>
                    <a:pt x="1073096" y="280549"/>
                  </a:cubicBezTo>
                  <a:cubicBezTo>
                    <a:pt x="1045978" y="299047"/>
                    <a:pt x="1017251" y="318383"/>
                    <a:pt x="983714" y="321593"/>
                  </a:cubicBezTo>
                  <a:cubicBezTo>
                    <a:pt x="967978" y="323574"/>
                    <a:pt x="952252" y="320221"/>
                    <a:pt x="937203" y="315782"/>
                  </a:cubicBezTo>
                  <a:cubicBezTo>
                    <a:pt x="917115" y="309744"/>
                    <a:pt x="898322" y="300428"/>
                    <a:pt x="880215" y="289836"/>
                  </a:cubicBezTo>
                  <a:cubicBezTo>
                    <a:pt x="868756" y="283150"/>
                    <a:pt x="857593" y="275939"/>
                    <a:pt x="846553" y="268748"/>
                  </a:cubicBezTo>
                  <a:cubicBezTo>
                    <a:pt x="820503" y="251527"/>
                    <a:pt x="798786" y="231553"/>
                    <a:pt x="771925" y="216741"/>
                  </a:cubicBezTo>
                  <a:cubicBezTo>
                    <a:pt x="739740" y="198768"/>
                    <a:pt x="704526" y="187138"/>
                    <a:pt x="668912" y="178060"/>
                  </a:cubicBezTo>
                  <a:cubicBezTo>
                    <a:pt x="659387" y="175832"/>
                    <a:pt x="649767" y="173679"/>
                    <a:pt x="640089" y="171993"/>
                  </a:cubicBezTo>
                  <a:cubicBezTo>
                    <a:pt x="628469" y="169945"/>
                    <a:pt x="616744" y="168564"/>
                    <a:pt x="604942" y="168459"/>
                  </a:cubicBezTo>
                  <a:cubicBezTo>
                    <a:pt x="589493" y="168783"/>
                    <a:pt x="574529" y="172622"/>
                    <a:pt x="560223" y="178308"/>
                  </a:cubicBezTo>
                  <a:cubicBezTo>
                    <a:pt x="549297" y="182642"/>
                    <a:pt x="538753" y="188052"/>
                    <a:pt x="528656" y="193796"/>
                  </a:cubicBezTo>
                  <a:cubicBezTo>
                    <a:pt x="520360" y="198758"/>
                    <a:pt x="512093" y="203892"/>
                    <a:pt x="504797" y="210217"/>
                  </a:cubicBezTo>
                  <a:cubicBezTo>
                    <a:pt x="503253" y="211569"/>
                    <a:pt x="501748" y="212960"/>
                    <a:pt x="500301" y="214417"/>
                  </a:cubicBezTo>
                  <a:cubicBezTo>
                    <a:pt x="493166" y="221942"/>
                    <a:pt x="487509" y="230581"/>
                    <a:pt x="483013" y="239830"/>
                  </a:cubicBezTo>
                  <a:cubicBezTo>
                    <a:pt x="479850" y="246307"/>
                    <a:pt x="477260" y="253079"/>
                    <a:pt x="475136" y="259966"/>
                  </a:cubicBezTo>
                  <a:cubicBezTo>
                    <a:pt x="474021" y="263509"/>
                    <a:pt x="473050" y="267072"/>
                    <a:pt x="472183" y="270663"/>
                  </a:cubicBezTo>
                  <a:cubicBezTo>
                    <a:pt x="470116" y="278549"/>
                    <a:pt x="468639" y="286550"/>
                    <a:pt x="467582" y="294599"/>
                  </a:cubicBezTo>
                  <a:cubicBezTo>
                    <a:pt x="465963" y="306886"/>
                    <a:pt x="465287" y="319316"/>
                    <a:pt x="464925" y="331708"/>
                  </a:cubicBezTo>
                  <a:cubicBezTo>
                    <a:pt x="464210" y="350053"/>
                    <a:pt x="461305" y="368380"/>
                    <a:pt x="455362" y="385782"/>
                  </a:cubicBezTo>
                  <a:cubicBezTo>
                    <a:pt x="453314" y="392087"/>
                    <a:pt x="450380" y="398050"/>
                    <a:pt x="446846" y="403641"/>
                  </a:cubicBezTo>
                  <a:lnTo>
                    <a:pt x="446846" y="403641"/>
                  </a:lnTo>
                  <a:cubicBezTo>
                    <a:pt x="446046" y="404908"/>
                    <a:pt x="445237" y="406137"/>
                    <a:pt x="444379" y="407356"/>
                  </a:cubicBezTo>
                  <a:cubicBezTo>
                    <a:pt x="439483" y="414938"/>
                    <a:pt x="432530" y="420986"/>
                    <a:pt x="424444" y="424968"/>
                  </a:cubicBezTo>
                  <a:cubicBezTo>
                    <a:pt x="418786" y="427682"/>
                    <a:pt x="412842" y="430168"/>
                    <a:pt x="406622" y="431178"/>
                  </a:cubicBezTo>
                  <a:cubicBezTo>
                    <a:pt x="392535" y="433197"/>
                    <a:pt x="378295" y="434607"/>
                    <a:pt x="364074" y="433283"/>
                  </a:cubicBezTo>
                  <a:cubicBezTo>
                    <a:pt x="363045" y="433188"/>
                    <a:pt x="362026" y="433092"/>
                    <a:pt x="360997" y="432959"/>
                  </a:cubicBezTo>
                  <a:cubicBezTo>
                    <a:pt x="336214" y="430473"/>
                    <a:pt x="315620" y="427330"/>
                    <a:pt x="296523" y="420043"/>
                  </a:cubicBezTo>
                  <a:cubicBezTo>
                    <a:pt x="278882" y="413318"/>
                    <a:pt x="262499" y="403060"/>
                    <a:pt x="245307" y="386496"/>
                  </a:cubicBezTo>
                  <a:cubicBezTo>
                    <a:pt x="241449" y="382839"/>
                    <a:pt x="237544" y="379209"/>
                    <a:pt x="233677" y="375552"/>
                  </a:cubicBezTo>
                  <a:cubicBezTo>
                    <a:pt x="225790" y="368122"/>
                    <a:pt x="217989" y="360597"/>
                    <a:pt x="210731" y="352540"/>
                  </a:cubicBezTo>
                  <a:cubicBezTo>
                    <a:pt x="207255" y="348644"/>
                    <a:pt x="203949" y="344596"/>
                    <a:pt x="200816" y="340443"/>
                  </a:cubicBezTo>
                  <a:cubicBezTo>
                    <a:pt x="189481" y="325431"/>
                    <a:pt x="180184" y="308924"/>
                    <a:pt x="171498" y="292246"/>
                  </a:cubicBezTo>
                  <a:cubicBezTo>
                    <a:pt x="159991" y="270063"/>
                    <a:pt x="149123" y="247555"/>
                    <a:pt x="138113" y="225114"/>
                  </a:cubicBezTo>
                  <a:cubicBezTo>
                    <a:pt x="127806" y="204292"/>
                    <a:pt x="119215" y="182614"/>
                    <a:pt x="108090" y="162230"/>
                  </a:cubicBezTo>
                  <a:cubicBezTo>
                    <a:pt x="103279" y="154000"/>
                    <a:pt x="96974" y="146818"/>
                    <a:pt x="90602" y="139798"/>
                  </a:cubicBezTo>
                  <a:cubicBezTo>
                    <a:pt x="81353" y="129940"/>
                    <a:pt x="71323" y="120834"/>
                    <a:pt x="62474" y="110576"/>
                  </a:cubicBezTo>
                  <a:cubicBezTo>
                    <a:pt x="49492" y="95888"/>
                    <a:pt x="36462" y="81163"/>
                    <a:pt x="24870" y="65322"/>
                  </a:cubicBezTo>
                  <a:cubicBezTo>
                    <a:pt x="15650" y="52559"/>
                    <a:pt x="7839" y="38881"/>
                    <a:pt x="0" y="25251"/>
                  </a:cubicBezTo>
                  <a:lnTo>
                    <a:pt x="0" y="0"/>
                  </a:lnTo>
                  <a:lnTo>
                    <a:pt x="1582817" y="0"/>
                  </a:lnTo>
                  <a:close/>
                </a:path>
              </a:pathLst>
            </a:custGeom>
            <a:solidFill>
              <a:srgbClr val="4C5D67">
                <a:alpha val="5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23"/>
            <p:cNvSpPr/>
            <p:nvPr/>
          </p:nvSpPr>
          <p:spPr>
            <a:xfrm>
              <a:off x="5924520" y="3928680"/>
              <a:ext cx="1378096" cy="409337"/>
            </a:xfrm>
            <a:custGeom>
              <a:rect b="b" l="l" r="r" t="t"/>
              <a:pathLst>
                <a:path extrusionOk="0" h="409337" w="1378096">
                  <a:moveTo>
                    <a:pt x="1377993" y="0"/>
                  </a:moveTo>
                  <a:cubicBezTo>
                    <a:pt x="1372631" y="6810"/>
                    <a:pt x="1367440" y="13745"/>
                    <a:pt x="1362401" y="20764"/>
                  </a:cubicBezTo>
                  <a:cubicBezTo>
                    <a:pt x="1343751" y="46082"/>
                    <a:pt x="1326072" y="76448"/>
                    <a:pt x="1294888" y="87544"/>
                  </a:cubicBezTo>
                  <a:cubicBezTo>
                    <a:pt x="1250063" y="97393"/>
                    <a:pt x="1203362" y="88382"/>
                    <a:pt x="1158413" y="83353"/>
                  </a:cubicBezTo>
                  <a:cubicBezTo>
                    <a:pt x="1109131" y="74152"/>
                    <a:pt x="1098130" y="100403"/>
                    <a:pt x="1075879" y="136865"/>
                  </a:cubicBezTo>
                  <a:cubicBezTo>
                    <a:pt x="1058763" y="159858"/>
                    <a:pt x="1034169" y="195462"/>
                    <a:pt x="1006213" y="228095"/>
                  </a:cubicBezTo>
                  <a:cubicBezTo>
                    <a:pt x="997479" y="238297"/>
                    <a:pt x="988430" y="248193"/>
                    <a:pt x="979172" y="257337"/>
                  </a:cubicBezTo>
                  <a:cubicBezTo>
                    <a:pt x="951816" y="284331"/>
                    <a:pt x="922717" y="304657"/>
                    <a:pt x="895104" y="306086"/>
                  </a:cubicBezTo>
                  <a:cubicBezTo>
                    <a:pt x="879245" y="305962"/>
                    <a:pt x="862853" y="299828"/>
                    <a:pt x="846651" y="290827"/>
                  </a:cubicBezTo>
                  <a:cubicBezTo>
                    <a:pt x="816323" y="273977"/>
                    <a:pt x="786681" y="247031"/>
                    <a:pt x="762526" y="230486"/>
                  </a:cubicBezTo>
                  <a:cubicBezTo>
                    <a:pt x="736189" y="210969"/>
                    <a:pt x="714006" y="188738"/>
                    <a:pt x="689707" y="170669"/>
                  </a:cubicBezTo>
                  <a:cubicBezTo>
                    <a:pt x="664914" y="152229"/>
                    <a:pt x="637901" y="138113"/>
                    <a:pt x="602020" y="135646"/>
                  </a:cubicBezTo>
                  <a:cubicBezTo>
                    <a:pt x="563892" y="131902"/>
                    <a:pt x="525668" y="137322"/>
                    <a:pt x="487644" y="140122"/>
                  </a:cubicBezTo>
                  <a:cubicBezTo>
                    <a:pt x="450173" y="144485"/>
                    <a:pt x="410920" y="142704"/>
                    <a:pt x="374820" y="154457"/>
                  </a:cubicBezTo>
                  <a:cubicBezTo>
                    <a:pt x="372601" y="155172"/>
                    <a:pt x="370391" y="155953"/>
                    <a:pt x="368200" y="156781"/>
                  </a:cubicBezTo>
                  <a:cubicBezTo>
                    <a:pt x="361218" y="159372"/>
                    <a:pt x="355475" y="163325"/>
                    <a:pt x="350665" y="168202"/>
                  </a:cubicBezTo>
                  <a:cubicBezTo>
                    <a:pt x="349808" y="169069"/>
                    <a:pt x="348998" y="169954"/>
                    <a:pt x="348207" y="170869"/>
                  </a:cubicBezTo>
                  <a:cubicBezTo>
                    <a:pt x="337597" y="183128"/>
                    <a:pt x="332015" y="200053"/>
                    <a:pt x="327643" y="215646"/>
                  </a:cubicBezTo>
                  <a:cubicBezTo>
                    <a:pt x="321109" y="236325"/>
                    <a:pt x="314479" y="257680"/>
                    <a:pt x="318842" y="279521"/>
                  </a:cubicBezTo>
                  <a:cubicBezTo>
                    <a:pt x="320471" y="289731"/>
                    <a:pt x="323033" y="301180"/>
                    <a:pt x="325424" y="312953"/>
                  </a:cubicBezTo>
                  <a:cubicBezTo>
                    <a:pt x="334329" y="356740"/>
                    <a:pt x="340873" y="404860"/>
                    <a:pt x="288552" y="408965"/>
                  </a:cubicBezTo>
                  <a:cubicBezTo>
                    <a:pt x="284209" y="409308"/>
                    <a:pt x="279456" y="409337"/>
                    <a:pt x="274255" y="409051"/>
                  </a:cubicBezTo>
                  <a:cubicBezTo>
                    <a:pt x="256253" y="408213"/>
                    <a:pt x="237422" y="405070"/>
                    <a:pt x="220125" y="398554"/>
                  </a:cubicBezTo>
                  <a:cubicBezTo>
                    <a:pt x="203189" y="392163"/>
                    <a:pt x="187711" y="382524"/>
                    <a:pt x="175919" y="368637"/>
                  </a:cubicBezTo>
                  <a:cubicBezTo>
                    <a:pt x="170461" y="361998"/>
                    <a:pt x="165594" y="355064"/>
                    <a:pt x="161213" y="347882"/>
                  </a:cubicBezTo>
                  <a:cubicBezTo>
                    <a:pt x="151278" y="331603"/>
                    <a:pt x="143820" y="314097"/>
                    <a:pt x="137581" y="296046"/>
                  </a:cubicBezTo>
                  <a:cubicBezTo>
                    <a:pt x="129161" y="271767"/>
                    <a:pt x="122951" y="246536"/>
                    <a:pt x="115835" y="222018"/>
                  </a:cubicBezTo>
                  <a:cubicBezTo>
                    <a:pt x="106215" y="187871"/>
                    <a:pt x="84155" y="159230"/>
                    <a:pt x="69982" y="126997"/>
                  </a:cubicBezTo>
                  <a:cubicBezTo>
                    <a:pt x="54409" y="90783"/>
                    <a:pt x="25034" y="62846"/>
                    <a:pt x="9546" y="26613"/>
                  </a:cubicBezTo>
                  <a:cubicBezTo>
                    <a:pt x="5869" y="19240"/>
                    <a:pt x="3555" y="11325"/>
                    <a:pt x="488" y="3705"/>
                  </a:cubicBezTo>
                  <a:cubicBezTo>
                    <a:pt x="11" y="2457"/>
                    <a:pt x="-103" y="1200"/>
                    <a:pt x="88" y="0"/>
                  </a:cubicBezTo>
                  <a:lnTo>
                    <a:pt x="1377993"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_1">
    <p:spTree>
      <p:nvGrpSpPr>
        <p:cNvPr id="485" name="Shape 485"/>
        <p:cNvGrpSpPr/>
        <p:nvPr/>
      </p:nvGrpSpPr>
      <p:grpSpPr>
        <a:xfrm>
          <a:off x="0" y="0"/>
          <a:ext cx="0" cy="0"/>
          <a:chOff x="0" y="0"/>
          <a:chExt cx="0" cy="0"/>
        </a:xfrm>
      </p:grpSpPr>
      <p:pic>
        <p:nvPicPr>
          <p:cNvPr id="486" name="Google Shape;486;p24"/>
          <p:cNvPicPr preferRelativeResize="0"/>
          <p:nvPr/>
        </p:nvPicPr>
        <p:blipFill>
          <a:blip r:embed="rId2">
            <a:alphaModFix amt="40000"/>
          </a:blip>
          <a:stretch>
            <a:fillRect/>
          </a:stretch>
        </p:blipFill>
        <p:spPr>
          <a:xfrm>
            <a:off x="1" y="672"/>
            <a:ext cx="9143998" cy="5142154"/>
          </a:xfrm>
          <a:prstGeom prst="rect">
            <a:avLst/>
          </a:prstGeom>
          <a:noFill/>
          <a:ln>
            <a:noFill/>
          </a:ln>
        </p:spPr>
      </p:pic>
      <p:grpSp>
        <p:nvGrpSpPr>
          <p:cNvPr id="487" name="Google Shape;487;p24"/>
          <p:cNvGrpSpPr/>
          <p:nvPr/>
        </p:nvGrpSpPr>
        <p:grpSpPr>
          <a:xfrm>
            <a:off x="-980955" y="-12"/>
            <a:ext cx="5275862" cy="5543135"/>
            <a:chOff x="-980955" y="-12"/>
            <a:chExt cx="5275862" cy="5543135"/>
          </a:xfrm>
        </p:grpSpPr>
        <p:grpSp>
          <p:nvGrpSpPr>
            <p:cNvPr id="488" name="Google Shape;488;p24"/>
            <p:cNvGrpSpPr/>
            <p:nvPr/>
          </p:nvGrpSpPr>
          <p:grpSpPr>
            <a:xfrm rot="10800000">
              <a:off x="-9" y="-12"/>
              <a:ext cx="3985149" cy="2084117"/>
              <a:chOff x="3087360" y="1605240"/>
              <a:chExt cx="1377086" cy="720176"/>
            </a:xfrm>
          </p:grpSpPr>
          <p:sp>
            <p:nvSpPr>
              <p:cNvPr id="489" name="Google Shape;489;p24"/>
              <p:cNvSpPr/>
              <p:nvPr/>
            </p:nvSpPr>
            <p:spPr>
              <a:xfrm>
                <a:off x="3087360" y="1605240"/>
                <a:ext cx="1377086" cy="720176"/>
              </a:xfrm>
              <a:custGeom>
                <a:rect b="b" l="l" r="r" t="t"/>
                <a:pathLst>
                  <a:path extrusionOk="0" h="720176" w="1377086">
                    <a:moveTo>
                      <a:pt x="1377086" y="0"/>
                    </a:moveTo>
                    <a:lnTo>
                      <a:pt x="1377086" y="720176"/>
                    </a:lnTo>
                    <a:lnTo>
                      <a:pt x="0" y="720176"/>
                    </a:lnTo>
                    <a:cubicBezTo>
                      <a:pt x="27280" y="707060"/>
                      <a:pt x="54550" y="693734"/>
                      <a:pt x="79553" y="676542"/>
                    </a:cubicBezTo>
                    <a:cubicBezTo>
                      <a:pt x="103146" y="661226"/>
                      <a:pt x="124568" y="642947"/>
                      <a:pt x="145247" y="623954"/>
                    </a:cubicBezTo>
                    <a:cubicBezTo>
                      <a:pt x="156305" y="613220"/>
                      <a:pt x="169526" y="604504"/>
                      <a:pt x="184604" y="600742"/>
                    </a:cubicBezTo>
                    <a:cubicBezTo>
                      <a:pt x="193519" y="598427"/>
                      <a:pt x="202778" y="598246"/>
                      <a:pt x="211912" y="597541"/>
                    </a:cubicBezTo>
                    <a:cubicBezTo>
                      <a:pt x="226066" y="596522"/>
                      <a:pt x="240325" y="595589"/>
                      <a:pt x="254508" y="596817"/>
                    </a:cubicBezTo>
                    <a:cubicBezTo>
                      <a:pt x="266586" y="597818"/>
                      <a:pt x="278597" y="599465"/>
                      <a:pt x="290608" y="601037"/>
                    </a:cubicBezTo>
                    <a:cubicBezTo>
                      <a:pt x="298009" y="602056"/>
                      <a:pt x="305505" y="602323"/>
                      <a:pt x="312925" y="601351"/>
                    </a:cubicBezTo>
                    <a:cubicBezTo>
                      <a:pt x="324460" y="599951"/>
                      <a:pt x="335147" y="595284"/>
                      <a:pt x="344862" y="589083"/>
                    </a:cubicBezTo>
                    <a:cubicBezTo>
                      <a:pt x="347720" y="587273"/>
                      <a:pt x="350491" y="585311"/>
                      <a:pt x="353168" y="583282"/>
                    </a:cubicBezTo>
                    <a:cubicBezTo>
                      <a:pt x="365360" y="573948"/>
                      <a:pt x="376542" y="563423"/>
                      <a:pt x="386686" y="551936"/>
                    </a:cubicBezTo>
                    <a:cubicBezTo>
                      <a:pt x="390306" y="547849"/>
                      <a:pt x="393792" y="543630"/>
                      <a:pt x="397145" y="539315"/>
                    </a:cubicBezTo>
                    <a:cubicBezTo>
                      <a:pt x="402831" y="532067"/>
                      <a:pt x="408232" y="524618"/>
                      <a:pt x="413375" y="516998"/>
                    </a:cubicBezTo>
                    <a:cubicBezTo>
                      <a:pt x="425044" y="499739"/>
                      <a:pt x="435426" y="481622"/>
                      <a:pt x="444884" y="463048"/>
                    </a:cubicBezTo>
                    <a:cubicBezTo>
                      <a:pt x="447008" y="459153"/>
                      <a:pt x="449056" y="455181"/>
                      <a:pt x="451104" y="451218"/>
                    </a:cubicBezTo>
                    <a:cubicBezTo>
                      <a:pt x="457981" y="437893"/>
                      <a:pt x="464868" y="424491"/>
                      <a:pt x="474774" y="413156"/>
                    </a:cubicBezTo>
                    <a:cubicBezTo>
                      <a:pt x="488432" y="397478"/>
                      <a:pt x="505273" y="385039"/>
                      <a:pt x="522246" y="373199"/>
                    </a:cubicBezTo>
                    <a:cubicBezTo>
                      <a:pt x="530428" y="367303"/>
                      <a:pt x="539410" y="362350"/>
                      <a:pt x="549212" y="359797"/>
                    </a:cubicBezTo>
                    <a:cubicBezTo>
                      <a:pt x="560480" y="356711"/>
                      <a:pt x="572357" y="356902"/>
                      <a:pt x="583892" y="358054"/>
                    </a:cubicBezTo>
                    <a:cubicBezTo>
                      <a:pt x="608314" y="360750"/>
                      <a:pt x="631746" y="368818"/>
                      <a:pt x="656063" y="372151"/>
                    </a:cubicBezTo>
                    <a:cubicBezTo>
                      <a:pt x="681409" y="375476"/>
                      <a:pt x="707079" y="374247"/>
                      <a:pt x="732415" y="371618"/>
                    </a:cubicBezTo>
                    <a:cubicBezTo>
                      <a:pt x="763972" y="368837"/>
                      <a:pt x="795471" y="362607"/>
                      <a:pt x="827246" y="365150"/>
                    </a:cubicBezTo>
                    <a:cubicBezTo>
                      <a:pt x="833161" y="365608"/>
                      <a:pt x="839076" y="366055"/>
                      <a:pt x="844991" y="366503"/>
                    </a:cubicBezTo>
                    <a:lnTo>
                      <a:pt x="860012" y="367627"/>
                    </a:lnTo>
                    <a:cubicBezTo>
                      <a:pt x="865413" y="368027"/>
                      <a:pt x="870814" y="368427"/>
                      <a:pt x="876214" y="368818"/>
                    </a:cubicBezTo>
                    <a:cubicBezTo>
                      <a:pt x="885815" y="369522"/>
                      <a:pt x="895417" y="370218"/>
                      <a:pt x="905027" y="370894"/>
                    </a:cubicBezTo>
                    <a:cubicBezTo>
                      <a:pt x="906809" y="371027"/>
                      <a:pt x="908590" y="371151"/>
                      <a:pt x="910380" y="371275"/>
                    </a:cubicBezTo>
                    <a:cubicBezTo>
                      <a:pt x="915648" y="371646"/>
                      <a:pt x="920925" y="372008"/>
                      <a:pt x="926202" y="372380"/>
                    </a:cubicBezTo>
                    <a:cubicBezTo>
                      <a:pt x="931850" y="372770"/>
                      <a:pt x="937489" y="373151"/>
                      <a:pt x="943137" y="373532"/>
                    </a:cubicBezTo>
                    <a:cubicBezTo>
                      <a:pt x="946861" y="373771"/>
                      <a:pt x="950605" y="374028"/>
                      <a:pt x="954338" y="374266"/>
                    </a:cubicBezTo>
                    <a:cubicBezTo>
                      <a:pt x="956624" y="374409"/>
                      <a:pt x="958901" y="374552"/>
                      <a:pt x="961187" y="374675"/>
                    </a:cubicBezTo>
                    <a:cubicBezTo>
                      <a:pt x="970931" y="375180"/>
                      <a:pt x="980685" y="375314"/>
                      <a:pt x="990381" y="374123"/>
                    </a:cubicBezTo>
                    <a:cubicBezTo>
                      <a:pt x="996686" y="373332"/>
                      <a:pt x="1002887" y="371913"/>
                      <a:pt x="1008955" y="370075"/>
                    </a:cubicBezTo>
                    <a:cubicBezTo>
                      <a:pt x="1013974" y="368560"/>
                      <a:pt x="1018908" y="366751"/>
                      <a:pt x="1023766" y="364779"/>
                    </a:cubicBezTo>
                    <a:cubicBezTo>
                      <a:pt x="1024690" y="364398"/>
                      <a:pt x="1025604" y="364007"/>
                      <a:pt x="1026519" y="363607"/>
                    </a:cubicBezTo>
                    <a:cubicBezTo>
                      <a:pt x="1028548" y="362741"/>
                      <a:pt x="1030567" y="361836"/>
                      <a:pt x="1032567" y="360902"/>
                    </a:cubicBezTo>
                    <a:cubicBezTo>
                      <a:pt x="1035072" y="359731"/>
                      <a:pt x="1037558" y="358511"/>
                      <a:pt x="1040016" y="357235"/>
                    </a:cubicBezTo>
                    <a:cubicBezTo>
                      <a:pt x="1041568" y="356435"/>
                      <a:pt x="1043102" y="355606"/>
                      <a:pt x="1044626" y="354749"/>
                    </a:cubicBezTo>
                    <a:cubicBezTo>
                      <a:pt x="1048331" y="352692"/>
                      <a:pt x="1051960" y="350482"/>
                      <a:pt x="1055475" y="348110"/>
                    </a:cubicBezTo>
                    <a:cubicBezTo>
                      <a:pt x="1079478" y="331994"/>
                      <a:pt x="1098775" y="309953"/>
                      <a:pt x="1115663" y="286693"/>
                    </a:cubicBezTo>
                    <a:cubicBezTo>
                      <a:pt x="1138714" y="252384"/>
                      <a:pt x="1161212" y="217541"/>
                      <a:pt x="1181729" y="181661"/>
                    </a:cubicBezTo>
                    <a:cubicBezTo>
                      <a:pt x="1186834" y="173003"/>
                      <a:pt x="1191597" y="164040"/>
                      <a:pt x="1196454" y="155105"/>
                    </a:cubicBezTo>
                    <a:cubicBezTo>
                      <a:pt x="1197016" y="154057"/>
                      <a:pt x="1197588" y="153019"/>
                      <a:pt x="1198159" y="151981"/>
                    </a:cubicBezTo>
                    <a:cubicBezTo>
                      <a:pt x="1198969" y="150485"/>
                      <a:pt x="1199798" y="149000"/>
                      <a:pt x="1200617" y="147514"/>
                    </a:cubicBezTo>
                    <a:cubicBezTo>
                      <a:pt x="1211199" y="128445"/>
                      <a:pt x="1222715" y="109966"/>
                      <a:pt x="1239260" y="95498"/>
                    </a:cubicBezTo>
                    <a:cubicBezTo>
                      <a:pt x="1246718" y="89221"/>
                      <a:pt x="1254614" y="83563"/>
                      <a:pt x="1262739" y="78219"/>
                    </a:cubicBezTo>
                    <a:cubicBezTo>
                      <a:pt x="1272140" y="72038"/>
                      <a:pt x="1281827" y="66275"/>
                      <a:pt x="1291485" y="60465"/>
                    </a:cubicBezTo>
                    <a:cubicBezTo>
                      <a:pt x="1296181" y="57645"/>
                      <a:pt x="1300858" y="54807"/>
                      <a:pt x="1305497" y="51902"/>
                    </a:cubicBezTo>
                    <a:cubicBezTo>
                      <a:pt x="1310135" y="49006"/>
                      <a:pt x="1314726" y="46034"/>
                      <a:pt x="1319232" y="42939"/>
                    </a:cubicBezTo>
                    <a:cubicBezTo>
                      <a:pt x="1326785" y="37919"/>
                      <a:pt x="1334195" y="32690"/>
                      <a:pt x="1341577" y="27403"/>
                    </a:cubicBezTo>
                    <a:cubicBezTo>
                      <a:pt x="1344101" y="25575"/>
                      <a:pt x="1346549" y="23784"/>
                      <a:pt x="1348921" y="22031"/>
                    </a:cubicBezTo>
                    <a:cubicBezTo>
                      <a:pt x="1352007" y="19745"/>
                      <a:pt x="1354998" y="17497"/>
                      <a:pt x="1357951" y="15230"/>
                    </a:cubicBezTo>
                    <a:cubicBezTo>
                      <a:pt x="1362647" y="11640"/>
                      <a:pt x="1367257" y="8011"/>
                      <a:pt x="1372057" y="4115"/>
                    </a:cubicBezTo>
                    <a:cubicBezTo>
                      <a:pt x="1373505" y="2934"/>
                      <a:pt x="1374953" y="1743"/>
                      <a:pt x="1376420" y="571"/>
                    </a:cubicBezTo>
                    <a:cubicBezTo>
                      <a:pt x="1376639" y="391"/>
                      <a:pt x="1376858" y="219"/>
                      <a:pt x="1377077" y="38"/>
                    </a:cubicBezTo>
                    <a:close/>
                  </a:path>
                </a:pathLst>
              </a:custGeom>
              <a:solidFill>
                <a:srgbClr val="A4CECB">
                  <a:alpha val="16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24"/>
              <p:cNvSpPr/>
              <p:nvPr/>
            </p:nvSpPr>
            <p:spPr>
              <a:xfrm>
                <a:off x="3250080" y="1699920"/>
                <a:ext cx="1214276" cy="625240"/>
              </a:xfrm>
              <a:custGeom>
                <a:rect b="b" l="l" r="r" t="t"/>
                <a:pathLst>
                  <a:path extrusionOk="0" h="625240" w="1214276">
                    <a:moveTo>
                      <a:pt x="1214276" y="0"/>
                    </a:moveTo>
                    <a:lnTo>
                      <a:pt x="1214276" y="625240"/>
                    </a:lnTo>
                    <a:lnTo>
                      <a:pt x="0" y="625240"/>
                    </a:lnTo>
                    <a:cubicBezTo>
                      <a:pt x="13983" y="613724"/>
                      <a:pt x="26918" y="600885"/>
                      <a:pt x="38148" y="586673"/>
                    </a:cubicBezTo>
                    <a:cubicBezTo>
                      <a:pt x="50492" y="571290"/>
                      <a:pt x="58998" y="552231"/>
                      <a:pt x="75581" y="540706"/>
                    </a:cubicBezTo>
                    <a:cubicBezTo>
                      <a:pt x="89392" y="530428"/>
                      <a:pt x="106566" y="527504"/>
                      <a:pt x="123092" y="524456"/>
                    </a:cubicBezTo>
                    <a:cubicBezTo>
                      <a:pt x="140875" y="520979"/>
                      <a:pt x="158486" y="516684"/>
                      <a:pt x="176003" y="512064"/>
                    </a:cubicBezTo>
                    <a:cubicBezTo>
                      <a:pt x="189024" y="508949"/>
                      <a:pt x="200311" y="504815"/>
                      <a:pt x="210322" y="499777"/>
                    </a:cubicBezTo>
                    <a:cubicBezTo>
                      <a:pt x="228762" y="490509"/>
                      <a:pt x="242868" y="478212"/>
                      <a:pt x="255518" y="463744"/>
                    </a:cubicBezTo>
                    <a:cubicBezTo>
                      <a:pt x="264014" y="454019"/>
                      <a:pt x="271853" y="443313"/>
                      <a:pt x="279892" y="431892"/>
                    </a:cubicBezTo>
                    <a:cubicBezTo>
                      <a:pt x="286255" y="422853"/>
                      <a:pt x="292741" y="413356"/>
                      <a:pt x="299790" y="403546"/>
                    </a:cubicBezTo>
                    <a:cubicBezTo>
                      <a:pt x="308458" y="391011"/>
                      <a:pt x="315278" y="381933"/>
                      <a:pt x="324669" y="374580"/>
                    </a:cubicBezTo>
                    <a:cubicBezTo>
                      <a:pt x="330689" y="369865"/>
                      <a:pt x="337766" y="365855"/>
                      <a:pt x="347072" y="362112"/>
                    </a:cubicBezTo>
                    <a:cubicBezTo>
                      <a:pt x="392173" y="343052"/>
                      <a:pt x="433102" y="311077"/>
                      <a:pt x="482813" y="304819"/>
                    </a:cubicBezTo>
                    <a:cubicBezTo>
                      <a:pt x="531257" y="299837"/>
                      <a:pt x="578406" y="314839"/>
                      <a:pt x="624869" y="327098"/>
                    </a:cubicBezTo>
                    <a:cubicBezTo>
                      <a:pt x="628707" y="328117"/>
                      <a:pt x="632546" y="329108"/>
                      <a:pt x="636375" y="330070"/>
                    </a:cubicBezTo>
                    <a:cubicBezTo>
                      <a:pt x="643642" y="331946"/>
                      <a:pt x="650920" y="333794"/>
                      <a:pt x="658216" y="335613"/>
                    </a:cubicBezTo>
                    <a:cubicBezTo>
                      <a:pt x="663102" y="336823"/>
                      <a:pt x="667998" y="338014"/>
                      <a:pt x="672894" y="339176"/>
                    </a:cubicBezTo>
                    <a:cubicBezTo>
                      <a:pt x="676456" y="340023"/>
                      <a:pt x="680018" y="340862"/>
                      <a:pt x="683590" y="341681"/>
                    </a:cubicBezTo>
                    <a:cubicBezTo>
                      <a:pt x="692525" y="343738"/>
                      <a:pt x="701488" y="345700"/>
                      <a:pt x="710479" y="347548"/>
                    </a:cubicBezTo>
                    <a:cubicBezTo>
                      <a:pt x="712327" y="347939"/>
                      <a:pt x="714185" y="348310"/>
                      <a:pt x="716042" y="348682"/>
                    </a:cubicBezTo>
                    <a:cubicBezTo>
                      <a:pt x="720109" y="349491"/>
                      <a:pt x="724176" y="350291"/>
                      <a:pt x="728253" y="351044"/>
                    </a:cubicBezTo>
                    <a:cubicBezTo>
                      <a:pt x="736997" y="352682"/>
                      <a:pt x="745769" y="354197"/>
                      <a:pt x="754551" y="355549"/>
                    </a:cubicBezTo>
                    <a:cubicBezTo>
                      <a:pt x="756771" y="355892"/>
                      <a:pt x="758990" y="356226"/>
                      <a:pt x="761209" y="356549"/>
                    </a:cubicBezTo>
                    <a:cubicBezTo>
                      <a:pt x="773325" y="358321"/>
                      <a:pt x="785479" y="359788"/>
                      <a:pt x="797643" y="360883"/>
                    </a:cubicBezTo>
                    <a:cubicBezTo>
                      <a:pt x="806377" y="361674"/>
                      <a:pt x="815140" y="362283"/>
                      <a:pt x="823903" y="362664"/>
                    </a:cubicBezTo>
                    <a:cubicBezTo>
                      <a:pt x="826475" y="362779"/>
                      <a:pt x="829046" y="362874"/>
                      <a:pt x="831628" y="362950"/>
                    </a:cubicBezTo>
                    <a:cubicBezTo>
                      <a:pt x="839848" y="363198"/>
                      <a:pt x="848058" y="363255"/>
                      <a:pt x="856288" y="363084"/>
                    </a:cubicBezTo>
                    <a:cubicBezTo>
                      <a:pt x="858241" y="363055"/>
                      <a:pt x="860184" y="363007"/>
                      <a:pt x="862127" y="362941"/>
                    </a:cubicBezTo>
                    <a:cubicBezTo>
                      <a:pt x="875338" y="362521"/>
                      <a:pt x="888549" y="361540"/>
                      <a:pt x="901779" y="359921"/>
                    </a:cubicBezTo>
                    <a:cubicBezTo>
                      <a:pt x="983942" y="352111"/>
                      <a:pt x="1026605" y="273167"/>
                      <a:pt x="1066171" y="210407"/>
                    </a:cubicBezTo>
                    <a:cubicBezTo>
                      <a:pt x="1074249" y="196396"/>
                      <a:pt x="1079173" y="180823"/>
                      <a:pt x="1086774" y="166554"/>
                    </a:cubicBezTo>
                    <a:cubicBezTo>
                      <a:pt x="1095566" y="148638"/>
                      <a:pt x="1105938" y="131569"/>
                      <a:pt x="1116530" y="114671"/>
                    </a:cubicBezTo>
                    <a:cubicBezTo>
                      <a:pt x="1140266" y="78124"/>
                      <a:pt x="1156354" y="33976"/>
                      <a:pt x="1195902" y="11478"/>
                    </a:cubicBezTo>
                    <a:cubicBezTo>
                      <a:pt x="1201988" y="7591"/>
                      <a:pt x="1208094" y="3724"/>
                      <a:pt x="1214276" y="0"/>
                    </a:cubicBezTo>
                    <a:close/>
                  </a:path>
                </a:pathLst>
              </a:custGeom>
              <a:solidFill>
                <a:srgbClr val="A4CECB">
                  <a:alpha val="33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4"/>
              <p:cNvSpPr/>
              <p:nvPr/>
            </p:nvSpPr>
            <p:spPr>
              <a:xfrm>
                <a:off x="3352320" y="1813680"/>
                <a:ext cx="1111815" cy="511674"/>
              </a:xfrm>
              <a:custGeom>
                <a:rect b="b" l="l" r="r" t="t"/>
                <a:pathLst>
                  <a:path extrusionOk="0" h="511674" w="1111815">
                    <a:moveTo>
                      <a:pt x="1111796" y="10"/>
                    </a:moveTo>
                    <a:lnTo>
                      <a:pt x="1111796" y="511674"/>
                    </a:lnTo>
                    <a:lnTo>
                      <a:pt x="0" y="511674"/>
                    </a:lnTo>
                    <a:cubicBezTo>
                      <a:pt x="4020" y="507340"/>
                      <a:pt x="7782" y="502768"/>
                      <a:pt x="11449" y="498139"/>
                    </a:cubicBezTo>
                    <a:cubicBezTo>
                      <a:pt x="27156" y="478850"/>
                      <a:pt x="37624" y="455752"/>
                      <a:pt x="54616" y="437483"/>
                    </a:cubicBezTo>
                    <a:cubicBezTo>
                      <a:pt x="74324" y="416766"/>
                      <a:pt x="101079" y="405317"/>
                      <a:pt x="126263" y="392792"/>
                    </a:cubicBezTo>
                    <a:cubicBezTo>
                      <a:pt x="127683" y="392078"/>
                      <a:pt x="129102" y="391344"/>
                      <a:pt x="130512" y="390611"/>
                    </a:cubicBezTo>
                    <a:cubicBezTo>
                      <a:pt x="149676" y="380581"/>
                      <a:pt x="167745" y="368408"/>
                      <a:pt x="184699" y="354949"/>
                    </a:cubicBezTo>
                    <a:cubicBezTo>
                      <a:pt x="187985" y="352339"/>
                      <a:pt x="191233" y="349691"/>
                      <a:pt x="194434" y="346996"/>
                    </a:cubicBezTo>
                    <a:cubicBezTo>
                      <a:pt x="201568" y="340252"/>
                      <a:pt x="207788" y="334413"/>
                      <a:pt x="213465" y="329270"/>
                    </a:cubicBezTo>
                    <a:cubicBezTo>
                      <a:pt x="236553" y="308334"/>
                      <a:pt x="250641" y="298942"/>
                      <a:pt x="280511" y="287884"/>
                    </a:cubicBezTo>
                    <a:cubicBezTo>
                      <a:pt x="287264" y="285388"/>
                      <a:pt x="294827" y="282807"/>
                      <a:pt x="303486" y="279978"/>
                    </a:cubicBezTo>
                    <a:cubicBezTo>
                      <a:pt x="359188" y="257775"/>
                      <a:pt x="410299" y="248784"/>
                      <a:pt x="466687" y="258385"/>
                    </a:cubicBezTo>
                    <a:cubicBezTo>
                      <a:pt x="476231" y="260004"/>
                      <a:pt x="485927" y="262157"/>
                      <a:pt x="495833" y="264871"/>
                    </a:cubicBezTo>
                    <a:cubicBezTo>
                      <a:pt x="502196" y="266309"/>
                      <a:pt x="509226" y="268319"/>
                      <a:pt x="516788" y="270777"/>
                    </a:cubicBezTo>
                    <a:cubicBezTo>
                      <a:pt x="517874" y="271129"/>
                      <a:pt x="518979" y="271501"/>
                      <a:pt x="520094" y="271872"/>
                    </a:cubicBezTo>
                    <a:cubicBezTo>
                      <a:pt x="524970" y="273501"/>
                      <a:pt x="530066" y="275301"/>
                      <a:pt x="535334" y="277235"/>
                    </a:cubicBezTo>
                    <a:cubicBezTo>
                      <a:pt x="540001" y="278949"/>
                      <a:pt x="544801" y="280778"/>
                      <a:pt x="549726" y="282683"/>
                    </a:cubicBezTo>
                    <a:cubicBezTo>
                      <a:pt x="551317" y="283302"/>
                      <a:pt x="552926" y="283921"/>
                      <a:pt x="554545" y="284559"/>
                    </a:cubicBezTo>
                    <a:cubicBezTo>
                      <a:pt x="559032" y="286322"/>
                      <a:pt x="563613" y="288141"/>
                      <a:pt x="568261" y="290008"/>
                    </a:cubicBezTo>
                    <a:cubicBezTo>
                      <a:pt x="574091" y="292341"/>
                      <a:pt x="580034" y="294751"/>
                      <a:pt x="586073" y="297199"/>
                    </a:cubicBezTo>
                    <a:cubicBezTo>
                      <a:pt x="594093" y="300457"/>
                      <a:pt x="602275" y="303781"/>
                      <a:pt x="610543" y="307105"/>
                    </a:cubicBezTo>
                    <a:cubicBezTo>
                      <a:pt x="612686" y="307962"/>
                      <a:pt x="614829" y="308829"/>
                      <a:pt x="616982" y="309686"/>
                    </a:cubicBezTo>
                    <a:cubicBezTo>
                      <a:pt x="627755" y="313992"/>
                      <a:pt x="638651" y="318249"/>
                      <a:pt x="649510" y="322297"/>
                    </a:cubicBezTo>
                    <a:cubicBezTo>
                      <a:pt x="651834" y="323174"/>
                      <a:pt x="654148" y="324031"/>
                      <a:pt x="656482" y="324879"/>
                    </a:cubicBezTo>
                    <a:cubicBezTo>
                      <a:pt x="668950" y="329432"/>
                      <a:pt x="681323" y="333670"/>
                      <a:pt x="693372" y="337337"/>
                    </a:cubicBezTo>
                    <a:cubicBezTo>
                      <a:pt x="695049" y="337852"/>
                      <a:pt x="696706" y="338347"/>
                      <a:pt x="698363" y="338823"/>
                    </a:cubicBezTo>
                    <a:cubicBezTo>
                      <a:pt x="736787" y="350091"/>
                      <a:pt x="771506" y="355111"/>
                      <a:pt x="794737" y="345519"/>
                    </a:cubicBezTo>
                    <a:cubicBezTo>
                      <a:pt x="832552" y="330546"/>
                      <a:pt x="868413" y="309324"/>
                      <a:pt x="899474" y="283054"/>
                    </a:cubicBezTo>
                    <a:cubicBezTo>
                      <a:pt x="917048" y="262547"/>
                      <a:pt x="930164" y="238697"/>
                      <a:pt x="939060" y="213227"/>
                    </a:cubicBezTo>
                    <a:cubicBezTo>
                      <a:pt x="951767" y="176813"/>
                      <a:pt x="962063" y="138789"/>
                      <a:pt x="984085" y="106575"/>
                    </a:cubicBezTo>
                    <a:cubicBezTo>
                      <a:pt x="1009736" y="69761"/>
                      <a:pt x="1049455" y="46758"/>
                      <a:pt x="1084593" y="20126"/>
                    </a:cubicBezTo>
                    <a:cubicBezTo>
                      <a:pt x="1093556" y="13278"/>
                      <a:pt x="1102776" y="6753"/>
                      <a:pt x="1111815" y="0"/>
                    </a:cubicBezTo>
                    <a:close/>
                  </a:path>
                </a:pathLst>
              </a:custGeom>
              <a:solidFill>
                <a:srgbClr val="A4CECB">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24"/>
              <p:cNvSpPr/>
              <p:nvPr/>
            </p:nvSpPr>
            <p:spPr>
              <a:xfrm>
                <a:off x="3418920" y="1900440"/>
                <a:ext cx="1045502" cy="424863"/>
              </a:xfrm>
              <a:custGeom>
                <a:rect b="b" l="l" r="r" t="t"/>
                <a:pathLst>
                  <a:path extrusionOk="0" h="424863" w="1045502">
                    <a:moveTo>
                      <a:pt x="1045502" y="0"/>
                    </a:moveTo>
                    <a:lnTo>
                      <a:pt x="1045502" y="424863"/>
                    </a:lnTo>
                    <a:lnTo>
                      <a:pt x="0" y="424863"/>
                    </a:lnTo>
                    <a:cubicBezTo>
                      <a:pt x="9487" y="415538"/>
                      <a:pt x="16040" y="403841"/>
                      <a:pt x="22917" y="392554"/>
                    </a:cubicBezTo>
                    <a:cubicBezTo>
                      <a:pt x="33557" y="374685"/>
                      <a:pt x="42501" y="355806"/>
                      <a:pt x="54493" y="338766"/>
                    </a:cubicBezTo>
                    <a:cubicBezTo>
                      <a:pt x="62522" y="326679"/>
                      <a:pt x="72742" y="316592"/>
                      <a:pt x="83972" y="307686"/>
                    </a:cubicBezTo>
                    <a:cubicBezTo>
                      <a:pt x="91554" y="301666"/>
                      <a:pt x="99603" y="296170"/>
                      <a:pt x="107747" y="290970"/>
                    </a:cubicBezTo>
                    <a:cubicBezTo>
                      <a:pt x="118586" y="283912"/>
                      <a:pt x="129340" y="276501"/>
                      <a:pt x="141161" y="271148"/>
                    </a:cubicBezTo>
                    <a:cubicBezTo>
                      <a:pt x="141656" y="270929"/>
                      <a:pt x="142142" y="270710"/>
                      <a:pt x="142646" y="270491"/>
                    </a:cubicBezTo>
                    <a:cubicBezTo>
                      <a:pt x="157258" y="264404"/>
                      <a:pt x="172422" y="259718"/>
                      <a:pt x="187252" y="254213"/>
                    </a:cubicBezTo>
                    <a:cubicBezTo>
                      <a:pt x="187595" y="254079"/>
                      <a:pt x="187938" y="253965"/>
                      <a:pt x="188281" y="253822"/>
                    </a:cubicBezTo>
                    <a:cubicBezTo>
                      <a:pt x="206931" y="246840"/>
                      <a:pt x="225114" y="238677"/>
                      <a:pt x="243716" y="231581"/>
                    </a:cubicBezTo>
                    <a:cubicBezTo>
                      <a:pt x="252308" y="228257"/>
                      <a:pt x="261014" y="225238"/>
                      <a:pt x="269824" y="222523"/>
                    </a:cubicBezTo>
                    <a:cubicBezTo>
                      <a:pt x="281797" y="218818"/>
                      <a:pt x="293942" y="215665"/>
                      <a:pt x="306181" y="213008"/>
                    </a:cubicBezTo>
                    <a:cubicBezTo>
                      <a:pt x="316449" y="210750"/>
                      <a:pt x="326841" y="208855"/>
                      <a:pt x="337337" y="208140"/>
                    </a:cubicBezTo>
                    <a:cubicBezTo>
                      <a:pt x="343157" y="207759"/>
                      <a:pt x="348967" y="207807"/>
                      <a:pt x="354749" y="208207"/>
                    </a:cubicBezTo>
                    <a:cubicBezTo>
                      <a:pt x="367084" y="209055"/>
                      <a:pt x="379295" y="211512"/>
                      <a:pt x="391211" y="214951"/>
                    </a:cubicBezTo>
                    <a:cubicBezTo>
                      <a:pt x="395335" y="216132"/>
                      <a:pt x="399412" y="217427"/>
                      <a:pt x="403450" y="218818"/>
                    </a:cubicBezTo>
                    <a:cubicBezTo>
                      <a:pt x="404727" y="219275"/>
                      <a:pt x="406013" y="219732"/>
                      <a:pt x="407279" y="220199"/>
                    </a:cubicBezTo>
                    <a:cubicBezTo>
                      <a:pt x="413242" y="222380"/>
                      <a:pt x="419138" y="224723"/>
                      <a:pt x="424977" y="227219"/>
                    </a:cubicBezTo>
                    <a:cubicBezTo>
                      <a:pt x="430178" y="229429"/>
                      <a:pt x="435331" y="231753"/>
                      <a:pt x="440426" y="234191"/>
                    </a:cubicBezTo>
                    <a:cubicBezTo>
                      <a:pt x="440703" y="234325"/>
                      <a:pt x="440979" y="234448"/>
                      <a:pt x="441255" y="234582"/>
                    </a:cubicBezTo>
                    <a:cubicBezTo>
                      <a:pt x="442722" y="235287"/>
                      <a:pt x="444189" y="235991"/>
                      <a:pt x="445646" y="236725"/>
                    </a:cubicBezTo>
                    <a:cubicBezTo>
                      <a:pt x="445913" y="236849"/>
                      <a:pt x="446180" y="236972"/>
                      <a:pt x="446437" y="237115"/>
                    </a:cubicBezTo>
                    <a:cubicBezTo>
                      <a:pt x="460600" y="244135"/>
                      <a:pt x="474383" y="251927"/>
                      <a:pt x="487823" y="260261"/>
                    </a:cubicBezTo>
                    <a:cubicBezTo>
                      <a:pt x="490090" y="261661"/>
                      <a:pt x="492338" y="263080"/>
                      <a:pt x="494586" y="264519"/>
                    </a:cubicBezTo>
                    <a:cubicBezTo>
                      <a:pt x="498691" y="267138"/>
                      <a:pt x="502768" y="269805"/>
                      <a:pt x="506797" y="272529"/>
                    </a:cubicBezTo>
                    <a:cubicBezTo>
                      <a:pt x="507273" y="272844"/>
                      <a:pt x="507740" y="273158"/>
                      <a:pt x="508206" y="273472"/>
                    </a:cubicBezTo>
                    <a:cubicBezTo>
                      <a:pt x="509721" y="274491"/>
                      <a:pt x="511245" y="275501"/>
                      <a:pt x="512769" y="276501"/>
                    </a:cubicBezTo>
                    <a:cubicBezTo>
                      <a:pt x="519779" y="281130"/>
                      <a:pt x="526885" y="285607"/>
                      <a:pt x="534181" y="289770"/>
                    </a:cubicBezTo>
                    <a:cubicBezTo>
                      <a:pt x="536515" y="291094"/>
                      <a:pt x="538867" y="292398"/>
                      <a:pt x="541249" y="293656"/>
                    </a:cubicBezTo>
                    <a:cubicBezTo>
                      <a:pt x="542277" y="294199"/>
                      <a:pt x="543316" y="294742"/>
                      <a:pt x="544354" y="295275"/>
                    </a:cubicBezTo>
                    <a:cubicBezTo>
                      <a:pt x="564947" y="305781"/>
                      <a:pt x="587007" y="313096"/>
                      <a:pt x="609210" y="319383"/>
                    </a:cubicBezTo>
                    <a:cubicBezTo>
                      <a:pt x="633432" y="326250"/>
                      <a:pt x="658216" y="330975"/>
                      <a:pt x="683324" y="332908"/>
                    </a:cubicBezTo>
                    <a:cubicBezTo>
                      <a:pt x="703469" y="334394"/>
                      <a:pt x="723671" y="335404"/>
                      <a:pt x="743874" y="335671"/>
                    </a:cubicBezTo>
                    <a:cubicBezTo>
                      <a:pt x="759371" y="335813"/>
                      <a:pt x="775287" y="335328"/>
                      <a:pt x="789737" y="329117"/>
                    </a:cubicBezTo>
                    <a:cubicBezTo>
                      <a:pt x="798719" y="325479"/>
                      <a:pt x="806234" y="319192"/>
                      <a:pt x="813159" y="312553"/>
                    </a:cubicBezTo>
                    <a:cubicBezTo>
                      <a:pt x="838857" y="286817"/>
                      <a:pt x="855440" y="253184"/>
                      <a:pt x="865184" y="218427"/>
                    </a:cubicBezTo>
                    <a:cubicBezTo>
                      <a:pt x="878986" y="170059"/>
                      <a:pt x="887101" y="118901"/>
                      <a:pt x="912457" y="74790"/>
                    </a:cubicBezTo>
                    <a:cubicBezTo>
                      <a:pt x="917848" y="65599"/>
                      <a:pt x="925573" y="58036"/>
                      <a:pt x="933622" y="51168"/>
                    </a:cubicBezTo>
                    <a:cubicBezTo>
                      <a:pt x="949595" y="37748"/>
                      <a:pt x="969035" y="29432"/>
                      <a:pt x="988505" y="22450"/>
                    </a:cubicBezTo>
                    <a:cubicBezTo>
                      <a:pt x="1008050" y="15164"/>
                      <a:pt x="1027119" y="8773"/>
                      <a:pt x="1045493" y="19"/>
                    </a:cubicBezTo>
                    <a:close/>
                  </a:path>
                </a:pathLst>
              </a:custGeom>
              <a:solidFill>
                <a:srgbClr val="A4CECB">
                  <a:alpha val="64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4"/>
              <p:cNvSpPr/>
              <p:nvPr/>
            </p:nvSpPr>
            <p:spPr>
              <a:xfrm>
                <a:off x="3493440" y="1942920"/>
                <a:ext cx="970969" cy="382248"/>
              </a:xfrm>
              <a:custGeom>
                <a:rect b="b" l="l" r="r" t="t"/>
                <a:pathLst>
                  <a:path extrusionOk="0" h="382248" w="970969">
                    <a:moveTo>
                      <a:pt x="970969" y="0"/>
                    </a:moveTo>
                    <a:lnTo>
                      <a:pt x="970969" y="382248"/>
                    </a:lnTo>
                    <a:lnTo>
                      <a:pt x="0" y="382248"/>
                    </a:lnTo>
                    <a:cubicBezTo>
                      <a:pt x="18669" y="366522"/>
                      <a:pt x="33804" y="346872"/>
                      <a:pt x="46415" y="326050"/>
                    </a:cubicBezTo>
                    <a:cubicBezTo>
                      <a:pt x="55978" y="309686"/>
                      <a:pt x="64113" y="291751"/>
                      <a:pt x="73876" y="275149"/>
                    </a:cubicBezTo>
                    <a:cubicBezTo>
                      <a:pt x="83334" y="259051"/>
                      <a:pt x="94307" y="244202"/>
                      <a:pt x="109585" y="233229"/>
                    </a:cubicBezTo>
                    <a:cubicBezTo>
                      <a:pt x="112557" y="231086"/>
                      <a:pt x="115681" y="229105"/>
                      <a:pt x="118996" y="227286"/>
                    </a:cubicBezTo>
                    <a:cubicBezTo>
                      <a:pt x="125387" y="223618"/>
                      <a:pt x="132026" y="220466"/>
                      <a:pt x="138827" y="217713"/>
                    </a:cubicBezTo>
                    <a:cubicBezTo>
                      <a:pt x="155143" y="211103"/>
                      <a:pt x="172402" y="206769"/>
                      <a:pt x="189567" y="202978"/>
                    </a:cubicBezTo>
                    <a:cubicBezTo>
                      <a:pt x="216865" y="197358"/>
                      <a:pt x="245240" y="192348"/>
                      <a:pt x="273091" y="194881"/>
                    </a:cubicBezTo>
                    <a:cubicBezTo>
                      <a:pt x="279140" y="195424"/>
                      <a:pt x="285159" y="196329"/>
                      <a:pt x="291141" y="197663"/>
                    </a:cubicBezTo>
                    <a:cubicBezTo>
                      <a:pt x="293351" y="198158"/>
                      <a:pt x="295542" y="198701"/>
                      <a:pt x="297742" y="199311"/>
                    </a:cubicBezTo>
                    <a:cubicBezTo>
                      <a:pt x="302790" y="200530"/>
                      <a:pt x="307677" y="202073"/>
                      <a:pt x="312420" y="203873"/>
                    </a:cubicBezTo>
                    <a:cubicBezTo>
                      <a:pt x="314354" y="204606"/>
                      <a:pt x="316259" y="205378"/>
                      <a:pt x="318135" y="206207"/>
                    </a:cubicBezTo>
                    <a:cubicBezTo>
                      <a:pt x="318735" y="206464"/>
                      <a:pt x="319326" y="206731"/>
                      <a:pt x="319926" y="206997"/>
                    </a:cubicBezTo>
                    <a:cubicBezTo>
                      <a:pt x="324736" y="209159"/>
                      <a:pt x="329394" y="211588"/>
                      <a:pt x="333946" y="214236"/>
                    </a:cubicBezTo>
                    <a:cubicBezTo>
                      <a:pt x="335413" y="215084"/>
                      <a:pt x="336871" y="215951"/>
                      <a:pt x="338309" y="216846"/>
                    </a:cubicBezTo>
                    <a:cubicBezTo>
                      <a:pt x="344386" y="220599"/>
                      <a:pt x="350253" y="224695"/>
                      <a:pt x="355997" y="229038"/>
                    </a:cubicBezTo>
                    <a:cubicBezTo>
                      <a:pt x="358073" y="230600"/>
                      <a:pt x="360140" y="232191"/>
                      <a:pt x="362188" y="233810"/>
                    </a:cubicBezTo>
                    <a:cubicBezTo>
                      <a:pt x="364836" y="235896"/>
                      <a:pt x="367455" y="238020"/>
                      <a:pt x="370056" y="240163"/>
                    </a:cubicBezTo>
                    <a:cubicBezTo>
                      <a:pt x="371694" y="241525"/>
                      <a:pt x="373323" y="242888"/>
                      <a:pt x="374961" y="244259"/>
                    </a:cubicBezTo>
                    <a:cubicBezTo>
                      <a:pt x="378666" y="247374"/>
                      <a:pt x="382343" y="250517"/>
                      <a:pt x="386010" y="253641"/>
                    </a:cubicBezTo>
                    <a:cubicBezTo>
                      <a:pt x="387677" y="255070"/>
                      <a:pt x="389344" y="256489"/>
                      <a:pt x="391011" y="257899"/>
                    </a:cubicBezTo>
                    <a:cubicBezTo>
                      <a:pt x="393773" y="260252"/>
                      <a:pt x="396535" y="262595"/>
                      <a:pt x="399317" y="264890"/>
                    </a:cubicBezTo>
                    <a:cubicBezTo>
                      <a:pt x="442627" y="298656"/>
                      <a:pt x="495605" y="318478"/>
                      <a:pt x="548145" y="332823"/>
                    </a:cubicBezTo>
                    <a:cubicBezTo>
                      <a:pt x="593493" y="341004"/>
                      <a:pt x="639937" y="340100"/>
                      <a:pt x="685791" y="337937"/>
                    </a:cubicBezTo>
                    <a:cubicBezTo>
                      <a:pt x="717080" y="335270"/>
                      <a:pt x="751484" y="337566"/>
                      <a:pt x="779002" y="320116"/>
                    </a:cubicBezTo>
                    <a:cubicBezTo>
                      <a:pt x="823198" y="286655"/>
                      <a:pt x="865194" y="192205"/>
                      <a:pt x="876767" y="138255"/>
                    </a:cubicBezTo>
                    <a:cubicBezTo>
                      <a:pt x="882434" y="107594"/>
                      <a:pt x="873576" y="73057"/>
                      <a:pt x="892188" y="45939"/>
                    </a:cubicBezTo>
                    <a:cubicBezTo>
                      <a:pt x="905627" y="26251"/>
                      <a:pt x="927859" y="15154"/>
                      <a:pt x="949700" y="7239"/>
                    </a:cubicBezTo>
                    <a:cubicBezTo>
                      <a:pt x="956815" y="5077"/>
                      <a:pt x="963873" y="2467"/>
                      <a:pt x="970969" y="1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4" name="Google Shape;494;p24"/>
            <p:cNvGrpSpPr/>
            <p:nvPr/>
          </p:nvGrpSpPr>
          <p:grpSpPr>
            <a:xfrm rot="10800000">
              <a:off x="-980955" y="2959611"/>
              <a:ext cx="5275862" cy="2583512"/>
              <a:chOff x="7295760" y="1168031"/>
              <a:chExt cx="2030349" cy="994232"/>
            </a:xfrm>
          </p:grpSpPr>
          <p:sp>
            <p:nvSpPr>
              <p:cNvPr id="495" name="Google Shape;495;p24"/>
              <p:cNvSpPr/>
              <p:nvPr/>
            </p:nvSpPr>
            <p:spPr>
              <a:xfrm>
                <a:off x="7295760" y="1170720"/>
                <a:ext cx="2030349" cy="991543"/>
              </a:xfrm>
              <a:custGeom>
                <a:rect b="b" l="l" r="r" t="t"/>
                <a:pathLst>
                  <a:path extrusionOk="0" h="991543" w="2030349">
                    <a:moveTo>
                      <a:pt x="2028692" y="333480"/>
                    </a:moveTo>
                    <a:cubicBezTo>
                      <a:pt x="2025758" y="365436"/>
                      <a:pt x="2013490" y="397297"/>
                      <a:pt x="2000774" y="426168"/>
                    </a:cubicBezTo>
                    <a:cubicBezTo>
                      <a:pt x="1986401" y="458676"/>
                      <a:pt x="1967227" y="488890"/>
                      <a:pt x="1944967" y="516588"/>
                    </a:cubicBezTo>
                    <a:cubicBezTo>
                      <a:pt x="1933375" y="530714"/>
                      <a:pt x="1911877" y="551936"/>
                      <a:pt x="1892160" y="542363"/>
                    </a:cubicBezTo>
                    <a:cubicBezTo>
                      <a:pt x="1888674" y="540372"/>
                      <a:pt x="1886045" y="537105"/>
                      <a:pt x="1883902" y="533772"/>
                    </a:cubicBezTo>
                    <a:cubicBezTo>
                      <a:pt x="1875672" y="520436"/>
                      <a:pt x="1876749" y="504111"/>
                      <a:pt x="1872767" y="489404"/>
                    </a:cubicBezTo>
                    <a:cubicBezTo>
                      <a:pt x="1870539" y="480898"/>
                      <a:pt x="1866195" y="472678"/>
                      <a:pt x="1859832" y="466496"/>
                    </a:cubicBezTo>
                    <a:cubicBezTo>
                      <a:pt x="1845945" y="455943"/>
                      <a:pt x="1816560" y="455400"/>
                      <a:pt x="1799929" y="459248"/>
                    </a:cubicBezTo>
                    <a:cubicBezTo>
                      <a:pt x="1777908" y="465182"/>
                      <a:pt x="1757734" y="476193"/>
                      <a:pt x="1736541" y="484356"/>
                    </a:cubicBezTo>
                    <a:lnTo>
                      <a:pt x="1736512" y="484356"/>
                    </a:lnTo>
                    <a:cubicBezTo>
                      <a:pt x="1736112" y="484537"/>
                      <a:pt x="1735722" y="484689"/>
                      <a:pt x="1735322" y="484842"/>
                    </a:cubicBezTo>
                    <a:cubicBezTo>
                      <a:pt x="1724615" y="488575"/>
                      <a:pt x="1713548" y="491385"/>
                      <a:pt x="1702327" y="493157"/>
                    </a:cubicBezTo>
                    <a:cubicBezTo>
                      <a:pt x="1697984" y="493862"/>
                      <a:pt x="1693612" y="494376"/>
                      <a:pt x="1689240" y="494776"/>
                    </a:cubicBezTo>
                    <a:cubicBezTo>
                      <a:pt x="1686706" y="494986"/>
                      <a:pt x="1684134" y="495176"/>
                      <a:pt x="1681563" y="495262"/>
                    </a:cubicBezTo>
                    <a:cubicBezTo>
                      <a:pt x="1679610" y="495357"/>
                      <a:pt x="1677648" y="495414"/>
                      <a:pt x="1675695" y="495443"/>
                    </a:cubicBezTo>
                    <a:cubicBezTo>
                      <a:pt x="1675391" y="495443"/>
                      <a:pt x="1675057" y="495414"/>
                      <a:pt x="1674743" y="495386"/>
                    </a:cubicBezTo>
                    <a:cubicBezTo>
                      <a:pt x="1672942" y="495329"/>
                      <a:pt x="1671133" y="495205"/>
                      <a:pt x="1669304" y="495052"/>
                    </a:cubicBezTo>
                    <a:cubicBezTo>
                      <a:pt x="1667351" y="494871"/>
                      <a:pt x="1665360" y="494652"/>
                      <a:pt x="1663341" y="494376"/>
                    </a:cubicBezTo>
                    <a:cubicBezTo>
                      <a:pt x="1657074" y="493547"/>
                      <a:pt x="1650740" y="492271"/>
                      <a:pt x="1644501" y="490557"/>
                    </a:cubicBezTo>
                    <a:cubicBezTo>
                      <a:pt x="1637005" y="488509"/>
                      <a:pt x="1629604" y="485813"/>
                      <a:pt x="1622574" y="482575"/>
                    </a:cubicBezTo>
                    <a:cubicBezTo>
                      <a:pt x="1619183" y="481041"/>
                      <a:pt x="1615907" y="479365"/>
                      <a:pt x="1612697" y="477526"/>
                    </a:cubicBezTo>
                    <a:cubicBezTo>
                      <a:pt x="1607591" y="474678"/>
                      <a:pt x="1602696" y="471507"/>
                      <a:pt x="1598200" y="468049"/>
                    </a:cubicBezTo>
                    <a:cubicBezTo>
                      <a:pt x="1581045" y="453800"/>
                      <a:pt x="1566062" y="435112"/>
                      <a:pt x="1550832" y="419300"/>
                    </a:cubicBezTo>
                    <a:cubicBezTo>
                      <a:pt x="1544469" y="412756"/>
                      <a:pt x="1538259" y="405813"/>
                      <a:pt x="1530439" y="400983"/>
                    </a:cubicBezTo>
                    <a:cubicBezTo>
                      <a:pt x="1512732" y="390620"/>
                      <a:pt x="1492615" y="387801"/>
                      <a:pt x="1472403" y="388963"/>
                    </a:cubicBezTo>
                    <a:cubicBezTo>
                      <a:pt x="1468279" y="389144"/>
                      <a:pt x="1464173" y="389449"/>
                      <a:pt x="1460078" y="389849"/>
                    </a:cubicBezTo>
                    <a:lnTo>
                      <a:pt x="1460049" y="389849"/>
                    </a:lnTo>
                    <a:cubicBezTo>
                      <a:pt x="1443047" y="391592"/>
                      <a:pt x="1426226" y="395049"/>
                      <a:pt x="1409595" y="399088"/>
                    </a:cubicBezTo>
                    <a:cubicBezTo>
                      <a:pt x="1390697" y="403889"/>
                      <a:pt x="1371953" y="409451"/>
                      <a:pt x="1353817" y="416614"/>
                    </a:cubicBezTo>
                    <a:cubicBezTo>
                      <a:pt x="1334586" y="424415"/>
                      <a:pt x="1315717" y="433711"/>
                      <a:pt x="1299696" y="447037"/>
                    </a:cubicBezTo>
                    <a:cubicBezTo>
                      <a:pt x="1279484" y="464344"/>
                      <a:pt x="1264253" y="486451"/>
                      <a:pt x="1252271" y="510121"/>
                    </a:cubicBezTo>
                    <a:cubicBezTo>
                      <a:pt x="1252271" y="510121"/>
                      <a:pt x="1252261" y="510140"/>
                      <a:pt x="1252242" y="510178"/>
                    </a:cubicBezTo>
                    <a:cubicBezTo>
                      <a:pt x="1252242" y="510178"/>
                      <a:pt x="1252213" y="510207"/>
                      <a:pt x="1252213" y="510235"/>
                    </a:cubicBezTo>
                    <a:cubicBezTo>
                      <a:pt x="1248118" y="518217"/>
                      <a:pt x="1244413" y="526380"/>
                      <a:pt x="1241022" y="534581"/>
                    </a:cubicBezTo>
                    <a:lnTo>
                      <a:pt x="1241022" y="534610"/>
                    </a:lnTo>
                    <a:cubicBezTo>
                      <a:pt x="1240193" y="536600"/>
                      <a:pt x="1239403" y="538582"/>
                      <a:pt x="1238603" y="540572"/>
                    </a:cubicBezTo>
                    <a:cubicBezTo>
                      <a:pt x="1233897" y="552526"/>
                      <a:pt x="1230135" y="564852"/>
                      <a:pt x="1227382" y="577425"/>
                    </a:cubicBezTo>
                    <a:cubicBezTo>
                      <a:pt x="1226010" y="586816"/>
                      <a:pt x="1224963" y="596227"/>
                      <a:pt x="1223868" y="605647"/>
                    </a:cubicBezTo>
                    <a:cubicBezTo>
                      <a:pt x="1222182" y="618792"/>
                      <a:pt x="1220714" y="632041"/>
                      <a:pt x="1219314" y="645309"/>
                    </a:cubicBezTo>
                    <a:cubicBezTo>
                      <a:pt x="1218676" y="651272"/>
                      <a:pt x="1218028" y="657235"/>
                      <a:pt x="1217362" y="663226"/>
                    </a:cubicBezTo>
                    <a:lnTo>
                      <a:pt x="1217362" y="663254"/>
                    </a:lnTo>
                    <a:cubicBezTo>
                      <a:pt x="1216105" y="674665"/>
                      <a:pt x="1214828" y="686067"/>
                      <a:pt x="1213323" y="697440"/>
                    </a:cubicBezTo>
                    <a:lnTo>
                      <a:pt x="1213323" y="697468"/>
                    </a:lnTo>
                    <a:cubicBezTo>
                      <a:pt x="1212561" y="703155"/>
                      <a:pt x="1211790" y="708812"/>
                      <a:pt x="1210904" y="714470"/>
                    </a:cubicBezTo>
                    <a:lnTo>
                      <a:pt x="1210904" y="714499"/>
                    </a:lnTo>
                    <a:cubicBezTo>
                      <a:pt x="1209465" y="724195"/>
                      <a:pt x="1207818" y="733825"/>
                      <a:pt x="1205922" y="743369"/>
                    </a:cubicBezTo>
                    <a:lnTo>
                      <a:pt x="1205894" y="743398"/>
                    </a:lnTo>
                    <a:cubicBezTo>
                      <a:pt x="1204884" y="748532"/>
                      <a:pt x="1203751" y="753647"/>
                      <a:pt x="1202560" y="758752"/>
                    </a:cubicBezTo>
                    <a:cubicBezTo>
                      <a:pt x="1198521" y="776002"/>
                      <a:pt x="1193444" y="792966"/>
                      <a:pt x="1186844" y="809511"/>
                    </a:cubicBezTo>
                    <a:cubicBezTo>
                      <a:pt x="1185253" y="813521"/>
                      <a:pt x="1183539" y="817521"/>
                      <a:pt x="1181767" y="821465"/>
                    </a:cubicBezTo>
                    <a:cubicBezTo>
                      <a:pt x="1181710" y="821560"/>
                      <a:pt x="1181671" y="821674"/>
                      <a:pt x="1181614" y="821769"/>
                    </a:cubicBezTo>
                    <a:cubicBezTo>
                      <a:pt x="1178500" y="828685"/>
                      <a:pt x="1175004" y="835438"/>
                      <a:pt x="1171127" y="841981"/>
                    </a:cubicBezTo>
                    <a:lnTo>
                      <a:pt x="1171127" y="842010"/>
                    </a:lnTo>
                    <a:cubicBezTo>
                      <a:pt x="1169565" y="844639"/>
                      <a:pt x="1167946" y="847239"/>
                      <a:pt x="1166231" y="849773"/>
                    </a:cubicBezTo>
                    <a:lnTo>
                      <a:pt x="1166231" y="849801"/>
                    </a:lnTo>
                    <a:cubicBezTo>
                      <a:pt x="1163203" y="854450"/>
                      <a:pt x="1159964" y="858974"/>
                      <a:pt x="1156478" y="863317"/>
                    </a:cubicBezTo>
                    <a:cubicBezTo>
                      <a:pt x="1155040" y="865156"/>
                      <a:pt x="1153544" y="866985"/>
                      <a:pt x="1151982" y="868756"/>
                    </a:cubicBezTo>
                    <a:cubicBezTo>
                      <a:pt x="1151735" y="869061"/>
                      <a:pt x="1151496" y="869366"/>
                      <a:pt x="1151249" y="869642"/>
                    </a:cubicBezTo>
                    <a:cubicBezTo>
                      <a:pt x="1147820" y="873500"/>
                      <a:pt x="1144276" y="877291"/>
                      <a:pt x="1140581" y="881053"/>
                    </a:cubicBezTo>
                    <a:cubicBezTo>
                      <a:pt x="1136847" y="884844"/>
                      <a:pt x="1132970" y="888606"/>
                      <a:pt x="1128960" y="892273"/>
                    </a:cubicBezTo>
                    <a:cubicBezTo>
                      <a:pt x="1128436" y="892759"/>
                      <a:pt x="1127922" y="893226"/>
                      <a:pt x="1127369" y="893712"/>
                    </a:cubicBezTo>
                    <a:cubicBezTo>
                      <a:pt x="1125531" y="895398"/>
                      <a:pt x="1123674" y="897045"/>
                      <a:pt x="1121778" y="898665"/>
                    </a:cubicBezTo>
                    <a:cubicBezTo>
                      <a:pt x="1118140" y="901846"/>
                      <a:pt x="1114377" y="904999"/>
                      <a:pt x="1110558" y="908056"/>
                    </a:cubicBezTo>
                    <a:cubicBezTo>
                      <a:pt x="1108234" y="909923"/>
                      <a:pt x="1105881" y="911752"/>
                      <a:pt x="1103491" y="913533"/>
                    </a:cubicBezTo>
                    <a:cubicBezTo>
                      <a:pt x="1043159" y="959491"/>
                      <a:pt x="963654" y="991543"/>
                      <a:pt x="893045" y="990810"/>
                    </a:cubicBezTo>
                    <a:cubicBezTo>
                      <a:pt x="828094" y="990076"/>
                      <a:pt x="775649" y="946442"/>
                      <a:pt x="731434" y="903256"/>
                    </a:cubicBezTo>
                    <a:cubicBezTo>
                      <a:pt x="716508" y="889187"/>
                      <a:pt x="701249" y="875271"/>
                      <a:pt x="683695" y="864508"/>
                    </a:cubicBezTo>
                    <a:cubicBezTo>
                      <a:pt x="653758" y="845944"/>
                      <a:pt x="619449" y="836562"/>
                      <a:pt x="584920" y="831113"/>
                    </a:cubicBezTo>
                    <a:cubicBezTo>
                      <a:pt x="537581" y="823189"/>
                      <a:pt x="489452" y="822979"/>
                      <a:pt x="441903" y="816864"/>
                    </a:cubicBezTo>
                    <a:cubicBezTo>
                      <a:pt x="419671" y="813864"/>
                      <a:pt x="396888" y="811111"/>
                      <a:pt x="376399" y="801357"/>
                    </a:cubicBezTo>
                    <a:cubicBezTo>
                      <a:pt x="368294" y="797538"/>
                      <a:pt x="361140" y="791966"/>
                      <a:pt x="354416" y="786098"/>
                    </a:cubicBezTo>
                    <a:cubicBezTo>
                      <a:pt x="348910" y="781145"/>
                      <a:pt x="343500" y="775945"/>
                      <a:pt x="339490" y="769677"/>
                    </a:cubicBezTo>
                    <a:cubicBezTo>
                      <a:pt x="333832" y="760133"/>
                      <a:pt x="332089" y="747141"/>
                      <a:pt x="333251" y="736225"/>
                    </a:cubicBezTo>
                    <a:cubicBezTo>
                      <a:pt x="335147" y="723776"/>
                      <a:pt x="339823" y="711794"/>
                      <a:pt x="345852" y="700783"/>
                    </a:cubicBezTo>
                    <a:cubicBezTo>
                      <a:pt x="352215" y="688915"/>
                      <a:pt x="361569" y="678952"/>
                      <a:pt x="371542" y="670017"/>
                    </a:cubicBezTo>
                    <a:cubicBezTo>
                      <a:pt x="384572" y="658920"/>
                      <a:pt x="399793" y="650872"/>
                      <a:pt x="413833" y="641213"/>
                    </a:cubicBezTo>
                    <a:cubicBezTo>
                      <a:pt x="437560" y="625373"/>
                      <a:pt x="458019" y="608219"/>
                      <a:pt x="482146" y="593636"/>
                    </a:cubicBezTo>
                    <a:cubicBezTo>
                      <a:pt x="501777" y="581530"/>
                      <a:pt x="521713" y="569509"/>
                      <a:pt x="538781" y="553850"/>
                    </a:cubicBezTo>
                    <a:cubicBezTo>
                      <a:pt x="546278" y="546478"/>
                      <a:pt x="553403" y="538648"/>
                      <a:pt x="559175" y="529847"/>
                    </a:cubicBezTo>
                    <a:cubicBezTo>
                      <a:pt x="569661" y="512664"/>
                      <a:pt x="575138" y="492328"/>
                      <a:pt x="573605" y="472173"/>
                    </a:cubicBezTo>
                    <a:cubicBezTo>
                      <a:pt x="572596" y="464134"/>
                      <a:pt x="570976" y="456086"/>
                      <a:pt x="567976" y="448532"/>
                    </a:cubicBezTo>
                    <a:cubicBezTo>
                      <a:pt x="562899" y="436235"/>
                      <a:pt x="557270" y="424034"/>
                      <a:pt x="549535" y="413147"/>
                    </a:cubicBezTo>
                    <a:cubicBezTo>
                      <a:pt x="542592" y="403879"/>
                      <a:pt x="533847" y="395564"/>
                      <a:pt x="523237" y="390639"/>
                    </a:cubicBezTo>
                    <a:cubicBezTo>
                      <a:pt x="515045" y="387096"/>
                      <a:pt x="506358" y="384858"/>
                      <a:pt x="497548" y="383515"/>
                    </a:cubicBezTo>
                    <a:cubicBezTo>
                      <a:pt x="489413" y="382295"/>
                      <a:pt x="481155" y="381286"/>
                      <a:pt x="472964" y="382353"/>
                    </a:cubicBezTo>
                    <a:cubicBezTo>
                      <a:pt x="440483" y="387277"/>
                      <a:pt x="408537" y="396145"/>
                      <a:pt x="377923" y="408013"/>
                    </a:cubicBezTo>
                    <a:cubicBezTo>
                      <a:pt x="352692" y="417986"/>
                      <a:pt x="328688" y="430673"/>
                      <a:pt x="304076" y="442017"/>
                    </a:cubicBezTo>
                    <a:cubicBezTo>
                      <a:pt x="289122" y="448685"/>
                      <a:pt x="273891" y="454857"/>
                      <a:pt x="258175" y="459476"/>
                    </a:cubicBezTo>
                    <a:cubicBezTo>
                      <a:pt x="242087" y="464334"/>
                      <a:pt x="225390" y="466630"/>
                      <a:pt x="208693" y="467706"/>
                    </a:cubicBezTo>
                    <a:cubicBezTo>
                      <a:pt x="172088" y="470335"/>
                      <a:pt x="133683" y="465868"/>
                      <a:pt x="101937" y="446303"/>
                    </a:cubicBezTo>
                    <a:cubicBezTo>
                      <a:pt x="86982" y="437493"/>
                      <a:pt x="73342" y="425758"/>
                      <a:pt x="64932" y="410308"/>
                    </a:cubicBezTo>
                    <a:cubicBezTo>
                      <a:pt x="60007" y="399879"/>
                      <a:pt x="56464" y="388534"/>
                      <a:pt x="54378" y="376914"/>
                    </a:cubicBezTo>
                    <a:cubicBezTo>
                      <a:pt x="53588" y="374895"/>
                      <a:pt x="52845" y="372904"/>
                      <a:pt x="52206" y="370856"/>
                    </a:cubicBezTo>
                    <a:cubicBezTo>
                      <a:pt x="50892" y="366332"/>
                      <a:pt x="49244" y="361683"/>
                      <a:pt x="49635" y="356911"/>
                    </a:cubicBezTo>
                    <a:cubicBezTo>
                      <a:pt x="50159" y="338042"/>
                      <a:pt x="53426" y="318964"/>
                      <a:pt x="62294" y="302114"/>
                    </a:cubicBezTo>
                    <a:cubicBezTo>
                      <a:pt x="68656" y="289484"/>
                      <a:pt x="76419" y="277587"/>
                      <a:pt x="82534" y="264805"/>
                    </a:cubicBezTo>
                    <a:cubicBezTo>
                      <a:pt x="86077" y="257346"/>
                      <a:pt x="87792" y="249088"/>
                      <a:pt x="86782" y="240830"/>
                    </a:cubicBezTo>
                    <a:cubicBezTo>
                      <a:pt x="84763" y="225114"/>
                      <a:pt x="77819" y="210560"/>
                      <a:pt x="70513" y="196672"/>
                    </a:cubicBezTo>
                    <a:cubicBezTo>
                      <a:pt x="67332" y="191081"/>
                      <a:pt x="64065" y="185480"/>
                      <a:pt x="59626" y="180775"/>
                    </a:cubicBezTo>
                    <a:cubicBezTo>
                      <a:pt x="54978" y="176070"/>
                      <a:pt x="49959" y="171536"/>
                      <a:pt x="44187" y="168297"/>
                    </a:cubicBezTo>
                    <a:cubicBezTo>
                      <a:pt x="34214" y="163982"/>
                      <a:pt x="23698" y="161115"/>
                      <a:pt x="12992" y="159372"/>
                    </a:cubicBezTo>
                    <a:cubicBezTo>
                      <a:pt x="8706" y="158610"/>
                      <a:pt x="4334" y="158210"/>
                      <a:pt x="0" y="157658"/>
                    </a:cubicBezTo>
                    <a:lnTo>
                      <a:pt x="0" y="0"/>
                    </a:lnTo>
                    <a:lnTo>
                      <a:pt x="1941995" y="0"/>
                    </a:lnTo>
                    <a:cubicBezTo>
                      <a:pt x="1941014" y="552"/>
                      <a:pt x="1940005" y="1067"/>
                      <a:pt x="1939033" y="1619"/>
                    </a:cubicBezTo>
                    <a:cubicBezTo>
                      <a:pt x="1926098" y="8744"/>
                      <a:pt x="1912706" y="17459"/>
                      <a:pt x="1906248" y="31252"/>
                    </a:cubicBezTo>
                    <a:cubicBezTo>
                      <a:pt x="1904228" y="35804"/>
                      <a:pt x="1902819" y="40605"/>
                      <a:pt x="1901971" y="45530"/>
                    </a:cubicBezTo>
                    <a:cubicBezTo>
                      <a:pt x="1901180" y="51159"/>
                      <a:pt x="1901514" y="56845"/>
                      <a:pt x="1902095" y="62474"/>
                    </a:cubicBezTo>
                    <a:cubicBezTo>
                      <a:pt x="1903714" y="75352"/>
                      <a:pt x="1905486" y="88287"/>
                      <a:pt x="1909038" y="100794"/>
                    </a:cubicBezTo>
                    <a:cubicBezTo>
                      <a:pt x="1914059" y="115043"/>
                      <a:pt x="1921183" y="128626"/>
                      <a:pt x="1929346" y="141313"/>
                    </a:cubicBezTo>
                    <a:cubicBezTo>
                      <a:pt x="1937452" y="151714"/>
                      <a:pt x="1947481" y="160391"/>
                      <a:pt x="1956711" y="169755"/>
                    </a:cubicBezTo>
                    <a:cubicBezTo>
                      <a:pt x="1979495" y="192386"/>
                      <a:pt x="2001269" y="216846"/>
                      <a:pt x="2015947" y="245621"/>
                    </a:cubicBezTo>
                    <a:cubicBezTo>
                      <a:pt x="2026434" y="267300"/>
                      <a:pt x="2030349" y="309258"/>
                      <a:pt x="2028730" y="333480"/>
                    </a:cubicBezTo>
                    <a:close/>
                  </a:path>
                </a:pathLst>
              </a:custGeom>
              <a:solidFill>
                <a:srgbClr val="C2B594">
                  <a:alpha val="175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24"/>
              <p:cNvSpPr/>
              <p:nvPr/>
            </p:nvSpPr>
            <p:spPr>
              <a:xfrm>
                <a:off x="7306560" y="1170720"/>
                <a:ext cx="1972666" cy="928267"/>
              </a:xfrm>
              <a:custGeom>
                <a:rect b="b" l="l" r="r" t="t"/>
                <a:pathLst>
                  <a:path extrusionOk="0" h="930593" w="1972666">
                    <a:moveTo>
                      <a:pt x="1971389" y="324098"/>
                    </a:moveTo>
                    <a:cubicBezTo>
                      <a:pt x="1970046" y="339728"/>
                      <a:pt x="1968855" y="355416"/>
                      <a:pt x="1966341" y="370913"/>
                    </a:cubicBezTo>
                    <a:cubicBezTo>
                      <a:pt x="1962302" y="396964"/>
                      <a:pt x="1951939" y="458553"/>
                      <a:pt x="1916554" y="455867"/>
                    </a:cubicBezTo>
                    <a:cubicBezTo>
                      <a:pt x="1909210" y="455257"/>
                      <a:pt x="1901724" y="452961"/>
                      <a:pt x="1895818" y="448466"/>
                    </a:cubicBezTo>
                    <a:cubicBezTo>
                      <a:pt x="1883797" y="439722"/>
                      <a:pt x="1872301" y="430301"/>
                      <a:pt x="1861138" y="420481"/>
                    </a:cubicBezTo>
                    <a:cubicBezTo>
                      <a:pt x="1852975" y="413414"/>
                      <a:pt x="1845393" y="405708"/>
                      <a:pt x="1837315" y="398526"/>
                    </a:cubicBezTo>
                    <a:cubicBezTo>
                      <a:pt x="1834286" y="395869"/>
                      <a:pt x="1831105" y="393173"/>
                      <a:pt x="1827257" y="391887"/>
                    </a:cubicBezTo>
                    <a:cubicBezTo>
                      <a:pt x="1815113" y="388153"/>
                      <a:pt x="1805273" y="398374"/>
                      <a:pt x="1797844" y="406537"/>
                    </a:cubicBezTo>
                    <a:cubicBezTo>
                      <a:pt x="1791024" y="414338"/>
                      <a:pt x="1785032" y="422834"/>
                      <a:pt x="1778184" y="430635"/>
                    </a:cubicBezTo>
                    <a:cubicBezTo>
                      <a:pt x="1762192" y="447942"/>
                      <a:pt x="1742923" y="464239"/>
                      <a:pt x="1720082" y="471307"/>
                    </a:cubicBezTo>
                    <a:cubicBezTo>
                      <a:pt x="1718396" y="471830"/>
                      <a:pt x="1716653" y="472316"/>
                      <a:pt x="1714909" y="472745"/>
                    </a:cubicBezTo>
                    <a:cubicBezTo>
                      <a:pt x="1704394" y="474821"/>
                      <a:pt x="1694297" y="473602"/>
                      <a:pt x="1684696" y="470392"/>
                    </a:cubicBezTo>
                    <a:cubicBezTo>
                      <a:pt x="1675981" y="467487"/>
                      <a:pt x="1667694" y="462934"/>
                      <a:pt x="1659807" y="457762"/>
                    </a:cubicBezTo>
                    <a:cubicBezTo>
                      <a:pt x="1659807" y="457733"/>
                      <a:pt x="1659779" y="457733"/>
                      <a:pt x="1659779" y="457705"/>
                    </a:cubicBezTo>
                    <a:cubicBezTo>
                      <a:pt x="1655407" y="454828"/>
                      <a:pt x="1651159" y="451742"/>
                      <a:pt x="1647025" y="448628"/>
                    </a:cubicBezTo>
                    <a:cubicBezTo>
                      <a:pt x="1644063" y="446361"/>
                      <a:pt x="1641157" y="444103"/>
                      <a:pt x="1638338" y="441865"/>
                    </a:cubicBezTo>
                    <a:cubicBezTo>
                      <a:pt x="1632432" y="437036"/>
                      <a:pt x="1626537" y="432168"/>
                      <a:pt x="1620784" y="427187"/>
                    </a:cubicBezTo>
                    <a:cubicBezTo>
                      <a:pt x="1620755" y="427158"/>
                      <a:pt x="1620755" y="427130"/>
                      <a:pt x="1620726" y="427091"/>
                    </a:cubicBezTo>
                    <a:cubicBezTo>
                      <a:pt x="1616630" y="423605"/>
                      <a:pt x="1612621" y="420024"/>
                      <a:pt x="1608677" y="416328"/>
                    </a:cubicBezTo>
                    <a:cubicBezTo>
                      <a:pt x="1608220" y="415871"/>
                      <a:pt x="1607725" y="415414"/>
                      <a:pt x="1607268" y="414957"/>
                    </a:cubicBezTo>
                    <a:cubicBezTo>
                      <a:pt x="1596018" y="404041"/>
                      <a:pt x="1585560" y="392392"/>
                      <a:pt x="1574673" y="381105"/>
                    </a:cubicBezTo>
                    <a:cubicBezTo>
                      <a:pt x="1561490" y="367560"/>
                      <a:pt x="1552842" y="358083"/>
                      <a:pt x="1539783" y="350987"/>
                    </a:cubicBezTo>
                    <a:cubicBezTo>
                      <a:pt x="1538592" y="350310"/>
                      <a:pt x="1537364" y="349701"/>
                      <a:pt x="1536116" y="349120"/>
                    </a:cubicBezTo>
                    <a:cubicBezTo>
                      <a:pt x="1534830" y="348482"/>
                      <a:pt x="1533516" y="347901"/>
                      <a:pt x="1532201" y="347348"/>
                    </a:cubicBezTo>
                    <a:cubicBezTo>
                      <a:pt x="1531496" y="347043"/>
                      <a:pt x="1530829" y="346767"/>
                      <a:pt x="1530125" y="346491"/>
                    </a:cubicBezTo>
                    <a:cubicBezTo>
                      <a:pt x="1526610" y="345119"/>
                      <a:pt x="1522752" y="343833"/>
                      <a:pt x="1518475" y="342633"/>
                    </a:cubicBezTo>
                    <a:cubicBezTo>
                      <a:pt x="1498235" y="336823"/>
                      <a:pt x="1476918" y="337404"/>
                      <a:pt x="1456096" y="338776"/>
                    </a:cubicBezTo>
                    <a:cubicBezTo>
                      <a:pt x="1437018" y="340309"/>
                      <a:pt x="1418082" y="342995"/>
                      <a:pt x="1399251" y="346272"/>
                    </a:cubicBezTo>
                    <a:lnTo>
                      <a:pt x="1399223" y="346272"/>
                    </a:lnTo>
                    <a:cubicBezTo>
                      <a:pt x="1388916" y="348044"/>
                      <a:pt x="1378677" y="349968"/>
                      <a:pt x="1368400" y="351987"/>
                    </a:cubicBezTo>
                    <a:cubicBezTo>
                      <a:pt x="1363999" y="352939"/>
                      <a:pt x="1359589" y="353825"/>
                      <a:pt x="1355160" y="354711"/>
                    </a:cubicBezTo>
                    <a:lnTo>
                      <a:pt x="1355131" y="354711"/>
                    </a:lnTo>
                    <a:cubicBezTo>
                      <a:pt x="1346902" y="356359"/>
                      <a:pt x="1338615" y="357950"/>
                      <a:pt x="1330367" y="359483"/>
                    </a:cubicBezTo>
                    <a:cubicBezTo>
                      <a:pt x="1330185" y="359512"/>
                      <a:pt x="1330033" y="359578"/>
                      <a:pt x="1329842" y="359607"/>
                    </a:cubicBezTo>
                    <a:cubicBezTo>
                      <a:pt x="1296295" y="365941"/>
                      <a:pt x="1262691" y="372113"/>
                      <a:pt x="1230211" y="382572"/>
                    </a:cubicBezTo>
                    <a:cubicBezTo>
                      <a:pt x="1217276" y="387039"/>
                      <a:pt x="1204865" y="394497"/>
                      <a:pt x="1197093" y="405994"/>
                    </a:cubicBezTo>
                    <a:cubicBezTo>
                      <a:pt x="1189758" y="417614"/>
                      <a:pt x="1184681" y="430340"/>
                      <a:pt x="1179690" y="443113"/>
                    </a:cubicBezTo>
                    <a:cubicBezTo>
                      <a:pt x="1179690" y="443141"/>
                      <a:pt x="1179662" y="443141"/>
                      <a:pt x="1179662" y="443170"/>
                    </a:cubicBezTo>
                    <a:cubicBezTo>
                      <a:pt x="1176452" y="451361"/>
                      <a:pt x="1173299" y="459562"/>
                      <a:pt x="1169603" y="467516"/>
                    </a:cubicBezTo>
                    <a:cubicBezTo>
                      <a:pt x="1161622" y="485404"/>
                      <a:pt x="1151687" y="502282"/>
                      <a:pt x="1142781" y="519684"/>
                    </a:cubicBezTo>
                    <a:cubicBezTo>
                      <a:pt x="1142600" y="520084"/>
                      <a:pt x="1142409" y="520446"/>
                      <a:pt x="1142200" y="520846"/>
                    </a:cubicBezTo>
                    <a:cubicBezTo>
                      <a:pt x="1142200" y="520875"/>
                      <a:pt x="1142172" y="520941"/>
                      <a:pt x="1142143" y="520970"/>
                    </a:cubicBezTo>
                    <a:cubicBezTo>
                      <a:pt x="1136637" y="532286"/>
                      <a:pt x="1131741" y="543963"/>
                      <a:pt x="1129236" y="556346"/>
                    </a:cubicBezTo>
                    <a:cubicBezTo>
                      <a:pt x="1129027" y="557632"/>
                      <a:pt x="1128836" y="558918"/>
                      <a:pt x="1128684" y="560203"/>
                    </a:cubicBezTo>
                    <a:cubicBezTo>
                      <a:pt x="1128684" y="560232"/>
                      <a:pt x="1128656" y="560299"/>
                      <a:pt x="1128656" y="560327"/>
                    </a:cubicBezTo>
                    <a:cubicBezTo>
                      <a:pt x="1127827" y="566595"/>
                      <a:pt x="1127522" y="572929"/>
                      <a:pt x="1127617" y="579225"/>
                    </a:cubicBezTo>
                    <a:cubicBezTo>
                      <a:pt x="1127865" y="599227"/>
                      <a:pt x="1131894" y="619258"/>
                      <a:pt x="1135228" y="638918"/>
                    </a:cubicBezTo>
                    <a:lnTo>
                      <a:pt x="1135228" y="638947"/>
                    </a:lnTo>
                    <a:cubicBezTo>
                      <a:pt x="1135352" y="639737"/>
                      <a:pt x="1135504" y="640537"/>
                      <a:pt x="1135628" y="641328"/>
                    </a:cubicBezTo>
                    <a:cubicBezTo>
                      <a:pt x="1137704" y="652491"/>
                      <a:pt x="1139361" y="663778"/>
                      <a:pt x="1140486" y="675123"/>
                    </a:cubicBezTo>
                    <a:cubicBezTo>
                      <a:pt x="1140486" y="675151"/>
                      <a:pt x="1140457" y="675151"/>
                      <a:pt x="1140486" y="675180"/>
                    </a:cubicBezTo>
                    <a:cubicBezTo>
                      <a:pt x="1144553" y="715423"/>
                      <a:pt x="1142076" y="756371"/>
                      <a:pt x="1128656" y="794718"/>
                    </a:cubicBezTo>
                    <a:cubicBezTo>
                      <a:pt x="1124617" y="806091"/>
                      <a:pt x="1119788" y="817283"/>
                      <a:pt x="1114130" y="828018"/>
                    </a:cubicBezTo>
                    <a:lnTo>
                      <a:pt x="1114130" y="828046"/>
                    </a:lnTo>
                    <a:cubicBezTo>
                      <a:pt x="1110367" y="835171"/>
                      <a:pt x="1106271" y="842086"/>
                      <a:pt x="1101804" y="848744"/>
                    </a:cubicBezTo>
                    <a:cubicBezTo>
                      <a:pt x="1101500" y="849173"/>
                      <a:pt x="1101224" y="849630"/>
                      <a:pt x="1100918" y="850059"/>
                    </a:cubicBezTo>
                    <a:cubicBezTo>
                      <a:pt x="1099328" y="852411"/>
                      <a:pt x="1097709" y="854735"/>
                      <a:pt x="1095994" y="857002"/>
                    </a:cubicBezTo>
                    <a:cubicBezTo>
                      <a:pt x="1093489" y="860393"/>
                      <a:pt x="1090889" y="863727"/>
                      <a:pt x="1088164" y="866937"/>
                    </a:cubicBezTo>
                    <a:cubicBezTo>
                      <a:pt x="1085593" y="869994"/>
                      <a:pt x="1082935" y="872957"/>
                      <a:pt x="1080211" y="875862"/>
                    </a:cubicBezTo>
                    <a:cubicBezTo>
                      <a:pt x="1071982" y="884482"/>
                      <a:pt x="1062933" y="892340"/>
                      <a:pt x="1053056" y="899227"/>
                    </a:cubicBezTo>
                    <a:cubicBezTo>
                      <a:pt x="1045130" y="904761"/>
                      <a:pt x="1037063" y="910085"/>
                      <a:pt x="1028405" y="914391"/>
                    </a:cubicBezTo>
                    <a:cubicBezTo>
                      <a:pt x="1021528" y="917505"/>
                      <a:pt x="1014365" y="920077"/>
                      <a:pt x="1007154" y="922277"/>
                    </a:cubicBezTo>
                    <a:cubicBezTo>
                      <a:pt x="989819" y="927535"/>
                      <a:pt x="971531" y="930593"/>
                      <a:pt x="953424" y="928611"/>
                    </a:cubicBezTo>
                    <a:cubicBezTo>
                      <a:pt x="925325" y="926840"/>
                      <a:pt x="898836" y="915886"/>
                      <a:pt x="874986" y="901427"/>
                    </a:cubicBezTo>
                    <a:cubicBezTo>
                      <a:pt x="859021" y="892254"/>
                      <a:pt x="844953" y="880329"/>
                      <a:pt x="831532" y="867851"/>
                    </a:cubicBezTo>
                    <a:cubicBezTo>
                      <a:pt x="801567" y="841181"/>
                      <a:pt x="777068" y="808406"/>
                      <a:pt x="743798" y="785565"/>
                    </a:cubicBezTo>
                    <a:cubicBezTo>
                      <a:pt x="722938" y="771135"/>
                      <a:pt x="700011" y="759819"/>
                      <a:pt x="675418" y="753304"/>
                    </a:cubicBezTo>
                    <a:cubicBezTo>
                      <a:pt x="653282" y="747493"/>
                      <a:pt x="631564" y="744836"/>
                      <a:pt x="609305" y="740312"/>
                    </a:cubicBezTo>
                    <a:cubicBezTo>
                      <a:pt x="596798" y="737864"/>
                      <a:pt x="584416" y="733587"/>
                      <a:pt x="574320" y="725605"/>
                    </a:cubicBezTo>
                    <a:cubicBezTo>
                      <a:pt x="564499" y="717290"/>
                      <a:pt x="562909" y="702364"/>
                      <a:pt x="566890" y="690715"/>
                    </a:cubicBezTo>
                    <a:cubicBezTo>
                      <a:pt x="575234" y="667379"/>
                      <a:pt x="592360" y="648757"/>
                      <a:pt x="605724" y="628240"/>
                    </a:cubicBezTo>
                    <a:cubicBezTo>
                      <a:pt x="618601" y="609190"/>
                      <a:pt x="628907" y="588054"/>
                      <a:pt x="633860" y="565556"/>
                    </a:cubicBezTo>
                    <a:cubicBezTo>
                      <a:pt x="638260" y="542287"/>
                      <a:pt x="633651" y="518646"/>
                      <a:pt x="628202" y="495986"/>
                    </a:cubicBezTo>
                    <a:cubicBezTo>
                      <a:pt x="617620" y="455495"/>
                      <a:pt x="603980" y="415442"/>
                      <a:pt x="584045" y="378562"/>
                    </a:cubicBezTo>
                    <a:cubicBezTo>
                      <a:pt x="566614" y="347920"/>
                      <a:pt x="540220" y="327860"/>
                      <a:pt x="504320" y="325288"/>
                    </a:cubicBezTo>
                    <a:cubicBezTo>
                      <a:pt x="471145" y="322907"/>
                      <a:pt x="438055" y="333327"/>
                      <a:pt x="409766" y="350301"/>
                    </a:cubicBezTo>
                    <a:cubicBezTo>
                      <a:pt x="373713" y="372323"/>
                      <a:pt x="342519" y="402441"/>
                      <a:pt x="303562" y="419567"/>
                    </a:cubicBezTo>
                    <a:cubicBezTo>
                      <a:pt x="290503" y="425006"/>
                      <a:pt x="276987" y="429692"/>
                      <a:pt x="262890" y="431283"/>
                    </a:cubicBezTo>
                    <a:cubicBezTo>
                      <a:pt x="249126" y="432692"/>
                      <a:pt x="235096" y="432930"/>
                      <a:pt x="221542" y="429939"/>
                    </a:cubicBezTo>
                    <a:cubicBezTo>
                      <a:pt x="215208" y="428625"/>
                      <a:pt x="208940" y="426853"/>
                      <a:pt x="202978" y="424282"/>
                    </a:cubicBezTo>
                    <a:cubicBezTo>
                      <a:pt x="191510" y="419424"/>
                      <a:pt x="180318" y="413547"/>
                      <a:pt x="170964" y="405260"/>
                    </a:cubicBezTo>
                    <a:cubicBezTo>
                      <a:pt x="154905" y="391039"/>
                      <a:pt x="144485" y="371132"/>
                      <a:pt x="139713" y="350396"/>
                    </a:cubicBezTo>
                    <a:cubicBezTo>
                      <a:pt x="133169" y="321564"/>
                      <a:pt x="136531" y="291713"/>
                      <a:pt x="133074" y="262576"/>
                    </a:cubicBezTo>
                    <a:cubicBezTo>
                      <a:pt x="126473" y="214046"/>
                      <a:pt x="97450" y="182270"/>
                      <a:pt x="63475" y="150047"/>
                    </a:cubicBezTo>
                    <a:cubicBezTo>
                      <a:pt x="32223" y="120567"/>
                      <a:pt x="9935" y="81334"/>
                      <a:pt x="3267" y="38710"/>
                    </a:cubicBezTo>
                    <a:cubicBezTo>
                      <a:pt x="1371" y="25898"/>
                      <a:pt x="305" y="12964"/>
                      <a:pt x="0" y="0"/>
                    </a:cubicBezTo>
                    <a:lnTo>
                      <a:pt x="1829581" y="0"/>
                    </a:lnTo>
                    <a:cubicBezTo>
                      <a:pt x="1823923" y="6420"/>
                      <a:pt x="1819275" y="13516"/>
                      <a:pt x="1817561" y="22050"/>
                    </a:cubicBezTo>
                    <a:cubicBezTo>
                      <a:pt x="1814656" y="38681"/>
                      <a:pt x="1817465" y="55626"/>
                      <a:pt x="1821599" y="71771"/>
                    </a:cubicBezTo>
                    <a:cubicBezTo>
                      <a:pt x="1824781" y="84401"/>
                      <a:pt x="1829734" y="96660"/>
                      <a:pt x="1837258" y="107366"/>
                    </a:cubicBezTo>
                    <a:cubicBezTo>
                      <a:pt x="1857375" y="137179"/>
                      <a:pt x="1884655" y="160944"/>
                      <a:pt x="1909124" y="186966"/>
                    </a:cubicBezTo>
                    <a:cubicBezTo>
                      <a:pt x="1922859" y="202197"/>
                      <a:pt x="1936280" y="217732"/>
                      <a:pt x="1948567" y="234125"/>
                    </a:cubicBezTo>
                    <a:cubicBezTo>
                      <a:pt x="1954835" y="242259"/>
                      <a:pt x="1960588" y="250946"/>
                      <a:pt x="1964436" y="260480"/>
                    </a:cubicBezTo>
                    <a:cubicBezTo>
                      <a:pt x="1972447" y="280635"/>
                      <a:pt x="1972666" y="302771"/>
                      <a:pt x="1971380" y="324117"/>
                    </a:cubicBezTo>
                    <a:close/>
                  </a:path>
                </a:pathLst>
              </a:custGeom>
              <a:solidFill>
                <a:srgbClr val="C2B594">
                  <a:alpha val="33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24"/>
              <p:cNvSpPr/>
              <p:nvPr/>
            </p:nvSpPr>
            <p:spPr>
              <a:xfrm>
                <a:off x="7393320" y="1170720"/>
                <a:ext cx="1844305" cy="870680"/>
              </a:xfrm>
              <a:custGeom>
                <a:rect b="b" l="l" r="r" t="t"/>
                <a:pathLst>
                  <a:path extrusionOk="0" h="872862" w="1858242">
                    <a:moveTo>
                      <a:pt x="1835833" y="358702"/>
                    </a:moveTo>
                    <a:cubicBezTo>
                      <a:pt x="1832594" y="365979"/>
                      <a:pt x="1827975" y="372894"/>
                      <a:pt x="1821460" y="377628"/>
                    </a:cubicBezTo>
                    <a:cubicBezTo>
                      <a:pt x="1813659" y="383257"/>
                      <a:pt x="1804000" y="385582"/>
                      <a:pt x="1794485" y="385734"/>
                    </a:cubicBezTo>
                    <a:cubicBezTo>
                      <a:pt x="1780293" y="385944"/>
                      <a:pt x="1767025" y="380600"/>
                      <a:pt x="1753785" y="376161"/>
                    </a:cubicBezTo>
                    <a:cubicBezTo>
                      <a:pt x="1738650" y="371485"/>
                      <a:pt x="1725772" y="370199"/>
                      <a:pt x="1710855" y="376161"/>
                    </a:cubicBezTo>
                    <a:cubicBezTo>
                      <a:pt x="1686024" y="385305"/>
                      <a:pt x="1670708" y="410223"/>
                      <a:pt x="1645381" y="418395"/>
                    </a:cubicBezTo>
                    <a:cubicBezTo>
                      <a:pt x="1640637" y="419929"/>
                      <a:pt x="1635713" y="421091"/>
                      <a:pt x="1630731" y="421148"/>
                    </a:cubicBezTo>
                    <a:cubicBezTo>
                      <a:pt x="1626359" y="420719"/>
                      <a:pt x="1622016" y="419738"/>
                      <a:pt x="1617701" y="418948"/>
                    </a:cubicBezTo>
                    <a:lnTo>
                      <a:pt x="1617606" y="418948"/>
                    </a:lnTo>
                    <a:cubicBezTo>
                      <a:pt x="1607547" y="417233"/>
                      <a:pt x="1598584" y="414204"/>
                      <a:pt x="1590421" y="410080"/>
                    </a:cubicBezTo>
                    <a:cubicBezTo>
                      <a:pt x="1572895" y="401307"/>
                      <a:pt x="1558894" y="387639"/>
                      <a:pt x="1545254" y="371580"/>
                    </a:cubicBezTo>
                    <a:cubicBezTo>
                      <a:pt x="1528500" y="352254"/>
                      <a:pt x="1512507" y="332194"/>
                      <a:pt x="1494305" y="314154"/>
                    </a:cubicBezTo>
                    <a:cubicBezTo>
                      <a:pt x="1487856" y="307667"/>
                      <a:pt x="1481065" y="301428"/>
                      <a:pt x="1473359" y="296447"/>
                    </a:cubicBezTo>
                    <a:cubicBezTo>
                      <a:pt x="1445746" y="278682"/>
                      <a:pt x="1411742" y="274977"/>
                      <a:pt x="1379729" y="278892"/>
                    </a:cubicBezTo>
                    <a:cubicBezTo>
                      <a:pt x="1321959" y="285988"/>
                      <a:pt x="1267771" y="309134"/>
                      <a:pt x="1213041" y="327698"/>
                    </a:cubicBezTo>
                    <a:cubicBezTo>
                      <a:pt x="1212089" y="328070"/>
                      <a:pt x="1211117" y="328403"/>
                      <a:pt x="1210136" y="328736"/>
                    </a:cubicBezTo>
                    <a:cubicBezTo>
                      <a:pt x="1210136" y="328736"/>
                      <a:pt x="1210126" y="328736"/>
                      <a:pt x="1210107" y="328736"/>
                    </a:cubicBezTo>
                    <a:cubicBezTo>
                      <a:pt x="1168178" y="343900"/>
                      <a:pt x="1123506" y="356683"/>
                      <a:pt x="1090359" y="388029"/>
                    </a:cubicBezTo>
                    <a:cubicBezTo>
                      <a:pt x="1053326" y="423567"/>
                      <a:pt x="1027942" y="468792"/>
                      <a:pt x="997309" y="509549"/>
                    </a:cubicBezTo>
                    <a:cubicBezTo>
                      <a:pt x="981717" y="530466"/>
                      <a:pt x="966734" y="552364"/>
                      <a:pt x="958752" y="577434"/>
                    </a:cubicBezTo>
                    <a:cubicBezTo>
                      <a:pt x="954561" y="590979"/>
                      <a:pt x="952180" y="605076"/>
                      <a:pt x="951532" y="619239"/>
                    </a:cubicBezTo>
                    <a:cubicBezTo>
                      <a:pt x="950856" y="660740"/>
                      <a:pt x="965172" y="700830"/>
                      <a:pt x="966115" y="742198"/>
                    </a:cubicBezTo>
                    <a:cubicBezTo>
                      <a:pt x="966239" y="759476"/>
                      <a:pt x="964191" y="777002"/>
                      <a:pt x="957923" y="793204"/>
                    </a:cubicBezTo>
                    <a:cubicBezTo>
                      <a:pt x="950313" y="813568"/>
                      <a:pt x="938416" y="832618"/>
                      <a:pt x="921566" y="846592"/>
                    </a:cubicBezTo>
                    <a:cubicBezTo>
                      <a:pt x="904135" y="861393"/>
                      <a:pt x="881962" y="872862"/>
                      <a:pt x="858539" y="871242"/>
                    </a:cubicBezTo>
                    <a:cubicBezTo>
                      <a:pt x="840652" y="870052"/>
                      <a:pt x="821878" y="860479"/>
                      <a:pt x="808143" y="849230"/>
                    </a:cubicBezTo>
                    <a:cubicBezTo>
                      <a:pt x="795484" y="838952"/>
                      <a:pt x="785664" y="825741"/>
                      <a:pt x="776243" y="812530"/>
                    </a:cubicBezTo>
                    <a:cubicBezTo>
                      <a:pt x="761318" y="791737"/>
                      <a:pt x="748202" y="769506"/>
                      <a:pt x="730647" y="750732"/>
                    </a:cubicBezTo>
                    <a:cubicBezTo>
                      <a:pt x="723523" y="742845"/>
                      <a:pt x="715236" y="736263"/>
                      <a:pt x="706425" y="730367"/>
                    </a:cubicBezTo>
                    <a:cubicBezTo>
                      <a:pt x="698348" y="724738"/>
                      <a:pt x="690033" y="719480"/>
                      <a:pt x="681470" y="714585"/>
                    </a:cubicBezTo>
                    <a:cubicBezTo>
                      <a:pt x="671621" y="709079"/>
                      <a:pt x="661505" y="703726"/>
                      <a:pt x="653523" y="695563"/>
                    </a:cubicBezTo>
                    <a:cubicBezTo>
                      <a:pt x="632664" y="674437"/>
                      <a:pt x="624415" y="643728"/>
                      <a:pt x="624805" y="614620"/>
                    </a:cubicBezTo>
                    <a:cubicBezTo>
                      <a:pt x="625111" y="590893"/>
                      <a:pt x="628387" y="567309"/>
                      <a:pt x="629092" y="543582"/>
                    </a:cubicBezTo>
                    <a:cubicBezTo>
                      <a:pt x="630130" y="519398"/>
                      <a:pt x="628206" y="495110"/>
                      <a:pt x="622606" y="471535"/>
                    </a:cubicBezTo>
                    <a:cubicBezTo>
                      <a:pt x="617129" y="448723"/>
                      <a:pt x="607927" y="426701"/>
                      <a:pt x="594231" y="407594"/>
                    </a:cubicBezTo>
                    <a:cubicBezTo>
                      <a:pt x="564389" y="366617"/>
                      <a:pt x="523193" y="336623"/>
                      <a:pt x="478121" y="314573"/>
                    </a:cubicBezTo>
                    <a:cubicBezTo>
                      <a:pt x="453355" y="303162"/>
                      <a:pt x="432315" y="296961"/>
                      <a:pt x="404511" y="299714"/>
                    </a:cubicBezTo>
                    <a:cubicBezTo>
                      <a:pt x="363135" y="305067"/>
                      <a:pt x="327483" y="329127"/>
                      <a:pt x="294793" y="353501"/>
                    </a:cubicBezTo>
                    <a:cubicBezTo>
                      <a:pt x="264246" y="376371"/>
                      <a:pt x="227365" y="404231"/>
                      <a:pt x="187151" y="391849"/>
                    </a:cubicBezTo>
                    <a:cubicBezTo>
                      <a:pt x="162110" y="383991"/>
                      <a:pt x="139145" y="361883"/>
                      <a:pt x="126115" y="339738"/>
                    </a:cubicBezTo>
                    <a:cubicBezTo>
                      <a:pt x="119628" y="328298"/>
                      <a:pt x="113856" y="316249"/>
                      <a:pt x="111103" y="303314"/>
                    </a:cubicBezTo>
                    <a:cubicBezTo>
                      <a:pt x="102635" y="260042"/>
                      <a:pt x="116637" y="215456"/>
                      <a:pt x="106550" y="172526"/>
                    </a:cubicBezTo>
                    <a:cubicBezTo>
                      <a:pt x="98787" y="140541"/>
                      <a:pt x="83767" y="130664"/>
                      <a:pt x="56430" y="115310"/>
                    </a:cubicBezTo>
                    <a:cubicBezTo>
                      <a:pt x="26216" y="98765"/>
                      <a:pt x="-14884" y="67942"/>
                      <a:pt x="5423" y="29413"/>
                    </a:cubicBezTo>
                    <a:cubicBezTo>
                      <a:pt x="11177" y="17669"/>
                      <a:pt x="20778" y="8830"/>
                      <a:pt x="30198" y="0"/>
                    </a:cubicBezTo>
                    <a:lnTo>
                      <a:pt x="1642418" y="0"/>
                    </a:lnTo>
                    <a:cubicBezTo>
                      <a:pt x="1642476" y="7220"/>
                      <a:pt x="1643552" y="14526"/>
                      <a:pt x="1644866" y="21279"/>
                    </a:cubicBezTo>
                    <a:cubicBezTo>
                      <a:pt x="1649143" y="37338"/>
                      <a:pt x="1657649" y="52930"/>
                      <a:pt x="1665050" y="66961"/>
                    </a:cubicBezTo>
                    <a:cubicBezTo>
                      <a:pt x="1680004" y="94879"/>
                      <a:pt x="1699149" y="120501"/>
                      <a:pt x="1720247" y="144085"/>
                    </a:cubicBezTo>
                    <a:cubicBezTo>
                      <a:pt x="1733153" y="158086"/>
                      <a:pt x="1747832" y="170326"/>
                      <a:pt x="1763367" y="181270"/>
                    </a:cubicBezTo>
                    <a:cubicBezTo>
                      <a:pt x="1782112" y="194234"/>
                      <a:pt x="1801896" y="206378"/>
                      <a:pt x="1817155" y="223561"/>
                    </a:cubicBezTo>
                    <a:cubicBezTo>
                      <a:pt x="1837214" y="246012"/>
                      <a:pt x="1841682" y="277349"/>
                      <a:pt x="1842653" y="306400"/>
                    </a:cubicBezTo>
                    <a:cubicBezTo>
                      <a:pt x="1843358" y="323983"/>
                      <a:pt x="1842929" y="342300"/>
                      <a:pt x="1835833" y="358692"/>
                    </a:cubicBezTo>
                    <a:close/>
                  </a:path>
                </a:pathLst>
              </a:custGeom>
              <a:solidFill>
                <a:srgbClr val="C2B594">
                  <a:alpha val="506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24"/>
              <p:cNvSpPr/>
              <p:nvPr/>
            </p:nvSpPr>
            <p:spPr>
              <a:xfrm>
                <a:off x="7426493" y="1168031"/>
                <a:ext cx="1768886" cy="719347"/>
              </a:xfrm>
              <a:custGeom>
                <a:rect b="b" l="l" r="r" t="t"/>
                <a:pathLst>
                  <a:path extrusionOk="0" h="719347" w="1777775">
                    <a:moveTo>
                      <a:pt x="1749590" y="321031"/>
                    </a:moveTo>
                    <a:cubicBezTo>
                      <a:pt x="1724825" y="336775"/>
                      <a:pt x="1694917" y="341919"/>
                      <a:pt x="1668771" y="355006"/>
                    </a:cubicBezTo>
                    <a:cubicBezTo>
                      <a:pt x="1646787" y="365008"/>
                      <a:pt x="1630671" y="388249"/>
                      <a:pt x="1604582" y="387877"/>
                    </a:cubicBezTo>
                    <a:cubicBezTo>
                      <a:pt x="1589932" y="387420"/>
                      <a:pt x="1576483" y="383019"/>
                      <a:pt x="1564062" y="376199"/>
                    </a:cubicBezTo>
                    <a:cubicBezTo>
                      <a:pt x="1555899" y="371732"/>
                      <a:pt x="1548194" y="366227"/>
                      <a:pt x="1540916" y="360140"/>
                    </a:cubicBezTo>
                    <a:cubicBezTo>
                      <a:pt x="1528467" y="349739"/>
                      <a:pt x="1517247" y="337633"/>
                      <a:pt x="1507064" y="325984"/>
                    </a:cubicBezTo>
                    <a:cubicBezTo>
                      <a:pt x="1480890" y="293846"/>
                      <a:pt x="1459573" y="255194"/>
                      <a:pt x="1421102" y="235925"/>
                    </a:cubicBezTo>
                    <a:cubicBezTo>
                      <a:pt x="1396089" y="223476"/>
                      <a:pt x="1367038" y="223171"/>
                      <a:pt x="1339672" y="224857"/>
                    </a:cubicBezTo>
                    <a:cubicBezTo>
                      <a:pt x="1262892" y="228867"/>
                      <a:pt x="1192283" y="261490"/>
                      <a:pt x="1125008" y="296199"/>
                    </a:cubicBezTo>
                    <a:cubicBezTo>
                      <a:pt x="1123998" y="296751"/>
                      <a:pt x="1122959" y="297266"/>
                      <a:pt x="1121921" y="297818"/>
                    </a:cubicBezTo>
                    <a:cubicBezTo>
                      <a:pt x="1070486" y="324479"/>
                      <a:pt x="1012660" y="340938"/>
                      <a:pt x="967740" y="378638"/>
                    </a:cubicBezTo>
                    <a:cubicBezTo>
                      <a:pt x="944956" y="398364"/>
                      <a:pt x="930097" y="425606"/>
                      <a:pt x="920344" y="453800"/>
                    </a:cubicBezTo>
                    <a:cubicBezTo>
                      <a:pt x="906342" y="498291"/>
                      <a:pt x="894807" y="543735"/>
                      <a:pt x="886863" y="589721"/>
                    </a:cubicBezTo>
                    <a:cubicBezTo>
                      <a:pt x="877748" y="636565"/>
                      <a:pt x="886073" y="718795"/>
                      <a:pt x="819102" y="719347"/>
                    </a:cubicBezTo>
                    <a:cubicBezTo>
                      <a:pt x="754456" y="712127"/>
                      <a:pt x="721795" y="621278"/>
                      <a:pt x="710851" y="566052"/>
                    </a:cubicBezTo>
                    <a:cubicBezTo>
                      <a:pt x="699288" y="508321"/>
                      <a:pt x="704984" y="447065"/>
                      <a:pt x="684372" y="391287"/>
                    </a:cubicBezTo>
                    <a:cubicBezTo>
                      <a:pt x="672503" y="362541"/>
                      <a:pt x="650034" y="339976"/>
                      <a:pt x="627307" y="319459"/>
                    </a:cubicBezTo>
                    <a:cubicBezTo>
                      <a:pt x="582054" y="278692"/>
                      <a:pt x="524923" y="251050"/>
                      <a:pt x="464468" y="242640"/>
                    </a:cubicBezTo>
                    <a:cubicBezTo>
                      <a:pt x="443427" y="239982"/>
                      <a:pt x="422300" y="240135"/>
                      <a:pt x="401231" y="241268"/>
                    </a:cubicBezTo>
                    <a:cubicBezTo>
                      <a:pt x="360740" y="247755"/>
                      <a:pt x="322240" y="263871"/>
                      <a:pt x="285026" y="280749"/>
                    </a:cubicBezTo>
                    <a:cubicBezTo>
                      <a:pt x="266129" y="288550"/>
                      <a:pt x="239954" y="300257"/>
                      <a:pt x="219399" y="297294"/>
                    </a:cubicBezTo>
                    <a:cubicBezTo>
                      <a:pt x="180070" y="293199"/>
                      <a:pt x="166983" y="251641"/>
                      <a:pt x="163163" y="217846"/>
                    </a:cubicBezTo>
                    <a:cubicBezTo>
                      <a:pt x="159677" y="189071"/>
                      <a:pt x="163439" y="154057"/>
                      <a:pt x="147352" y="128826"/>
                    </a:cubicBezTo>
                    <a:cubicBezTo>
                      <a:pt x="135760" y="111242"/>
                      <a:pt x="116005" y="101889"/>
                      <a:pt x="97050" y="94364"/>
                    </a:cubicBezTo>
                    <a:cubicBezTo>
                      <a:pt x="81639" y="88001"/>
                      <a:pt x="66104" y="81915"/>
                      <a:pt x="51216" y="74400"/>
                    </a:cubicBezTo>
                    <a:cubicBezTo>
                      <a:pt x="31128" y="64151"/>
                      <a:pt x="12383" y="50149"/>
                      <a:pt x="5134" y="27889"/>
                    </a:cubicBezTo>
                    <a:cubicBezTo>
                      <a:pt x="2134" y="19421"/>
                      <a:pt x="333" y="9725"/>
                      <a:pt x="0" y="0"/>
                    </a:cubicBezTo>
                    <a:lnTo>
                      <a:pt x="1483966" y="0"/>
                    </a:lnTo>
                    <a:cubicBezTo>
                      <a:pt x="1488767" y="16697"/>
                      <a:pt x="1491063" y="34309"/>
                      <a:pt x="1498825" y="49844"/>
                    </a:cubicBezTo>
                    <a:cubicBezTo>
                      <a:pt x="1506712" y="61065"/>
                      <a:pt x="1518609" y="68561"/>
                      <a:pt x="1529344" y="76819"/>
                    </a:cubicBezTo>
                    <a:cubicBezTo>
                      <a:pt x="1549889" y="90278"/>
                      <a:pt x="1568482" y="106299"/>
                      <a:pt x="1587351" y="121920"/>
                    </a:cubicBezTo>
                    <a:cubicBezTo>
                      <a:pt x="1605267" y="136722"/>
                      <a:pt x="1623432" y="151181"/>
                      <a:pt x="1643739" y="162687"/>
                    </a:cubicBezTo>
                    <a:cubicBezTo>
                      <a:pt x="1681629" y="186204"/>
                      <a:pt x="1728168" y="202349"/>
                      <a:pt x="1753429" y="241125"/>
                    </a:cubicBezTo>
                    <a:cubicBezTo>
                      <a:pt x="1768993" y="264890"/>
                      <a:pt x="1777775" y="303019"/>
                      <a:pt x="1749610" y="321031"/>
                    </a:cubicBezTo>
                    <a:close/>
                  </a:path>
                </a:pathLst>
              </a:custGeom>
              <a:solidFill>
                <a:srgbClr val="C2B594">
                  <a:alpha val="631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24"/>
              <p:cNvSpPr/>
              <p:nvPr/>
            </p:nvSpPr>
            <p:spPr>
              <a:xfrm>
                <a:off x="7552800" y="1170720"/>
                <a:ext cx="1537002" cy="516655"/>
              </a:xfrm>
              <a:custGeom>
                <a:rect b="b" l="l" r="r" t="t"/>
                <a:pathLst>
                  <a:path extrusionOk="0" h="516655" w="1537002">
                    <a:moveTo>
                      <a:pt x="1531297" y="275273"/>
                    </a:moveTo>
                    <a:cubicBezTo>
                      <a:pt x="1526677" y="290227"/>
                      <a:pt x="1519190" y="304600"/>
                      <a:pt x="1507627" y="315363"/>
                    </a:cubicBezTo>
                    <a:cubicBezTo>
                      <a:pt x="1496006" y="326650"/>
                      <a:pt x="1482824" y="333737"/>
                      <a:pt x="1466593" y="335394"/>
                    </a:cubicBezTo>
                    <a:cubicBezTo>
                      <a:pt x="1460535" y="336185"/>
                      <a:pt x="1454944" y="336071"/>
                      <a:pt x="1449687" y="335242"/>
                    </a:cubicBezTo>
                    <a:cubicBezTo>
                      <a:pt x="1440266" y="333651"/>
                      <a:pt x="1431980" y="329651"/>
                      <a:pt x="1424217" y="324050"/>
                    </a:cubicBezTo>
                    <a:cubicBezTo>
                      <a:pt x="1419016" y="320288"/>
                      <a:pt x="1414034" y="315792"/>
                      <a:pt x="1409138" y="310839"/>
                    </a:cubicBezTo>
                    <a:cubicBezTo>
                      <a:pt x="1397851" y="299590"/>
                      <a:pt x="1388774" y="286493"/>
                      <a:pt x="1379992" y="273291"/>
                    </a:cubicBezTo>
                    <a:cubicBezTo>
                      <a:pt x="1369781" y="258213"/>
                      <a:pt x="1360608" y="244916"/>
                      <a:pt x="1350083" y="230819"/>
                    </a:cubicBezTo>
                    <a:cubicBezTo>
                      <a:pt x="1343568" y="222161"/>
                      <a:pt x="1336596" y="213846"/>
                      <a:pt x="1328957" y="206169"/>
                    </a:cubicBezTo>
                    <a:cubicBezTo>
                      <a:pt x="1317765" y="195253"/>
                      <a:pt x="1304706" y="186319"/>
                      <a:pt x="1290638" y="179565"/>
                    </a:cubicBezTo>
                    <a:cubicBezTo>
                      <a:pt x="1276293" y="172993"/>
                      <a:pt x="1260758" y="168831"/>
                      <a:pt x="1244985" y="168040"/>
                    </a:cubicBezTo>
                    <a:cubicBezTo>
                      <a:pt x="1222601" y="167516"/>
                      <a:pt x="1200245" y="172260"/>
                      <a:pt x="1179329" y="180146"/>
                    </a:cubicBezTo>
                    <a:cubicBezTo>
                      <a:pt x="1136761" y="196234"/>
                      <a:pt x="1097928" y="219408"/>
                      <a:pt x="1060676" y="245040"/>
                    </a:cubicBezTo>
                    <a:cubicBezTo>
                      <a:pt x="1040216" y="259080"/>
                      <a:pt x="1019852" y="273758"/>
                      <a:pt x="998230" y="285988"/>
                    </a:cubicBezTo>
                    <a:cubicBezTo>
                      <a:pt x="982819" y="294704"/>
                      <a:pt x="966731" y="302162"/>
                      <a:pt x="949519" y="307238"/>
                    </a:cubicBezTo>
                    <a:cubicBezTo>
                      <a:pt x="908238" y="320850"/>
                      <a:pt x="864508" y="322983"/>
                      <a:pt x="822065" y="330908"/>
                    </a:cubicBezTo>
                    <a:cubicBezTo>
                      <a:pt x="805768" y="335070"/>
                      <a:pt x="789432" y="341395"/>
                      <a:pt x="776840" y="352863"/>
                    </a:cubicBezTo>
                    <a:cubicBezTo>
                      <a:pt x="774030" y="355521"/>
                      <a:pt x="771335" y="358302"/>
                      <a:pt x="768801" y="361245"/>
                    </a:cubicBezTo>
                    <a:cubicBezTo>
                      <a:pt x="745808" y="389963"/>
                      <a:pt x="731834" y="424396"/>
                      <a:pt x="717004" y="457695"/>
                    </a:cubicBezTo>
                    <a:cubicBezTo>
                      <a:pt x="712994" y="466258"/>
                      <a:pt x="709422" y="475097"/>
                      <a:pt x="704498" y="483165"/>
                    </a:cubicBezTo>
                    <a:cubicBezTo>
                      <a:pt x="702326" y="486470"/>
                      <a:pt x="700031" y="489709"/>
                      <a:pt x="697678" y="492862"/>
                    </a:cubicBezTo>
                    <a:cubicBezTo>
                      <a:pt x="691011" y="501825"/>
                      <a:pt x="682876" y="510197"/>
                      <a:pt x="672142" y="514055"/>
                    </a:cubicBezTo>
                    <a:cubicBezTo>
                      <a:pt x="668379" y="515550"/>
                      <a:pt x="664379" y="516655"/>
                      <a:pt x="660273" y="516560"/>
                    </a:cubicBezTo>
                    <a:cubicBezTo>
                      <a:pt x="627641" y="513931"/>
                      <a:pt x="615201" y="472373"/>
                      <a:pt x="608715" y="445551"/>
                    </a:cubicBezTo>
                    <a:cubicBezTo>
                      <a:pt x="595322" y="387144"/>
                      <a:pt x="599113" y="325736"/>
                      <a:pt x="581006" y="268281"/>
                    </a:cubicBezTo>
                    <a:cubicBezTo>
                      <a:pt x="575777" y="250850"/>
                      <a:pt x="569872" y="233324"/>
                      <a:pt x="559175" y="218408"/>
                    </a:cubicBezTo>
                    <a:cubicBezTo>
                      <a:pt x="534038" y="183575"/>
                      <a:pt x="489214" y="164040"/>
                      <a:pt x="448047" y="156115"/>
                    </a:cubicBezTo>
                    <a:cubicBezTo>
                      <a:pt x="401317" y="148104"/>
                      <a:pt x="353463" y="154800"/>
                      <a:pt x="307658" y="165202"/>
                    </a:cubicBezTo>
                    <a:cubicBezTo>
                      <a:pt x="281388" y="171221"/>
                      <a:pt x="255461" y="178594"/>
                      <a:pt x="229372" y="185318"/>
                    </a:cubicBezTo>
                    <a:cubicBezTo>
                      <a:pt x="205883" y="191224"/>
                      <a:pt x="181547" y="196815"/>
                      <a:pt x="157239" y="193662"/>
                    </a:cubicBezTo>
                    <a:cubicBezTo>
                      <a:pt x="147819" y="192405"/>
                      <a:pt x="139046" y="188281"/>
                      <a:pt x="131188" y="183109"/>
                    </a:cubicBezTo>
                    <a:cubicBezTo>
                      <a:pt x="108900" y="168307"/>
                      <a:pt x="99508" y="142075"/>
                      <a:pt x="84458" y="121120"/>
                    </a:cubicBezTo>
                    <a:cubicBezTo>
                      <a:pt x="66142" y="93812"/>
                      <a:pt x="37243" y="75648"/>
                      <a:pt x="19479" y="47977"/>
                    </a:cubicBezTo>
                    <a:cubicBezTo>
                      <a:pt x="10582" y="33118"/>
                      <a:pt x="4249" y="16783"/>
                      <a:pt x="0" y="0"/>
                    </a:cubicBezTo>
                    <a:lnTo>
                      <a:pt x="1253824" y="0"/>
                    </a:lnTo>
                    <a:cubicBezTo>
                      <a:pt x="1276912" y="45044"/>
                      <a:pt x="1281379" y="51987"/>
                      <a:pt x="1338196" y="83849"/>
                    </a:cubicBezTo>
                    <a:cubicBezTo>
                      <a:pt x="1355408" y="93450"/>
                      <a:pt x="1373086" y="102289"/>
                      <a:pt x="1390460" y="111614"/>
                    </a:cubicBezTo>
                    <a:cubicBezTo>
                      <a:pt x="1409424" y="121768"/>
                      <a:pt x="1428045" y="132502"/>
                      <a:pt x="1445324" y="145409"/>
                    </a:cubicBezTo>
                    <a:cubicBezTo>
                      <a:pt x="1454801" y="152171"/>
                      <a:pt x="1464222" y="159077"/>
                      <a:pt x="1473365" y="166297"/>
                    </a:cubicBezTo>
                    <a:cubicBezTo>
                      <a:pt x="1488834" y="178470"/>
                      <a:pt x="1503579" y="191529"/>
                      <a:pt x="1516762" y="206140"/>
                    </a:cubicBezTo>
                    <a:cubicBezTo>
                      <a:pt x="1524524" y="215313"/>
                      <a:pt x="1532573" y="225038"/>
                      <a:pt x="1534926" y="237144"/>
                    </a:cubicBezTo>
                    <a:cubicBezTo>
                      <a:pt x="1537002" y="249869"/>
                      <a:pt x="1535078" y="263042"/>
                      <a:pt x="1531315" y="275273"/>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00" name="Google Shape;500;p24"/>
          <p:cNvGrpSpPr/>
          <p:nvPr/>
        </p:nvGrpSpPr>
        <p:grpSpPr>
          <a:xfrm rot="5400000">
            <a:off x="-333224" y="2348007"/>
            <a:ext cx="1857793" cy="1549414"/>
            <a:chOff x="5393520" y="2053800"/>
            <a:chExt cx="942755" cy="786225"/>
          </a:xfrm>
        </p:grpSpPr>
        <p:sp>
          <p:nvSpPr>
            <p:cNvPr id="501" name="Google Shape;501;p24"/>
            <p:cNvSpPr/>
            <p:nvPr/>
          </p:nvSpPr>
          <p:spPr>
            <a:xfrm>
              <a:off x="5393520" y="2053800"/>
              <a:ext cx="942755" cy="785967"/>
            </a:xfrm>
            <a:custGeom>
              <a:rect b="b" l="l" r="r" t="t"/>
              <a:pathLst>
                <a:path extrusionOk="0" h="787937" w="945118">
                  <a:moveTo>
                    <a:pt x="942699" y="693139"/>
                  </a:moveTo>
                  <a:cubicBezTo>
                    <a:pt x="937422" y="728258"/>
                    <a:pt x="911457" y="764291"/>
                    <a:pt x="880215" y="785751"/>
                  </a:cubicBezTo>
                  <a:lnTo>
                    <a:pt x="852164" y="785751"/>
                  </a:lnTo>
                  <a:cubicBezTo>
                    <a:pt x="860603" y="779960"/>
                    <a:pt x="868537" y="773416"/>
                    <a:pt x="876052" y="766444"/>
                  </a:cubicBezTo>
                  <a:cubicBezTo>
                    <a:pt x="887178" y="756376"/>
                    <a:pt x="897284" y="745165"/>
                    <a:pt x="905628" y="732678"/>
                  </a:cubicBezTo>
                  <a:cubicBezTo>
                    <a:pt x="911247" y="723743"/>
                    <a:pt x="916238" y="714361"/>
                    <a:pt x="919829" y="704426"/>
                  </a:cubicBezTo>
                  <a:cubicBezTo>
                    <a:pt x="925925" y="685967"/>
                    <a:pt x="928183" y="665917"/>
                    <a:pt x="923830" y="646829"/>
                  </a:cubicBezTo>
                  <a:cubicBezTo>
                    <a:pt x="921868" y="637513"/>
                    <a:pt x="917772" y="628807"/>
                    <a:pt x="913514" y="620349"/>
                  </a:cubicBezTo>
                  <a:cubicBezTo>
                    <a:pt x="905590" y="604566"/>
                    <a:pt x="895064" y="590374"/>
                    <a:pt x="885292" y="575753"/>
                  </a:cubicBezTo>
                  <a:cubicBezTo>
                    <a:pt x="871071" y="552560"/>
                    <a:pt x="861955" y="526795"/>
                    <a:pt x="851840" y="501668"/>
                  </a:cubicBezTo>
                  <a:cubicBezTo>
                    <a:pt x="842572" y="478760"/>
                    <a:pt x="833009" y="455243"/>
                    <a:pt x="816245" y="436669"/>
                  </a:cubicBezTo>
                  <a:cubicBezTo>
                    <a:pt x="808006" y="427763"/>
                    <a:pt x="798709" y="419905"/>
                    <a:pt x="788623" y="413171"/>
                  </a:cubicBezTo>
                  <a:cubicBezTo>
                    <a:pt x="774678" y="404341"/>
                    <a:pt x="760324" y="395759"/>
                    <a:pt x="744712" y="390225"/>
                  </a:cubicBezTo>
                  <a:cubicBezTo>
                    <a:pt x="718728" y="381291"/>
                    <a:pt x="691182" y="381215"/>
                    <a:pt x="663959" y="382396"/>
                  </a:cubicBezTo>
                  <a:cubicBezTo>
                    <a:pt x="658616" y="382615"/>
                    <a:pt x="653282" y="382900"/>
                    <a:pt x="647986" y="383177"/>
                  </a:cubicBezTo>
                  <a:cubicBezTo>
                    <a:pt x="635622" y="383767"/>
                    <a:pt x="623183" y="384215"/>
                    <a:pt x="610724" y="384348"/>
                  </a:cubicBezTo>
                  <a:cubicBezTo>
                    <a:pt x="598589" y="384482"/>
                    <a:pt x="586435" y="384301"/>
                    <a:pt x="574339" y="383605"/>
                  </a:cubicBezTo>
                  <a:cubicBezTo>
                    <a:pt x="547840" y="382110"/>
                    <a:pt x="521570" y="378205"/>
                    <a:pt x="496186" y="369908"/>
                  </a:cubicBezTo>
                  <a:cubicBezTo>
                    <a:pt x="466106" y="360107"/>
                    <a:pt x="437083" y="345810"/>
                    <a:pt x="412385" y="325884"/>
                  </a:cubicBezTo>
                  <a:cubicBezTo>
                    <a:pt x="396907" y="312711"/>
                    <a:pt x="382648" y="297795"/>
                    <a:pt x="371199" y="280973"/>
                  </a:cubicBezTo>
                  <a:cubicBezTo>
                    <a:pt x="365665" y="272782"/>
                    <a:pt x="360797" y="264143"/>
                    <a:pt x="355930" y="255542"/>
                  </a:cubicBezTo>
                  <a:cubicBezTo>
                    <a:pt x="324841" y="199544"/>
                    <a:pt x="306381" y="136851"/>
                    <a:pt x="268710" y="84473"/>
                  </a:cubicBezTo>
                  <a:cubicBezTo>
                    <a:pt x="253070" y="62718"/>
                    <a:pt x="236658" y="40601"/>
                    <a:pt x="213903" y="25808"/>
                  </a:cubicBezTo>
                  <a:cubicBezTo>
                    <a:pt x="207378" y="21598"/>
                    <a:pt x="200044" y="18341"/>
                    <a:pt x="192243" y="17750"/>
                  </a:cubicBezTo>
                  <a:cubicBezTo>
                    <a:pt x="187643" y="17521"/>
                    <a:pt x="181556" y="17769"/>
                    <a:pt x="179727" y="22770"/>
                  </a:cubicBezTo>
                  <a:cubicBezTo>
                    <a:pt x="178346" y="25808"/>
                    <a:pt x="176946" y="28961"/>
                    <a:pt x="176603" y="32333"/>
                  </a:cubicBezTo>
                  <a:cubicBezTo>
                    <a:pt x="176394" y="38905"/>
                    <a:pt x="179794" y="44839"/>
                    <a:pt x="182499" y="50630"/>
                  </a:cubicBezTo>
                  <a:cubicBezTo>
                    <a:pt x="200253" y="83806"/>
                    <a:pt x="223199" y="113876"/>
                    <a:pt x="241182" y="146938"/>
                  </a:cubicBezTo>
                  <a:cubicBezTo>
                    <a:pt x="262871" y="186276"/>
                    <a:pt x="282769" y="227224"/>
                    <a:pt x="292941" y="271210"/>
                  </a:cubicBezTo>
                  <a:cubicBezTo>
                    <a:pt x="295370" y="281069"/>
                    <a:pt x="296704" y="291175"/>
                    <a:pt x="297104" y="301309"/>
                  </a:cubicBezTo>
                  <a:cubicBezTo>
                    <a:pt x="297580" y="315797"/>
                    <a:pt x="295313" y="330389"/>
                    <a:pt x="290208" y="343962"/>
                  </a:cubicBezTo>
                  <a:cubicBezTo>
                    <a:pt x="283531" y="360460"/>
                    <a:pt x="272767" y="375662"/>
                    <a:pt x="258337" y="386234"/>
                  </a:cubicBezTo>
                  <a:cubicBezTo>
                    <a:pt x="236429" y="403198"/>
                    <a:pt x="209560" y="413847"/>
                    <a:pt x="190538" y="434402"/>
                  </a:cubicBezTo>
                  <a:cubicBezTo>
                    <a:pt x="173174" y="454881"/>
                    <a:pt x="166878" y="482713"/>
                    <a:pt x="168793" y="509088"/>
                  </a:cubicBezTo>
                  <a:cubicBezTo>
                    <a:pt x="171298" y="531871"/>
                    <a:pt x="180165" y="553417"/>
                    <a:pt x="183137" y="576153"/>
                  </a:cubicBezTo>
                  <a:cubicBezTo>
                    <a:pt x="186747" y="598727"/>
                    <a:pt x="186519" y="622149"/>
                    <a:pt x="180918" y="644381"/>
                  </a:cubicBezTo>
                  <a:cubicBezTo>
                    <a:pt x="173803" y="669612"/>
                    <a:pt x="158277" y="691730"/>
                    <a:pt x="141694" y="711675"/>
                  </a:cubicBezTo>
                  <a:cubicBezTo>
                    <a:pt x="114528" y="744422"/>
                    <a:pt x="78114" y="765691"/>
                    <a:pt x="41062" y="785770"/>
                  </a:cubicBezTo>
                  <a:lnTo>
                    <a:pt x="0" y="785770"/>
                  </a:lnTo>
                  <a:cubicBezTo>
                    <a:pt x="28108" y="769492"/>
                    <a:pt x="57426" y="755166"/>
                    <a:pt x="84372" y="736945"/>
                  </a:cubicBezTo>
                  <a:cubicBezTo>
                    <a:pt x="92221" y="731296"/>
                    <a:pt x="99898" y="725381"/>
                    <a:pt x="107166" y="719009"/>
                  </a:cubicBezTo>
                  <a:cubicBezTo>
                    <a:pt x="120939" y="706503"/>
                    <a:pt x="132893" y="692120"/>
                    <a:pt x="143323" y="676728"/>
                  </a:cubicBezTo>
                  <a:cubicBezTo>
                    <a:pt x="154324" y="659878"/>
                    <a:pt x="162601" y="644105"/>
                    <a:pt x="164611" y="623778"/>
                  </a:cubicBezTo>
                  <a:cubicBezTo>
                    <a:pt x="166983" y="604566"/>
                    <a:pt x="165230" y="585107"/>
                    <a:pt x="161182" y="566247"/>
                  </a:cubicBezTo>
                  <a:cubicBezTo>
                    <a:pt x="157277" y="547312"/>
                    <a:pt x="150495" y="528900"/>
                    <a:pt x="149095" y="509516"/>
                  </a:cubicBezTo>
                  <a:cubicBezTo>
                    <a:pt x="146428" y="469683"/>
                    <a:pt x="162039" y="427820"/>
                    <a:pt x="195272" y="404313"/>
                  </a:cubicBezTo>
                  <a:cubicBezTo>
                    <a:pt x="213493" y="390473"/>
                    <a:pt x="234487" y="380624"/>
                    <a:pt x="252003" y="365832"/>
                  </a:cubicBezTo>
                  <a:cubicBezTo>
                    <a:pt x="256232" y="361993"/>
                    <a:pt x="259937" y="357650"/>
                    <a:pt x="263062" y="352878"/>
                  </a:cubicBezTo>
                  <a:cubicBezTo>
                    <a:pt x="288884" y="315987"/>
                    <a:pt x="274520" y="271220"/>
                    <a:pt x="260918" y="232548"/>
                  </a:cubicBezTo>
                  <a:cubicBezTo>
                    <a:pt x="245526" y="192591"/>
                    <a:pt x="225295" y="154539"/>
                    <a:pt x="203063" y="118001"/>
                  </a:cubicBezTo>
                  <a:cubicBezTo>
                    <a:pt x="190805" y="98065"/>
                    <a:pt x="177403" y="78758"/>
                    <a:pt x="166697" y="57907"/>
                  </a:cubicBezTo>
                  <a:cubicBezTo>
                    <a:pt x="159725" y="44134"/>
                    <a:pt x="155924" y="31647"/>
                    <a:pt x="163459" y="16664"/>
                  </a:cubicBezTo>
                  <a:cubicBezTo>
                    <a:pt x="169621" y="434"/>
                    <a:pt x="188538" y="-2167"/>
                    <a:pt x="203645" y="1405"/>
                  </a:cubicBezTo>
                  <a:cubicBezTo>
                    <a:pt x="213817" y="3872"/>
                    <a:pt x="223180" y="8978"/>
                    <a:pt x="231486" y="15254"/>
                  </a:cubicBezTo>
                  <a:cubicBezTo>
                    <a:pt x="250565" y="29304"/>
                    <a:pt x="265500" y="48049"/>
                    <a:pt x="279721" y="66775"/>
                  </a:cubicBezTo>
                  <a:cubicBezTo>
                    <a:pt x="311506" y="108247"/>
                    <a:pt x="331318" y="156882"/>
                    <a:pt x="352501" y="204221"/>
                  </a:cubicBezTo>
                  <a:cubicBezTo>
                    <a:pt x="364503" y="230396"/>
                    <a:pt x="377409" y="256589"/>
                    <a:pt x="394783" y="279659"/>
                  </a:cubicBezTo>
                  <a:cubicBezTo>
                    <a:pt x="403060" y="289841"/>
                    <a:pt x="412223" y="299309"/>
                    <a:pt x="421995" y="308072"/>
                  </a:cubicBezTo>
                  <a:cubicBezTo>
                    <a:pt x="435226" y="319388"/>
                    <a:pt x="450180" y="328456"/>
                    <a:pt x="465715" y="336228"/>
                  </a:cubicBezTo>
                  <a:cubicBezTo>
                    <a:pt x="503168" y="355068"/>
                    <a:pt x="539267" y="361831"/>
                    <a:pt x="575901" y="363755"/>
                  </a:cubicBezTo>
                  <a:cubicBezTo>
                    <a:pt x="588598" y="364422"/>
                    <a:pt x="601351" y="364508"/>
                    <a:pt x="614239" y="364308"/>
                  </a:cubicBezTo>
                  <a:cubicBezTo>
                    <a:pt x="630965" y="364041"/>
                    <a:pt x="647929" y="363308"/>
                    <a:pt x="665293" y="362765"/>
                  </a:cubicBezTo>
                  <a:cubicBezTo>
                    <a:pt x="674656" y="362469"/>
                    <a:pt x="684124" y="362222"/>
                    <a:pt x="693734" y="362126"/>
                  </a:cubicBezTo>
                  <a:cubicBezTo>
                    <a:pt x="723662" y="362469"/>
                    <a:pt x="753751" y="369242"/>
                    <a:pt x="779612" y="384653"/>
                  </a:cubicBezTo>
                  <a:cubicBezTo>
                    <a:pt x="806253" y="398979"/>
                    <a:pt x="830990" y="418286"/>
                    <a:pt x="846715" y="444518"/>
                  </a:cubicBezTo>
                  <a:cubicBezTo>
                    <a:pt x="864584" y="474569"/>
                    <a:pt x="874833" y="508316"/>
                    <a:pt x="887616" y="540682"/>
                  </a:cubicBezTo>
                  <a:cubicBezTo>
                    <a:pt x="893902" y="558008"/>
                    <a:pt x="901008" y="575115"/>
                    <a:pt x="910914" y="590717"/>
                  </a:cubicBezTo>
                  <a:cubicBezTo>
                    <a:pt x="921048" y="606890"/>
                    <a:pt x="932479" y="622645"/>
                    <a:pt x="938994" y="640733"/>
                  </a:cubicBezTo>
                  <a:cubicBezTo>
                    <a:pt x="944604" y="657544"/>
                    <a:pt x="945118" y="675718"/>
                    <a:pt x="942727" y="69316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4"/>
            <p:cNvSpPr/>
            <p:nvPr/>
          </p:nvSpPr>
          <p:spPr>
            <a:xfrm>
              <a:off x="5534640" y="2100960"/>
              <a:ext cx="773477" cy="737900"/>
            </a:xfrm>
            <a:custGeom>
              <a:rect b="b" l="l" r="r" t="t"/>
              <a:pathLst>
                <a:path extrusionOk="0" h="739749" w="777364">
                  <a:moveTo>
                    <a:pt x="705698" y="722033"/>
                  </a:moveTo>
                  <a:cubicBezTo>
                    <a:pt x="695877" y="728834"/>
                    <a:pt x="685257" y="734016"/>
                    <a:pt x="674322" y="738559"/>
                  </a:cubicBezTo>
                  <a:lnTo>
                    <a:pt x="657930" y="738559"/>
                  </a:lnTo>
                  <a:cubicBezTo>
                    <a:pt x="668179" y="734444"/>
                    <a:pt x="678380" y="730206"/>
                    <a:pt x="688153" y="725053"/>
                  </a:cubicBezTo>
                  <a:cubicBezTo>
                    <a:pt x="701164" y="717928"/>
                    <a:pt x="712298" y="709279"/>
                    <a:pt x="723052" y="699364"/>
                  </a:cubicBezTo>
                  <a:cubicBezTo>
                    <a:pt x="738197" y="684914"/>
                    <a:pt x="749675" y="666960"/>
                    <a:pt x="758619" y="648138"/>
                  </a:cubicBezTo>
                  <a:cubicBezTo>
                    <a:pt x="764534" y="635404"/>
                    <a:pt x="767496" y="621183"/>
                    <a:pt x="766020" y="607162"/>
                  </a:cubicBezTo>
                  <a:cubicBezTo>
                    <a:pt x="763638" y="586445"/>
                    <a:pt x="753504" y="567728"/>
                    <a:pt x="742483" y="550612"/>
                  </a:cubicBezTo>
                  <a:cubicBezTo>
                    <a:pt x="730129" y="531381"/>
                    <a:pt x="716185" y="513264"/>
                    <a:pt x="703107" y="494529"/>
                  </a:cubicBezTo>
                  <a:cubicBezTo>
                    <a:pt x="696068" y="484404"/>
                    <a:pt x="689562" y="473907"/>
                    <a:pt x="683847" y="462972"/>
                  </a:cubicBezTo>
                  <a:cubicBezTo>
                    <a:pt x="678209" y="452352"/>
                    <a:pt x="673465" y="441284"/>
                    <a:pt x="667750" y="430711"/>
                  </a:cubicBezTo>
                  <a:cubicBezTo>
                    <a:pt x="665102" y="426044"/>
                    <a:pt x="662511" y="421329"/>
                    <a:pt x="659463" y="416909"/>
                  </a:cubicBezTo>
                  <a:cubicBezTo>
                    <a:pt x="648614" y="403336"/>
                    <a:pt x="637451" y="389849"/>
                    <a:pt x="624078" y="378667"/>
                  </a:cubicBezTo>
                  <a:cubicBezTo>
                    <a:pt x="612848" y="369608"/>
                    <a:pt x="599132" y="364008"/>
                    <a:pt x="585187" y="360655"/>
                  </a:cubicBezTo>
                  <a:cubicBezTo>
                    <a:pt x="568585" y="357197"/>
                    <a:pt x="551374" y="357207"/>
                    <a:pt x="534524" y="358778"/>
                  </a:cubicBezTo>
                  <a:cubicBezTo>
                    <a:pt x="530723" y="359217"/>
                    <a:pt x="526970" y="359759"/>
                    <a:pt x="523237" y="360379"/>
                  </a:cubicBezTo>
                  <a:cubicBezTo>
                    <a:pt x="504454" y="363541"/>
                    <a:pt x="486451" y="368789"/>
                    <a:pt x="467896" y="372875"/>
                  </a:cubicBezTo>
                  <a:cubicBezTo>
                    <a:pt x="466277" y="373228"/>
                    <a:pt x="464658" y="373580"/>
                    <a:pt x="463039" y="373914"/>
                  </a:cubicBezTo>
                  <a:cubicBezTo>
                    <a:pt x="454028" y="375800"/>
                    <a:pt x="444951" y="377381"/>
                    <a:pt x="435816" y="378581"/>
                  </a:cubicBezTo>
                  <a:cubicBezTo>
                    <a:pt x="429358" y="379429"/>
                    <a:pt x="422872" y="380086"/>
                    <a:pt x="416357" y="380514"/>
                  </a:cubicBezTo>
                  <a:cubicBezTo>
                    <a:pt x="395564" y="381677"/>
                    <a:pt x="374780" y="378209"/>
                    <a:pt x="354682" y="373094"/>
                  </a:cubicBezTo>
                  <a:cubicBezTo>
                    <a:pt x="329879" y="366837"/>
                    <a:pt x="306010" y="356302"/>
                    <a:pt x="285721" y="340586"/>
                  </a:cubicBezTo>
                  <a:cubicBezTo>
                    <a:pt x="266862" y="325841"/>
                    <a:pt x="249669" y="308791"/>
                    <a:pt x="235248" y="289655"/>
                  </a:cubicBezTo>
                  <a:cubicBezTo>
                    <a:pt x="225161" y="276025"/>
                    <a:pt x="216284" y="261490"/>
                    <a:pt x="207473" y="247002"/>
                  </a:cubicBezTo>
                  <a:cubicBezTo>
                    <a:pt x="190138" y="216732"/>
                    <a:pt x="174774" y="185366"/>
                    <a:pt x="159287" y="154124"/>
                  </a:cubicBezTo>
                  <a:cubicBezTo>
                    <a:pt x="149333" y="133036"/>
                    <a:pt x="140075" y="111605"/>
                    <a:pt x="129207" y="90954"/>
                  </a:cubicBezTo>
                  <a:cubicBezTo>
                    <a:pt x="118300" y="70180"/>
                    <a:pt x="108175" y="48825"/>
                    <a:pt x="94888" y="29432"/>
                  </a:cubicBezTo>
                  <a:cubicBezTo>
                    <a:pt x="88668" y="20936"/>
                    <a:pt x="76733" y="7211"/>
                    <a:pt x="68961" y="7944"/>
                  </a:cubicBezTo>
                  <a:cubicBezTo>
                    <a:pt x="68513" y="9249"/>
                    <a:pt x="68894" y="10611"/>
                    <a:pt x="69161" y="11926"/>
                  </a:cubicBezTo>
                  <a:cubicBezTo>
                    <a:pt x="69894" y="14812"/>
                    <a:pt x="70809" y="17650"/>
                    <a:pt x="71876" y="20431"/>
                  </a:cubicBezTo>
                  <a:cubicBezTo>
                    <a:pt x="73914" y="25594"/>
                    <a:pt x="76343" y="30604"/>
                    <a:pt x="78981" y="35481"/>
                  </a:cubicBezTo>
                  <a:cubicBezTo>
                    <a:pt x="90440" y="55207"/>
                    <a:pt x="103394" y="74048"/>
                    <a:pt x="114233" y="94155"/>
                  </a:cubicBezTo>
                  <a:cubicBezTo>
                    <a:pt x="132483" y="126016"/>
                    <a:pt x="149618" y="158687"/>
                    <a:pt x="161249" y="193615"/>
                  </a:cubicBezTo>
                  <a:cubicBezTo>
                    <a:pt x="165506" y="206093"/>
                    <a:pt x="169993" y="218532"/>
                    <a:pt x="172955" y="231381"/>
                  </a:cubicBezTo>
                  <a:cubicBezTo>
                    <a:pt x="176841" y="249736"/>
                    <a:pt x="175993" y="268834"/>
                    <a:pt x="173145" y="287265"/>
                  </a:cubicBezTo>
                  <a:cubicBezTo>
                    <a:pt x="166716" y="326536"/>
                    <a:pt x="140598" y="360340"/>
                    <a:pt x="108337" y="382543"/>
                  </a:cubicBezTo>
                  <a:cubicBezTo>
                    <a:pt x="86906" y="397307"/>
                    <a:pt x="75752" y="403927"/>
                    <a:pt x="63865" y="428463"/>
                  </a:cubicBezTo>
                  <a:cubicBezTo>
                    <a:pt x="57979" y="441055"/>
                    <a:pt x="55350" y="455133"/>
                    <a:pt x="56740" y="468983"/>
                  </a:cubicBezTo>
                  <a:cubicBezTo>
                    <a:pt x="58750" y="482261"/>
                    <a:pt x="62351" y="495291"/>
                    <a:pt x="67056" y="507864"/>
                  </a:cubicBezTo>
                  <a:cubicBezTo>
                    <a:pt x="79515" y="538125"/>
                    <a:pt x="95336" y="568119"/>
                    <a:pt x="96984" y="601447"/>
                  </a:cubicBezTo>
                  <a:cubicBezTo>
                    <a:pt x="97755" y="626669"/>
                    <a:pt x="96783" y="653168"/>
                    <a:pt x="84715" y="675913"/>
                  </a:cubicBezTo>
                  <a:cubicBezTo>
                    <a:pt x="73057" y="698573"/>
                    <a:pt x="55150" y="718061"/>
                    <a:pt x="33804" y="731939"/>
                  </a:cubicBezTo>
                  <a:cubicBezTo>
                    <a:pt x="29946" y="734311"/>
                    <a:pt x="25984" y="736483"/>
                    <a:pt x="21955" y="738550"/>
                  </a:cubicBezTo>
                  <a:lnTo>
                    <a:pt x="0" y="738550"/>
                  </a:lnTo>
                  <a:cubicBezTo>
                    <a:pt x="11735" y="733263"/>
                    <a:pt x="23431" y="727786"/>
                    <a:pt x="34014" y="720443"/>
                  </a:cubicBezTo>
                  <a:cubicBezTo>
                    <a:pt x="52273" y="706869"/>
                    <a:pt x="67618" y="689096"/>
                    <a:pt x="77229" y="668408"/>
                  </a:cubicBezTo>
                  <a:cubicBezTo>
                    <a:pt x="87668" y="646043"/>
                    <a:pt x="87963" y="620497"/>
                    <a:pt x="86544" y="596541"/>
                  </a:cubicBezTo>
                  <a:cubicBezTo>
                    <a:pt x="83810" y="568214"/>
                    <a:pt x="71285" y="542373"/>
                    <a:pt x="60407" y="516484"/>
                  </a:cubicBezTo>
                  <a:cubicBezTo>
                    <a:pt x="55416" y="504463"/>
                    <a:pt x="51845" y="491890"/>
                    <a:pt x="49339" y="479127"/>
                  </a:cubicBezTo>
                  <a:cubicBezTo>
                    <a:pt x="47711" y="471507"/>
                    <a:pt x="47120" y="463706"/>
                    <a:pt x="47835" y="455943"/>
                  </a:cubicBezTo>
                  <a:cubicBezTo>
                    <a:pt x="49311" y="435626"/>
                    <a:pt x="58464" y="416471"/>
                    <a:pt x="71123" y="400736"/>
                  </a:cubicBezTo>
                  <a:cubicBezTo>
                    <a:pt x="83439" y="386410"/>
                    <a:pt x="100746" y="377876"/>
                    <a:pt x="115138" y="365951"/>
                  </a:cubicBezTo>
                  <a:cubicBezTo>
                    <a:pt x="136265" y="348653"/>
                    <a:pt x="153114" y="325593"/>
                    <a:pt x="161439" y="299476"/>
                  </a:cubicBezTo>
                  <a:cubicBezTo>
                    <a:pt x="167735" y="277816"/>
                    <a:pt x="169745" y="249974"/>
                    <a:pt x="164221" y="228038"/>
                  </a:cubicBezTo>
                  <a:cubicBezTo>
                    <a:pt x="146513" y="165307"/>
                    <a:pt x="114414" y="107899"/>
                    <a:pt x="79686" y="53312"/>
                  </a:cubicBezTo>
                  <a:cubicBezTo>
                    <a:pt x="72104" y="41463"/>
                    <a:pt x="58807" y="19774"/>
                    <a:pt x="60779" y="6782"/>
                  </a:cubicBezTo>
                  <a:cubicBezTo>
                    <a:pt x="62455" y="-647"/>
                    <a:pt x="70790" y="-1190"/>
                    <a:pt x="76905" y="1429"/>
                  </a:cubicBezTo>
                  <a:cubicBezTo>
                    <a:pt x="89602" y="6744"/>
                    <a:pt x="98765" y="17821"/>
                    <a:pt x="106642" y="28718"/>
                  </a:cubicBezTo>
                  <a:cubicBezTo>
                    <a:pt x="116700" y="42758"/>
                    <a:pt x="124911" y="58017"/>
                    <a:pt x="133026" y="73228"/>
                  </a:cubicBezTo>
                  <a:cubicBezTo>
                    <a:pt x="140627" y="87449"/>
                    <a:pt x="148114" y="101727"/>
                    <a:pt x="154876" y="116377"/>
                  </a:cubicBezTo>
                  <a:cubicBezTo>
                    <a:pt x="163839" y="136151"/>
                    <a:pt x="172774" y="155934"/>
                    <a:pt x="182737" y="175222"/>
                  </a:cubicBezTo>
                  <a:cubicBezTo>
                    <a:pt x="200663" y="211627"/>
                    <a:pt x="218256" y="248431"/>
                    <a:pt x="242202" y="281369"/>
                  </a:cubicBezTo>
                  <a:cubicBezTo>
                    <a:pt x="259718" y="304857"/>
                    <a:pt x="280968" y="326012"/>
                    <a:pt x="305733" y="341814"/>
                  </a:cubicBezTo>
                  <a:cubicBezTo>
                    <a:pt x="327327" y="355264"/>
                    <a:pt x="352177" y="362512"/>
                    <a:pt x="377085" y="366808"/>
                  </a:cubicBezTo>
                  <a:cubicBezTo>
                    <a:pt x="396335" y="370323"/>
                    <a:pt x="415480" y="369827"/>
                    <a:pt x="434473" y="367332"/>
                  </a:cubicBezTo>
                  <a:cubicBezTo>
                    <a:pt x="445570" y="365875"/>
                    <a:pt x="456609" y="363731"/>
                    <a:pt x="467573" y="361312"/>
                  </a:cubicBezTo>
                  <a:cubicBezTo>
                    <a:pt x="473735" y="359960"/>
                    <a:pt x="479879" y="358512"/>
                    <a:pt x="485985" y="357035"/>
                  </a:cubicBezTo>
                  <a:cubicBezTo>
                    <a:pt x="498148" y="354016"/>
                    <a:pt x="510292" y="350939"/>
                    <a:pt x="522608" y="348796"/>
                  </a:cubicBezTo>
                  <a:cubicBezTo>
                    <a:pt x="527856" y="347882"/>
                    <a:pt x="533143" y="347129"/>
                    <a:pt x="538477" y="346624"/>
                  </a:cubicBezTo>
                  <a:cubicBezTo>
                    <a:pt x="553507" y="345415"/>
                    <a:pt x="568719" y="345605"/>
                    <a:pt x="583606" y="348091"/>
                  </a:cubicBezTo>
                  <a:cubicBezTo>
                    <a:pt x="599246" y="350996"/>
                    <a:pt x="614496" y="356997"/>
                    <a:pt x="627536" y="366141"/>
                  </a:cubicBezTo>
                  <a:cubicBezTo>
                    <a:pt x="640823" y="376142"/>
                    <a:pt x="651843" y="388782"/>
                    <a:pt x="662349" y="401574"/>
                  </a:cubicBezTo>
                  <a:cubicBezTo>
                    <a:pt x="666397" y="406565"/>
                    <a:pt x="670465" y="411575"/>
                    <a:pt x="673598" y="417214"/>
                  </a:cubicBezTo>
                  <a:cubicBezTo>
                    <a:pt x="683523" y="433331"/>
                    <a:pt x="689858" y="451323"/>
                    <a:pt x="698925" y="467887"/>
                  </a:cubicBezTo>
                  <a:cubicBezTo>
                    <a:pt x="710641" y="488852"/>
                    <a:pt x="723938" y="508892"/>
                    <a:pt x="737378" y="528781"/>
                  </a:cubicBezTo>
                  <a:cubicBezTo>
                    <a:pt x="754008" y="552793"/>
                    <a:pt x="770877" y="578673"/>
                    <a:pt x="773973" y="608400"/>
                  </a:cubicBezTo>
                  <a:cubicBezTo>
                    <a:pt x="777364" y="650853"/>
                    <a:pt x="739578" y="699669"/>
                    <a:pt x="705698" y="722033"/>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24"/>
            <p:cNvSpPr/>
            <p:nvPr/>
          </p:nvSpPr>
          <p:spPr>
            <a:xfrm>
              <a:off x="5600880" y="2356920"/>
              <a:ext cx="681304" cy="483105"/>
            </a:xfrm>
            <a:custGeom>
              <a:rect b="b" l="l" r="r" t="t"/>
              <a:pathLst>
                <a:path extrusionOk="0" h="487985" w="681304">
                  <a:moveTo>
                    <a:pt x="680599" y="349040"/>
                  </a:moveTo>
                  <a:cubicBezTo>
                    <a:pt x="679990" y="358384"/>
                    <a:pt x="678694" y="367747"/>
                    <a:pt x="675865" y="376701"/>
                  </a:cubicBezTo>
                  <a:cubicBezTo>
                    <a:pt x="674922" y="380225"/>
                    <a:pt x="673284" y="383492"/>
                    <a:pt x="671760" y="386788"/>
                  </a:cubicBezTo>
                  <a:cubicBezTo>
                    <a:pt x="667322" y="396227"/>
                    <a:pt x="662702" y="405600"/>
                    <a:pt x="657540" y="414658"/>
                  </a:cubicBezTo>
                  <a:cubicBezTo>
                    <a:pt x="650882" y="426631"/>
                    <a:pt x="642376" y="437461"/>
                    <a:pt x="632965" y="447386"/>
                  </a:cubicBezTo>
                  <a:cubicBezTo>
                    <a:pt x="628345" y="452263"/>
                    <a:pt x="623526" y="456959"/>
                    <a:pt x="618430" y="461340"/>
                  </a:cubicBezTo>
                  <a:cubicBezTo>
                    <a:pt x="607943" y="469951"/>
                    <a:pt x="595456" y="476161"/>
                    <a:pt x="582473" y="480000"/>
                  </a:cubicBezTo>
                  <a:cubicBezTo>
                    <a:pt x="578739" y="480990"/>
                    <a:pt x="574977" y="481914"/>
                    <a:pt x="571195" y="482752"/>
                  </a:cubicBezTo>
                  <a:lnTo>
                    <a:pt x="433607" y="482752"/>
                  </a:lnTo>
                  <a:cubicBezTo>
                    <a:pt x="434150" y="481704"/>
                    <a:pt x="435188" y="480914"/>
                    <a:pt x="436502" y="480914"/>
                  </a:cubicBezTo>
                  <a:cubicBezTo>
                    <a:pt x="439607" y="480990"/>
                    <a:pt x="442703" y="481066"/>
                    <a:pt x="445808" y="481133"/>
                  </a:cubicBezTo>
                  <a:lnTo>
                    <a:pt x="445808" y="481133"/>
                  </a:lnTo>
                  <a:cubicBezTo>
                    <a:pt x="469916" y="481676"/>
                    <a:pt x="494033" y="482038"/>
                    <a:pt x="518122" y="480704"/>
                  </a:cubicBezTo>
                  <a:cubicBezTo>
                    <a:pt x="530047" y="480247"/>
                    <a:pt x="541915" y="478933"/>
                    <a:pt x="553688" y="476914"/>
                  </a:cubicBezTo>
                  <a:cubicBezTo>
                    <a:pt x="564966" y="474951"/>
                    <a:pt x="576301" y="472989"/>
                    <a:pt x="587092" y="469065"/>
                  </a:cubicBezTo>
                  <a:cubicBezTo>
                    <a:pt x="594836" y="465922"/>
                    <a:pt x="602390" y="462159"/>
                    <a:pt x="609210" y="457301"/>
                  </a:cubicBezTo>
                  <a:cubicBezTo>
                    <a:pt x="614696" y="453129"/>
                    <a:pt x="619649" y="448300"/>
                    <a:pt x="624421" y="443319"/>
                  </a:cubicBezTo>
                  <a:cubicBezTo>
                    <a:pt x="639994" y="427383"/>
                    <a:pt x="650938" y="407781"/>
                    <a:pt x="660064" y="387617"/>
                  </a:cubicBezTo>
                  <a:cubicBezTo>
                    <a:pt x="663921" y="379806"/>
                    <a:pt x="666874" y="371605"/>
                    <a:pt x="668226" y="362975"/>
                  </a:cubicBezTo>
                  <a:cubicBezTo>
                    <a:pt x="669560" y="354498"/>
                    <a:pt x="670398" y="345887"/>
                    <a:pt x="669446" y="337325"/>
                  </a:cubicBezTo>
                  <a:cubicBezTo>
                    <a:pt x="667922" y="324323"/>
                    <a:pt x="663473" y="311455"/>
                    <a:pt x="656006" y="300720"/>
                  </a:cubicBezTo>
                  <a:cubicBezTo>
                    <a:pt x="651548" y="294672"/>
                    <a:pt x="645824" y="289738"/>
                    <a:pt x="640185" y="284842"/>
                  </a:cubicBezTo>
                  <a:cubicBezTo>
                    <a:pt x="631498" y="277298"/>
                    <a:pt x="622659" y="269897"/>
                    <a:pt x="614629" y="261658"/>
                  </a:cubicBezTo>
                  <a:cubicBezTo>
                    <a:pt x="600056" y="247161"/>
                    <a:pt x="590274" y="228511"/>
                    <a:pt x="583949" y="209099"/>
                  </a:cubicBezTo>
                  <a:cubicBezTo>
                    <a:pt x="580311" y="197888"/>
                    <a:pt x="577149" y="186515"/>
                    <a:pt x="572824" y="175542"/>
                  </a:cubicBezTo>
                  <a:cubicBezTo>
                    <a:pt x="564699" y="154835"/>
                    <a:pt x="552183" y="134871"/>
                    <a:pt x="533067" y="122755"/>
                  </a:cubicBezTo>
                  <a:cubicBezTo>
                    <a:pt x="521427" y="115754"/>
                    <a:pt x="507473" y="113506"/>
                    <a:pt x="494071" y="114954"/>
                  </a:cubicBezTo>
                  <a:cubicBezTo>
                    <a:pt x="481822" y="116411"/>
                    <a:pt x="470488" y="121031"/>
                    <a:pt x="459515" y="126508"/>
                  </a:cubicBezTo>
                  <a:cubicBezTo>
                    <a:pt x="452609" y="129956"/>
                    <a:pt x="445856" y="133737"/>
                    <a:pt x="439103" y="137261"/>
                  </a:cubicBezTo>
                  <a:cubicBezTo>
                    <a:pt x="428978" y="142681"/>
                    <a:pt x="418767" y="148358"/>
                    <a:pt x="408384" y="153711"/>
                  </a:cubicBezTo>
                  <a:cubicBezTo>
                    <a:pt x="397936" y="159093"/>
                    <a:pt x="387287" y="164131"/>
                    <a:pt x="376352" y="168189"/>
                  </a:cubicBezTo>
                  <a:cubicBezTo>
                    <a:pt x="361969" y="173542"/>
                    <a:pt x="347081" y="177219"/>
                    <a:pt x="331461" y="177781"/>
                  </a:cubicBezTo>
                  <a:cubicBezTo>
                    <a:pt x="316973" y="178276"/>
                    <a:pt x="302295" y="176571"/>
                    <a:pt x="288493" y="172056"/>
                  </a:cubicBezTo>
                  <a:cubicBezTo>
                    <a:pt x="276520" y="167789"/>
                    <a:pt x="265776" y="160750"/>
                    <a:pt x="255384" y="153559"/>
                  </a:cubicBezTo>
                  <a:cubicBezTo>
                    <a:pt x="238630" y="142148"/>
                    <a:pt x="223790" y="128194"/>
                    <a:pt x="210169" y="113230"/>
                  </a:cubicBezTo>
                  <a:cubicBezTo>
                    <a:pt x="196167" y="97990"/>
                    <a:pt x="183585" y="81416"/>
                    <a:pt x="173231" y="63490"/>
                  </a:cubicBezTo>
                  <a:cubicBezTo>
                    <a:pt x="166887" y="52441"/>
                    <a:pt x="161115" y="41059"/>
                    <a:pt x="154143" y="30391"/>
                  </a:cubicBezTo>
                  <a:cubicBezTo>
                    <a:pt x="152448" y="27762"/>
                    <a:pt x="150705" y="25162"/>
                    <a:pt x="148876" y="22628"/>
                  </a:cubicBezTo>
                  <a:cubicBezTo>
                    <a:pt x="144628" y="17027"/>
                    <a:pt x="140637" y="10903"/>
                    <a:pt x="134741" y="6893"/>
                  </a:cubicBezTo>
                  <a:cubicBezTo>
                    <a:pt x="124425" y="301"/>
                    <a:pt x="125016" y="22342"/>
                    <a:pt x="124616" y="27705"/>
                  </a:cubicBezTo>
                  <a:cubicBezTo>
                    <a:pt x="124454" y="66491"/>
                    <a:pt x="125749" y="91189"/>
                    <a:pt x="95717" y="120288"/>
                  </a:cubicBezTo>
                  <a:cubicBezTo>
                    <a:pt x="79858" y="136576"/>
                    <a:pt x="59217" y="146644"/>
                    <a:pt x="40948" y="159769"/>
                  </a:cubicBezTo>
                  <a:cubicBezTo>
                    <a:pt x="25813" y="170770"/>
                    <a:pt x="15373" y="180972"/>
                    <a:pt x="12754" y="200422"/>
                  </a:cubicBezTo>
                  <a:cubicBezTo>
                    <a:pt x="10154" y="216119"/>
                    <a:pt x="13268" y="230721"/>
                    <a:pt x="20346" y="244827"/>
                  </a:cubicBezTo>
                  <a:cubicBezTo>
                    <a:pt x="42901" y="286642"/>
                    <a:pt x="53654" y="315065"/>
                    <a:pt x="54140" y="363347"/>
                  </a:cubicBezTo>
                  <a:cubicBezTo>
                    <a:pt x="54874" y="391017"/>
                    <a:pt x="48987" y="418859"/>
                    <a:pt x="36747" y="443719"/>
                  </a:cubicBezTo>
                  <a:cubicBezTo>
                    <a:pt x="29108" y="458892"/>
                    <a:pt x="18021" y="472113"/>
                    <a:pt x="4801" y="482762"/>
                  </a:cubicBezTo>
                  <a:lnTo>
                    <a:pt x="0" y="482762"/>
                  </a:lnTo>
                  <a:cubicBezTo>
                    <a:pt x="6620" y="477361"/>
                    <a:pt x="12697" y="471313"/>
                    <a:pt x="18212" y="464750"/>
                  </a:cubicBezTo>
                  <a:cubicBezTo>
                    <a:pt x="33966" y="445633"/>
                    <a:pt x="43577" y="419363"/>
                    <a:pt x="47949" y="395132"/>
                  </a:cubicBezTo>
                  <a:cubicBezTo>
                    <a:pt x="51045" y="377892"/>
                    <a:pt x="50740" y="359918"/>
                    <a:pt x="49311" y="342582"/>
                  </a:cubicBezTo>
                  <a:cubicBezTo>
                    <a:pt x="45520" y="306549"/>
                    <a:pt x="36176" y="285680"/>
                    <a:pt x="18355" y="254914"/>
                  </a:cubicBezTo>
                  <a:cubicBezTo>
                    <a:pt x="11516" y="242475"/>
                    <a:pt x="6268" y="228797"/>
                    <a:pt x="6029" y="214452"/>
                  </a:cubicBezTo>
                  <a:cubicBezTo>
                    <a:pt x="5887" y="203460"/>
                    <a:pt x="7563" y="192211"/>
                    <a:pt x="12183" y="182172"/>
                  </a:cubicBezTo>
                  <a:cubicBezTo>
                    <a:pt x="15964" y="174437"/>
                    <a:pt x="22012" y="168065"/>
                    <a:pt x="28337" y="162341"/>
                  </a:cubicBezTo>
                  <a:cubicBezTo>
                    <a:pt x="41100" y="151244"/>
                    <a:pt x="56093" y="143205"/>
                    <a:pt x="69723" y="133280"/>
                  </a:cubicBezTo>
                  <a:cubicBezTo>
                    <a:pt x="84363" y="122660"/>
                    <a:pt x="97431" y="110563"/>
                    <a:pt x="107080" y="95561"/>
                  </a:cubicBezTo>
                  <a:cubicBezTo>
                    <a:pt x="116672" y="80435"/>
                    <a:pt x="119063" y="61604"/>
                    <a:pt x="119558" y="44174"/>
                  </a:cubicBezTo>
                  <a:cubicBezTo>
                    <a:pt x="120215" y="32620"/>
                    <a:pt x="116100" y="-5223"/>
                    <a:pt x="135389" y="606"/>
                  </a:cubicBezTo>
                  <a:cubicBezTo>
                    <a:pt x="151743" y="6845"/>
                    <a:pt x="175031" y="51479"/>
                    <a:pt x="185280" y="67300"/>
                  </a:cubicBezTo>
                  <a:cubicBezTo>
                    <a:pt x="193786" y="80788"/>
                    <a:pt x="204511" y="93951"/>
                    <a:pt x="215313" y="105419"/>
                  </a:cubicBezTo>
                  <a:cubicBezTo>
                    <a:pt x="235791" y="127155"/>
                    <a:pt x="258794" y="147263"/>
                    <a:pt x="285722" y="160598"/>
                  </a:cubicBezTo>
                  <a:cubicBezTo>
                    <a:pt x="300666" y="167151"/>
                    <a:pt x="317430" y="168770"/>
                    <a:pt x="333604" y="168218"/>
                  </a:cubicBezTo>
                  <a:cubicBezTo>
                    <a:pt x="348063" y="167532"/>
                    <a:pt x="361817" y="164208"/>
                    <a:pt x="375133" y="159426"/>
                  </a:cubicBezTo>
                  <a:cubicBezTo>
                    <a:pt x="385763" y="155616"/>
                    <a:pt x="396126" y="150873"/>
                    <a:pt x="406365" y="145815"/>
                  </a:cubicBezTo>
                  <a:cubicBezTo>
                    <a:pt x="420500" y="138824"/>
                    <a:pt x="434397" y="131223"/>
                    <a:pt x="448418" y="124593"/>
                  </a:cubicBezTo>
                  <a:cubicBezTo>
                    <a:pt x="451818" y="122898"/>
                    <a:pt x="455219" y="121250"/>
                    <a:pt x="458629" y="119716"/>
                  </a:cubicBezTo>
                  <a:cubicBezTo>
                    <a:pt x="478374" y="110801"/>
                    <a:pt x="498577" y="105257"/>
                    <a:pt x="520694" y="111649"/>
                  </a:cubicBezTo>
                  <a:cubicBezTo>
                    <a:pt x="542601" y="117850"/>
                    <a:pt x="560289" y="136004"/>
                    <a:pt x="571500" y="155245"/>
                  </a:cubicBezTo>
                  <a:cubicBezTo>
                    <a:pt x="581796" y="172713"/>
                    <a:pt x="586178" y="192840"/>
                    <a:pt x="594598" y="211156"/>
                  </a:cubicBezTo>
                  <a:cubicBezTo>
                    <a:pt x="603257" y="230302"/>
                    <a:pt x="614258" y="248733"/>
                    <a:pt x="629650" y="263249"/>
                  </a:cubicBezTo>
                  <a:cubicBezTo>
                    <a:pt x="643519" y="276450"/>
                    <a:pt x="660340" y="287347"/>
                    <a:pt x="669455" y="304711"/>
                  </a:cubicBezTo>
                  <a:cubicBezTo>
                    <a:pt x="676656" y="318275"/>
                    <a:pt x="681304" y="333581"/>
                    <a:pt x="680609" y="34904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24"/>
            <p:cNvSpPr/>
            <p:nvPr/>
          </p:nvSpPr>
          <p:spPr>
            <a:xfrm>
              <a:off x="5624280" y="2400120"/>
              <a:ext cx="632207" cy="439298"/>
            </a:xfrm>
            <a:custGeom>
              <a:rect b="b" l="l" r="r" t="t"/>
              <a:pathLst>
                <a:path extrusionOk="0" h="442618" w="635384">
                  <a:moveTo>
                    <a:pt x="632429" y="302177"/>
                  </a:moveTo>
                  <a:cubicBezTo>
                    <a:pt x="632429" y="325075"/>
                    <a:pt x="622371" y="346440"/>
                    <a:pt x="609321" y="364775"/>
                  </a:cubicBezTo>
                  <a:cubicBezTo>
                    <a:pt x="596072" y="384711"/>
                    <a:pt x="579765" y="400180"/>
                    <a:pt x="557943" y="410362"/>
                  </a:cubicBezTo>
                  <a:cubicBezTo>
                    <a:pt x="543189" y="416896"/>
                    <a:pt x="527064" y="419601"/>
                    <a:pt x="511090" y="421030"/>
                  </a:cubicBezTo>
                  <a:cubicBezTo>
                    <a:pt x="490678" y="422468"/>
                    <a:pt x="470218" y="420802"/>
                    <a:pt x="449778" y="421249"/>
                  </a:cubicBezTo>
                  <a:cubicBezTo>
                    <a:pt x="448892" y="421268"/>
                    <a:pt x="447996" y="421287"/>
                    <a:pt x="447111" y="421316"/>
                  </a:cubicBezTo>
                  <a:cubicBezTo>
                    <a:pt x="414278" y="422259"/>
                    <a:pt x="381674" y="425469"/>
                    <a:pt x="350022" y="433946"/>
                  </a:cubicBezTo>
                  <a:cubicBezTo>
                    <a:pt x="349318" y="434127"/>
                    <a:pt x="348613" y="434317"/>
                    <a:pt x="347917" y="434508"/>
                  </a:cubicBezTo>
                  <a:cubicBezTo>
                    <a:pt x="342479" y="435975"/>
                    <a:pt x="337078" y="437566"/>
                    <a:pt x="331715" y="439271"/>
                  </a:cubicBezTo>
                  <a:lnTo>
                    <a:pt x="306522" y="439271"/>
                  </a:lnTo>
                  <a:cubicBezTo>
                    <a:pt x="316142" y="434994"/>
                    <a:pt x="325981" y="431193"/>
                    <a:pt x="336021" y="427964"/>
                  </a:cubicBezTo>
                  <a:cubicBezTo>
                    <a:pt x="342831" y="425735"/>
                    <a:pt x="349879" y="423735"/>
                    <a:pt x="357014" y="422030"/>
                  </a:cubicBezTo>
                  <a:lnTo>
                    <a:pt x="357014" y="422030"/>
                  </a:lnTo>
                  <a:cubicBezTo>
                    <a:pt x="367320" y="419535"/>
                    <a:pt x="377807" y="417630"/>
                    <a:pt x="387989" y="416458"/>
                  </a:cubicBezTo>
                  <a:cubicBezTo>
                    <a:pt x="405772" y="414125"/>
                    <a:pt x="423641" y="412153"/>
                    <a:pt x="441605" y="412181"/>
                  </a:cubicBezTo>
                  <a:cubicBezTo>
                    <a:pt x="447530" y="412153"/>
                    <a:pt x="453483" y="412429"/>
                    <a:pt x="459455" y="412848"/>
                  </a:cubicBezTo>
                  <a:cubicBezTo>
                    <a:pt x="474238" y="413877"/>
                    <a:pt x="489068" y="415715"/>
                    <a:pt x="503594" y="415506"/>
                  </a:cubicBezTo>
                  <a:cubicBezTo>
                    <a:pt x="516338" y="415610"/>
                    <a:pt x="529035" y="413791"/>
                    <a:pt x="541360" y="410648"/>
                  </a:cubicBezTo>
                  <a:cubicBezTo>
                    <a:pt x="549695" y="408371"/>
                    <a:pt x="558277" y="405866"/>
                    <a:pt x="565726" y="401447"/>
                  </a:cubicBezTo>
                  <a:cubicBezTo>
                    <a:pt x="576594" y="394865"/>
                    <a:pt x="586223" y="386131"/>
                    <a:pt x="594177" y="376253"/>
                  </a:cubicBezTo>
                  <a:cubicBezTo>
                    <a:pt x="612122" y="352069"/>
                    <a:pt x="629800" y="324218"/>
                    <a:pt x="626381" y="292986"/>
                  </a:cubicBezTo>
                  <a:cubicBezTo>
                    <a:pt x="624057" y="269516"/>
                    <a:pt x="599825" y="259972"/>
                    <a:pt x="581851" y="249818"/>
                  </a:cubicBezTo>
                  <a:cubicBezTo>
                    <a:pt x="560354" y="237903"/>
                    <a:pt x="540122" y="220738"/>
                    <a:pt x="531731" y="196954"/>
                  </a:cubicBezTo>
                  <a:cubicBezTo>
                    <a:pt x="525959" y="182362"/>
                    <a:pt x="523654" y="166665"/>
                    <a:pt x="522520" y="151092"/>
                  </a:cubicBezTo>
                  <a:cubicBezTo>
                    <a:pt x="521529" y="137357"/>
                    <a:pt x="521120" y="123241"/>
                    <a:pt x="516500" y="110134"/>
                  </a:cubicBezTo>
                  <a:cubicBezTo>
                    <a:pt x="513338" y="103105"/>
                    <a:pt x="509261" y="96151"/>
                    <a:pt x="502975" y="91484"/>
                  </a:cubicBezTo>
                  <a:cubicBezTo>
                    <a:pt x="500822" y="89798"/>
                    <a:pt x="498355" y="88617"/>
                    <a:pt x="495822" y="87627"/>
                  </a:cubicBezTo>
                  <a:cubicBezTo>
                    <a:pt x="490554" y="85426"/>
                    <a:pt x="484877" y="84150"/>
                    <a:pt x="479181" y="85083"/>
                  </a:cubicBezTo>
                  <a:cubicBezTo>
                    <a:pt x="472781" y="85998"/>
                    <a:pt x="466046" y="88217"/>
                    <a:pt x="460484" y="91341"/>
                  </a:cubicBezTo>
                  <a:cubicBezTo>
                    <a:pt x="453226" y="95608"/>
                    <a:pt x="446339" y="100476"/>
                    <a:pt x="439767" y="105743"/>
                  </a:cubicBezTo>
                  <a:cubicBezTo>
                    <a:pt x="436747" y="108163"/>
                    <a:pt x="433795" y="110668"/>
                    <a:pt x="430899" y="113239"/>
                  </a:cubicBezTo>
                  <a:cubicBezTo>
                    <a:pt x="418755" y="123879"/>
                    <a:pt x="408220" y="136214"/>
                    <a:pt x="397419" y="148253"/>
                  </a:cubicBezTo>
                  <a:cubicBezTo>
                    <a:pt x="386617" y="160293"/>
                    <a:pt x="375549" y="172047"/>
                    <a:pt x="362348" y="181514"/>
                  </a:cubicBezTo>
                  <a:cubicBezTo>
                    <a:pt x="359652" y="183343"/>
                    <a:pt x="356909" y="185115"/>
                    <a:pt x="354109" y="186820"/>
                  </a:cubicBezTo>
                  <a:lnTo>
                    <a:pt x="354109" y="186820"/>
                  </a:lnTo>
                  <a:cubicBezTo>
                    <a:pt x="326743" y="203546"/>
                    <a:pt x="294711" y="214147"/>
                    <a:pt x="262478" y="211356"/>
                  </a:cubicBezTo>
                  <a:cubicBezTo>
                    <a:pt x="249962" y="209918"/>
                    <a:pt x="237618" y="206489"/>
                    <a:pt x="226159" y="201241"/>
                  </a:cubicBezTo>
                  <a:cubicBezTo>
                    <a:pt x="191927" y="184096"/>
                    <a:pt x="166428" y="151635"/>
                    <a:pt x="154169" y="115716"/>
                  </a:cubicBezTo>
                  <a:cubicBezTo>
                    <a:pt x="147892" y="98571"/>
                    <a:pt x="146378" y="80245"/>
                    <a:pt x="144663" y="62204"/>
                  </a:cubicBezTo>
                  <a:cubicBezTo>
                    <a:pt x="143130" y="46498"/>
                    <a:pt x="142339" y="30562"/>
                    <a:pt x="136501" y="15799"/>
                  </a:cubicBezTo>
                  <a:cubicBezTo>
                    <a:pt x="133414" y="7731"/>
                    <a:pt x="125518" y="1502"/>
                    <a:pt x="120422" y="12636"/>
                  </a:cubicBezTo>
                  <a:cubicBezTo>
                    <a:pt x="117136" y="21066"/>
                    <a:pt x="117469" y="30286"/>
                    <a:pt x="116688" y="39173"/>
                  </a:cubicBezTo>
                  <a:cubicBezTo>
                    <a:pt x="116279" y="44869"/>
                    <a:pt x="115803" y="50546"/>
                    <a:pt x="115174" y="56223"/>
                  </a:cubicBezTo>
                  <a:cubicBezTo>
                    <a:pt x="113955" y="68405"/>
                    <a:pt x="111107" y="80521"/>
                    <a:pt x="106116" y="91722"/>
                  </a:cubicBezTo>
                  <a:cubicBezTo>
                    <a:pt x="98991" y="108620"/>
                    <a:pt x="80808" y="116640"/>
                    <a:pt x="63844" y="120078"/>
                  </a:cubicBezTo>
                  <a:cubicBezTo>
                    <a:pt x="51452" y="123145"/>
                    <a:pt x="38079" y="123650"/>
                    <a:pt x="27030" y="130661"/>
                  </a:cubicBezTo>
                  <a:cubicBezTo>
                    <a:pt x="17771" y="136128"/>
                    <a:pt x="9961" y="144767"/>
                    <a:pt x="7084" y="155273"/>
                  </a:cubicBezTo>
                  <a:cubicBezTo>
                    <a:pt x="5636" y="161598"/>
                    <a:pt x="6113" y="168275"/>
                    <a:pt x="7646" y="174542"/>
                  </a:cubicBezTo>
                  <a:cubicBezTo>
                    <a:pt x="10627" y="185982"/>
                    <a:pt x="17647" y="195659"/>
                    <a:pt x="24458" y="205127"/>
                  </a:cubicBezTo>
                  <a:cubicBezTo>
                    <a:pt x="31325" y="214776"/>
                    <a:pt x="38469" y="224244"/>
                    <a:pt x="44908" y="234178"/>
                  </a:cubicBezTo>
                  <a:cubicBezTo>
                    <a:pt x="51394" y="244322"/>
                    <a:pt x="57243" y="254886"/>
                    <a:pt x="62767" y="265582"/>
                  </a:cubicBezTo>
                  <a:cubicBezTo>
                    <a:pt x="70826" y="281689"/>
                    <a:pt x="78436" y="298386"/>
                    <a:pt x="81856" y="316169"/>
                  </a:cubicBezTo>
                  <a:cubicBezTo>
                    <a:pt x="83951" y="328009"/>
                    <a:pt x="84780" y="340106"/>
                    <a:pt x="84256" y="352117"/>
                  </a:cubicBezTo>
                  <a:cubicBezTo>
                    <a:pt x="83284" y="364947"/>
                    <a:pt x="80703" y="377682"/>
                    <a:pt x="76826" y="389941"/>
                  </a:cubicBezTo>
                  <a:cubicBezTo>
                    <a:pt x="71121" y="408209"/>
                    <a:pt x="60939" y="424383"/>
                    <a:pt x="49042" y="439251"/>
                  </a:cubicBezTo>
                  <a:lnTo>
                    <a:pt x="37021" y="439251"/>
                  </a:lnTo>
                  <a:cubicBezTo>
                    <a:pt x="37936" y="438166"/>
                    <a:pt x="38841" y="437080"/>
                    <a:pt x="39736" y="435975"/>
                  </a:cubicBezTo>
                  <a:cubicBezTo>
                    <a:pt x="54004" y="418573"/>
                    <a:pt x="65892" y="398723"/>
                    <a:pt x="71550" y="376787"/>
                  </a:cubicBezTo>
                  <a:cubicBezTo>
                    <a:pt x="73683" y="367862"/>
                    <a:pt x="75798" y="358860"/>
                    <a:pt x="76293" y="349669"/>
                  </a:cubicBezTo>
                  <a:cubicBezTo>
                    <a:pt x="76750" y="338582"/>
                    <a:pt x="76074" y="327409"/>
                    <a:pt x="74140" y="316484"/>
                  </a:cubicBezTo>
                  <a:cubicBezTo>
                    <a:pt x="69206" y="292843"/>
                    <a:pt x="57414" y="270507"/>
                    <a:pt x="45832" y="249666"/>
                  </a:cubicBezTo>
                  <a:cubicBezTo>
                    <a:pt x="37107" y="233950"/>
                    <a:pt x="26211" y="219624"/>
                    <a:pt x="16104" y="204803"/>
                  </a:cubicBezTo>
                  <a:cubicBezTo>
                    <a:pt x="8713" y="193954"/>
                    <a:pt x="1845" y="182096"/>
                    <a:pt x="493" y="168789"/>
                  </a:cubicBezTo>
                  <a:cubicBezTo>
                    <a:pt x="-2650" y="148949"/>
                    <a:pt x="9618" y="132156"/>
                    <a:pt x="26506" y="123050"/>
                  </a:cubicBezTo>
                  <a:cubicBezTo>
                    <a:pt x="39565" y="115678"/>
                    <a:pt x="55052" y="114992"/>
                    <a:pt x="69263" y="110972"/>
                  </a:cubicBezTo>
                  <a:cubicBezTo>
                    <a:pt x="83837" y="106905"/>
                    <a:pt x="96191" y="99800"/>
                    <a:pt x="101782" y="85064"/>
                  </a:cubicBezTo>
                  <a:cubicBezTo>
                    <a:pt x="104820" y="77035"/>
                    <a:pt x="107268" y="68719"/>
                    <a:pt x="108402" y="60195"/>
                  </a:cubicBezTo>
                  <a:cubicBezTo>
                    <a:pt x="109116" y="54156"/>
                    <a:pt x="109497" y="48088"/>
                    <a:pt x="110059" y="42040"/>
                  </a:cubicBezTo>
                  <a:cubicBezTo>
                    <a:pt x="111288" y="31620"/>
                    <a:pt x="111069" y="20856"/>
                    <a:pt x="114212" y="10769"/>
                  </a:cubicBezTo>
                  <a:cubicBezTo>
                    <a:pt x="117069" y="1806"/>
                    <a:pt x="126442" y="-3347"/>
                    <a:pt x="134805" y="2464"/>
                  </a:cubicBezTo>
                  <a:cubicBezTo>
                    <a:pt x="140549" y="6607"/>
                    <a:pt x="142920" y="14179"/>
                    <a:pt x="145130" y="20628"/>
                  </a:cubicBezTo>
                  <a:cubicBezTo>
                    <a:pt x="151702" y="41106"/>
                    <a:pt x="151807" y="62890"/>
                    <a:pt x="154512" y="84074"/>
                  </a:cubicBezTo>
                  <a:cubicBezTo>
                    <a:pt x="160056" y="125765"/>
                    <a:pt x="183087" y="164808"/>
                    <a:pt x="218235" y="188030"/>
                  </a:cubicBezTo>
                  <a:cubicBezTo>
                    <a:pt x="231331" y="196840"/>
                    <a:pt x="247381" y="201974"/>
                    <a:pt x="262831" y="203917"/>
                  </a:cubicBezTo>
                  <a:cubicBezTo>
                    <a:pt x="277556" y="205403"/>
                    <a:pt x="292511" y="203879"/>
                    <a:pt x="306788" y="200069"/>
                  </a:cubicBezTo>
                  <a:cubicBezTo>
                    <a:pt x="323905" y="195535"/>
                    <a:pt x="340383" y="188125"/>
                    <a:pt x="355099" y="178200"/>
                  </a:cubicBezTo>
                  <a:cubicBezTo>
                    <a:pt x="360100" y="174828"/>
                    <a:pt x="364900" y="171161"/>
                    <a:pt x="369444" y="167227"/>
                  </a:cubicBezTo>
                  <a:cubicBezTo>
                    <a:pt x="378559" y="159074"/>
                    <a:pt x="386532" y="149796"/>
                    <a:pt x="394723" y="140728"/>
                  </a:cubicBezTo>
                  <a:cubicBezTo>
                    <a:pt x="396619" y="138623"/>
                    <a:pt x="398533" y="136518"/>
                    <a:pt x="400467" y="134442"/>
                  </a:cubicBezTo>
                  <a:cubicBezTo>
                    <a:pt x="408792" y="125469"/>
                    <a:pt x="417421" y="116783"/>
                    <a:pt x="426575" y="108648"/>
                  </a:cubicBezTo>
                  <a:cubicBezTo>
                    <a:pt x="430499" y="105333"/>
                    <a:pt x="434443" y="101943"/>
                    <a:pt x="438481" y="98685"/>
                  </a:cubicBezTo>
                  <a:cubicBezTo>
                    <a:pt x="446882" y="91884"/>
                    <a:pt x="455702" y="85588"/>
                    <a:pt x="465703" y="81502"/>
                  </a:cubicBezTo>
                  <a:cubicBezTo>
                    <a:pt x="479801" y="76206"/>
                    <a:pt x="491935" y="76739"/>
                    <a:pt x="505146" y="84455"/>
                  </a:cubicBezTo>
                  <a:cubicBezTo>
                    <a:pt x="513462" y="89636"/>
                    <a:pt x="518805" y="98218"/>
                    <a:pt x="522425" y="107124"/>
                  </a:cubicBezTo>
                  <a:cubicBezTo>
                    <a:pt x="526911" y="120135"/>
                    <a:pt x="526959" y="134175"/>
                    <a:pt x="528283" y="147748"/>
                  </a:cubicBezTo>
                  <a:cubicBezTo>
                    <a:pt x="529969" y="167322"/>
                    <a:pt x="532588" y="186934"/>
                    <a:pt x="542227" y="204251"/>
                  </a:cubicBezTo>
                  <a:cubicBezTo>
                    <a:pt x="548238" y="214461"/>
                    <a:pt x="556553" y="223253"/>
                    <a:pt x="565859" y="230521"/>
                  </a:cubicBezTo>
                  <a:cubicBezTo>
                    <a:pt x="575098" y="237464"/>
                    <a:pt x="585185" y="243122"/>
                    <a:pt x="595129" y="248970"/>
                  </a:cubicBezTo>
                  <a:cubicBezTo>
                    <a:pt x="608702" y="257124"/>
                    <a:pt x="625866" y="266925"/>
                    <a:pt x="630295" y="283089"/>
                  </a:cubicBezTo>
                  <a:cubicBezTo>
                    <a:pt x="632029" y="289290"/>
                    <a:pt x="632734" y="295729"/>
                    <a:pt x="632419" y="30215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6" name="Shape 66"/>
        <p:cNvGrpSpPr/>
        <p:nvPr/>
      </p:nvGrpSpPr>
      <p:grpSpPr>
        <a:xfrm>
          <a:off x="0" y="0"/>
          <a:ext cx="0" cy="0"/>
          <a:chOff x="0" y="0"/>
          <a:chExt cx="0" cy="0"/>
        </a:xfrm>
      </p:grpSpPr>
      <p:pic>
        <p:nvPicPr>
          <p:cNvPr id="67" name="Google Shape;67;p4"/>
          <p:cNvPicPr preferRelativeResize="0"/>
          <p:nvPr/>
        </p:nvPicPr>
        <p:blipFill>
          <a:blip r:embed="rId2">
            <a:alphaModFix amt="40000"/>
          </a:blip>
          <a:stretch>
            <a:fillRect/>
          </a:stretch>
        </p:blipFill>
        <p:spPr>
          <a:xfrm>
            <a:off x="1" y="672"/>
            <a:ext cx="9143998" cy="5142154"/>
          </a:xfrm>
          <a:prstGeom prst="rect">
            <a:avLst/>
          </a:prstGeom>
          <a:noFill/>
          <a:ln>
            <a:noFill/>
          </a:ln>
        </p:spPr>
      </p:pic>
      <p:sp>
        <p:nvSpPr>
          <p:cNvPr id="68" name="Google Shape;68;p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9" name="Google Shape;69;p4"/>
          <p:cNvSpPr txBox="1"/>
          <p:nvPr>
            <p:ph idx="1" type="body"/>
          </p:nvPr>
        </p:nvSpPr>
        <p:spPr>
          <a:xfrm>
            <a:off x="720000" y="1076275"/>
            <a:ext cx="7704000" cy="13398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accent1"/>
              </a:buClr>
              <a:buSzPts val="1400"/>
              <a:buChar char="●"/>
              <a:defRPr>
                <a:solidFill>
                  <a:srgbClr val="434343"/>
                </a:solidFill>
              </a:defRPr>
            </a:lvl1pPr>
            <a:lvl2pPr indent="-304800" lvl="1" marL="914400" rtl="0">
              <a:lnSpc>
                <a:spcPct val="115000"/>
              </a:lnSpc>
              <a:spcBef>
                <a:spcPts val="0"/>
              </a:spcBef>
              <a:spcAft>
                <a:spcPts val="0"/>
              </a:spcAft>
              <a:buClr>
                <a:srgbClr val="434343"/>
              </a:buClr>
              <a:buSzPts val="1200"/>
              <a:buChar char="○"/>
              <a:defRPr>
                <a:solidFill>
                  <a:srgbClr val="434343"/>
                </a:solidFill>
              </a:defRPr>
            </a:lvl2pPr>
            <a:lvl3pPr indent="-304800" lvl="2" marL="1371600" rtl="0">
              <a:lnSpc>
                <a:spcPct val="115000"/>
              </a:lnSpc>
              <a:spcBef>
                <a:spcPts val="0"/>
              </a:spcBef>
              <a:spcAft>
                <a:spcPts val="0"/>
              </a:spcAft>
              <a:buClr>
                <a:srgbClr val="434343"/>
              </a:buClr>
              <a:buSzPts val="1200"/>
              <a:buChar char="■"/>
              <a:defRPr>
                <a:solidFill>
                  <a:srgbClr val="434343"/>
                </a:solidFill>
              </a:defRPr>
            </a:lvl3pPr>
            <a:lvl4pPr indent="-304800" lvl="3" marL="1828800" rtl="0">
              <a:lnSpc>
                <a:spcPct val="115000"/>
              </a:lnSpc>
              <a:spcBef>
                <a:spcPts val="0"/>
              </a:spcBef>
              <a:spcAft>
                <a:spcPts val="0"/>
              </a:spcAft>
              <a:buClr>
                <a:srgbClr val="434343"/>
              </a:buClr>
              <a:buSzPts val="1200"/>
              <a:buChar char="●"/>
              <a:defRPr>
                <a:solidFill>
                  <a:srgbClr val="434343"/>
                </a:solidFill>
              </a:defRPr>
            </a:lvl4pPr>
            <a:lvl5pPr indent="-304800" lvl="4" marL="2286000" rtl="0">
              <a:lnSpc>
                <a:spcPct val="115000"/>
              </a:lnSpc>
              <a:spcBef>
                <a:spcPts val="0"/>
              </a:spcBef>
              <a:spcAft>
                <a:spcPts val="0"/>
              </a:spcAft>
              <a:buClr>
                <a:srgbClr val="434343"/>
              </a:buClr>
              <a:buSzPts val="1200"/>
              <a:buChar char="○"/>
              <a:defRPr>
                <a:solidFill>
                  <a:srgbClr val="434343"/>
                </a:solidFill>
              </a:defRPr>
            </a:lvl5pPr>
            <a:lvl6pPr indent="-304800" lvl="5" marL="2743200" rtl="0">
              <a:lnSpc>
                <a:spcPct val="115000"/>
              </a:lnSpc>
              <a:spcBef>
                <a:spcPts val="0"/>
              </a:spcBef>
              <a:spcAft>
                <a:spcPts val="0"/>
              </a:spcAft>
              <a:buClr>
                <a:srgbClr val="434343"/>
              </a:buClr>
              <a:buSzPts val="1200"/>
              <a:buChar char="■"/>
              <a:defRPr>
                <a:solidFill>
                  <a:srgbClr val="434343"/>
                </a:solidFill>
              </a:defRPr>
            </a:lvl6pPr>
            <a:lvl7pPr indent="-304800" lvl="6" marL="3200400" rtl="0">
              <a:lnSpc>
                <a:spcPct val="115000"/>
              </a:lnSpc>
              <a:spcBef>
                <a:spcPts val="0"/>
              </a:spcBef>
              <a:spcAft>
                <a:spcPts val="0"/>
              </a:spcAft>
              <a:buClr>
                <a:srgbClr val="434343"/>
              </a:buClr>
              <a:buSzPts val="1200"/>
              <a:buChar char="●"/>
              <a:defRPr>
                <a:solidFill>
                  <a:srgbClr val="434343"/>
                </a:solidFill>
              </a:defRPr>
            </a:lvl7pPr>
            <a:lvl8pPr indent="-304800" lvl="7" marL="3657600" rtl="0">
              <a:lnSpc>
                <a:spcPct val="115000"/>
              </a:lnSpc>
              <a:spcBef>
                <a:spcPts val="0"/>
              </a:spcBef>
              <a:spcAft>
                <a:spcPts val="0"/>
              </a:spcAft>
              <a:buClr>
                <a:srgbClr val="434343"/>
              </a:buClr>
              <a:buSzPts val="1200"/>
              <a:buChar char="○"/>
              <a:defRPr>
                <a:solidFill>
                  <a:srgbClr val="434343"/>
                </a:solidFill>
              </a:defRPr>
            </a:lvl8pPr>
            <a:lvl9pPr indent="-304800" lvl="8" marL="4114800" rtl="0">
              <a:lnSpc>
                <a:spcPct val="115000"/>
              </a:lnSpc>
              <a:spcBef>
                <a:spcPts val="0"/>
              </a:spcBef>
              <a:spcAft>
                <a:spcPts val="0"/>
              </a:spcAft>
              <a:buClr>
                <a:srgbClr val="434343"/>
              </a:buClr>
              <a:buSzPts val="1200"/>
              <a:buChar char="■"/>
              <a:defRPr>
                <a:solidFill>
                  <a:srgbClr val="434343"/>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0" name="Shape 70"/>
        <p:cNvGrpSpPr/>
        <p:nvPr/>
      </p:nvGrpSpPr>
      <p:grpSpPr>
        <a:xfrm>
          <a:off x="0" y="0"/>
          <a:ext cx="0" cy="0"/>
          <a:chOff x="0" y="0"/>
          <a:chExt cx="0" cy="0"/>
        </a:xfrm>
      </p:grpSpPr>
      <p:pic>
        <p:nvPicPr>
          <p:cNvPr id="71" name="Google Shape;71;p5"/>
          <p:cNvPicPr preferRelativeResize="0"/>
          <p:nvPr/>
        </p:nvPicPr>
        <p:blipFill>
          <a:blip r:embed="rId2">
            <a:alphaModFix amt="40000"/>
          </a:blip>
          <a:stretch>
            <a:fillRect/>
          </a:stretch>
        </p:blipFill>
        <p:spPr>
          <a:xfrm>
            <a:off x="1" y="673"/>
            <a:ext cx="9143998" cy="5142154"/>
          </a:xfrm>
          <a:prstGeom prst="rect">
            <a:avLst/>
          </a:prstGeom>
          <a:noFill/>
          <a:ln>
            <a:noFill/>
          </a:ln>
        </p:spPr>
      </p:pic>
      <p:sp>
        <p:nvSpPr>
          <p:cNvPr id="72" name="Google Shape;72;p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73" name="Google Shape;73;p5"/>
          <p:cNvSpPr txBox="1"/>
          <p:nvPr>
            <p:ph idx="1" type="subTitle"/>
          </p:nvPr>
        </p:nvSpPr>
        <p:spPr>
          <a:xfrm>
            <a:off x="4923249" y="2574149"/>
            <a:ext cx="2505600" cy="1755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b="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74" name="Google Shape;74;p5"/>
          <p:cNvSpPr txBox="1"/>
          <p:nvPr>
            <p:ph idx="2" type="subTitle"/>
          </p:nvPr>
        </p:nvSpPr>
        <p:spPr>
          <a:xfrm>
            <a:off x="1715375" y="2574149"/>
            <a:ext cx="2505600" cy="1755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b="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75" name="Google Shape;75;p5"/>
          <p:cNvSpPr txBox="1"/>
          <p:nvPr>
            <p:ph idx="3" type="subTitle"/>
          </p:nvPr>
        </p:nvSpPr>
        <p:spPr>
          <a:xfrm>
            <a:off x="1715375" y="2169773"/>
            <a:ext cx="2505600" cy="4659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Inter Tight"/>
              <a:buNone/>
              <a:defRPr sz="1800">
                <a:solidFill>
                  <a:schemeClr val="dk1"/>
                </a:solidFill>
                <a:latin typeface="Inter Tight SemiBold"/>
                <a:ea typeface="Inter Tight SemiBold"/>
                <a:cs typeface="Inter Tight SemiBold"/>
                <a:sym typeface="Inter Tight SemiBold"/>
              </a:defRPr>
            </a:lvl1pPr>
            <a:lvl2pPr lvl="1"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2pPr>
            <a:lvl3pPr lvl="2"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3pPr>
            <a:lvl4pPr lvl="3"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4pPr>
            <a:lvl5pPr lvl="4"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5pPr>
            <a:lvl6pPr lvl="5"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6pPr>
            <a:lvl7pPr lvl="6"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7pPr>
            <a:lvl8pPr lvl="7"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8pPr>
            <a:lvl9pPr lvl="8"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9pPr>
          </a:lstStyle>
          <a:p/>
        </p:txBody>
      </p:sp>
      <p:sp>
        <p:nvSpPr>
          <p:cNvPr id="76" name="Google Shape;76;p5"/>
          <p:cNvSpPr txBox="1"/>
          <p:nvPr>
            <p:ph idx="4" type="subTitle"/>
          </p:nvPr>
        </p:nvSpPr>
        <p:spPr>
          <a:xfrm>
            <a:off x="4923250" y="2169773"/>
            <a:ext cx="2505600" cy="4659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Inter Tight"/>
              <a:buNone/>
              <a:defRPr sz="1800">
                <a:solidFill>
                  <a:schemeClr val="dk1"/>
                </a:solidFill>
                <a:latin typeface="Inter Tight SemiBold"/>
                <a:ea typeface="Inter Tight SemiBold"/>
                <a:cs typeface="Inter Tight SemiBold"/>
                <a:sym typeface="Inter Tight SemiBold"/>
              </a:defRPr>
            </a:lvl1pPr>
            <a:lvl2pPr lvl="1"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2pPr>
            <a:lvl3pPr lvl="2"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3pPr>
            <a:lvl4pPr lvl="3"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4pPr>
            <a:lvl5pPr lvl="4"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5pPr>
            <a:lvl6pPr lvl="5"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6pPr>
            <a:lvl7pPr lvl="6"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7pPr>
            <a:lvl8pPr lvl="7"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8pPr>
            <a:lvl9pPr lvl="8" rtl="0" algn="ctr">
              <a:lnSpc>
                <a:spcPct val="100000"/>
              </a:lnSpc>
              <a:spcBef>
                <a:spcPts val="0"/>
              </a:spcBef>
              <a:spcAft>
                <a:spcPts val="0"/>
              </a:spcAft>
              <a:buSzPts val="2400"/>
              <a:buFont typeface="Inter Tight"/>
              <a:buNone/>
              <a:defRPr sz="2400">
                <a:latin typeface="Inter Tight"/>
                <a:ea typeface="Inter Tight"/>
                <a:cs typeface="Inter Tight"/>
                <a:sym typeface="Inter Tight"/>
              </a:defRPr>
            </a:lvl9pPr>
          </a:lstStyle>
          <a:p/>
        </p:txBody>
      </p:sp>
      <p:grpSp>
        <p:nvGrpSpPr>
          <p:cNvPr id="77" name="Google Shape;77;p5"/>
          <p:cNvGrpSpPr/>
          <p:nvPr/>
        </p:nvGrpSpPr>
        <p:grpSpPr>
          <a:xfrm flipH="1" rot="-5400000">
            <a:off x="-63540" y="-1138100"/>
            <a:ext cx="1285351" cy="3524710"/>
            <a:chOff x="2821320" y="2470320"/>
            <a:chExt cx="531466" cy="1457335"/>
          </a:xfrm>
        </p:grpSpPr>
        <p:sp>
          <p:nvSpPr>
            <p:cNvPr id="78" name="Google Shape;78;p5"/>
            <p:cNvSpPr/>
            <p:nvPr/>
          </p:nvSpPr>
          <p:spPr>
            <a:xfrm>
              <a:off x="2821320" y="2470320"/>
              <a:ext cx="531466" cy="1457335"/>
            </a:xfrm>
            <a:custGeom>
              <a:rect b="b" l="l" r="r" t="t"/>
              <a:pathLst>
                <a:path extrusionOk="0" h="1457335" w="531466">
                  <a:moveTo>
                    <a:pt x="531447" y="0"/>
                  </a:moveTo>
                  <a:cubicBezTo>
                    <a:pt x="525399" y="9411"/>
                    <a:pt x="519465" y="18926"/>
                    <a:pt x="513855" y="28699"/>
                  </a:cubicBezTo>
                  <a:cubicBezTo>
                    <a:pt x="508264" y="38700"/>
                    <a:pt x="503320" y="48292"/>
                    <a:pt x="498958" y="57588"/>
                  </a:cubicBezTo>
                  <a:cubicBezTo>
                    <a:pt x="496948" y="61846"/>
                    <a:pt x="495062" y="66037"/>
                    <a:pt x="493290" y="70171"/>
                  </a:cubicBezTo>
                  <a:cubicBezTo>
                    <a:pt x="490757" y="76105"/>
                    <a:pt x="488461" y="81925"/>
                    <a:pt x="486366" y="87678"/>
                  </a:cubicBezTo>
                  <a:cubicBezTo>
                    <a:pt x="484842" y="91802"/>
                    <a:pt x="483441" y="95898"/>
                    <a:pt x="482127" y="99984"/>
                  </a:cubicBezTo>
                  <a:cubicBezTo>
                    <a:pt x="478555" y="111081"/>
                    <a:pt x="475688" y="122015"/>
                    <a:pt x="473354" y="133045"/>
                  </a:cubicBezTo>
                  <a:cubicBezTo>
                    <a:pt x="472430" y="137379"/>
                    <a:pt x="471592" y="141713"/>
                    <a:pt x="470830" y="146076"/>
                  </a:cubicBezTo>
                  <a:cubicBezTo>
                    <a:pt x="464877" y="180080"/>
                    <a:pt x="463220" y="215818"/>
                    <a:pt x="460772" y="260385"/>
                  </a:cubicBezTo>
                  <a:cubicBezTo>
                    <a:pt x="460400" y="265328"/>
                    <a:pt x="459981" y="270253"/>
                    <a:pt x="459515" y="275187"/>
                  </a:cubicBezTo>
                  <a:cubicBezTo>
                    <a:pt x="457505" y="296485"/>
                    <a:pt x="454743" y="317678"/>
                    <a:pt x="452790" y="338985"/>
                  </a:cubicBezTo>
                  <a:cubicBezTo>
                    <a:pt x="451647" y="351330"/>
                    <a:pt x="450790" y="363712"/>
                    <a:pt x="450485" y="376161"/>
                  </a:cubicBezTo>
                  <a:cubicBezTo>
                    <a:pt x="450113" y="393973"/>
                    <a:pt x="450437" y="411794"/>
                    <a:pt x="451009" y="429616"/>
                  </a:cubicBezTo>
                  <a:cubicBezTo>
                    <a:pt x="451161" y="434521"/>
                    <a:pt x="451333" y="439436"/>
                    <a:pt x="451523" y="444351"/>
                  </a:cubicBezTo>
                  <a:cubicBezTo>
                    <a:pt x="452380" y="467611"/>
                    <a:pt x="453428" y="490881"/>
                    <a:pt x="453600" y="514150"/>
                  </a:cubicBezTo>
                  <a:cubicBezTo>
                    <a:pt x="461258" y="637375"/>
                    <a:pt x="399726" y="682257"/>
                    <a:pt x="314763" y="729929"/>
                  </a:cubicBezTo>
                  <a:cubicBezTo>
                    <a:pt x="312887" y="730996"/>
                    <a:pt x="310982" y="732044"/>
                    <a:pt x="309077" y="733111"/>
                  </a:cubicBezTo>
                  <a:cubicBezTo>
                    <a:pt x="307858" y="733911"/>
                    <a:pt x="306667" y="734749"/>
                    <a:pt x="305495" y="735616"/>
                  </a:cubicBezTo>
                  <a:cubicBezTo>
                    <a:pt x="294856" y="743474"/>
                    <a:pt x="286026" y="753932"/>
                    <a:pt x="277254" y="764362"/>
                  </a:cubicBezTo>
                  <a:cubicBezTo>
                    <a:pt x="274853" y="767210"/>
                    <a:pt x="272463" y="770068"/>
                    <a:pt x="270034" y="772859"/>
                  </a:cubicBezTo>
                  <a:cubicBezTo>
                    <a:pt x="266938" y="776211"/>
                    <a:pt x="263995" y="779688"/>
                    <a:pt x="261185" y="783288"/>
                  </a:cubicBezTo>
                  <a:cubicBezTo>
                    <a:pt x="247964" y="800091"/>
                    <a:pt x="237563" y="819312"/>
                    <a:pt x="229019" y="839734"/>
                  </a:cubicBezTo>
                  <a:cubicBezTo>
                    <a:pt x="226800" y="845030"/>
                    <a:pt x="224704" y="850421"/>
                    <a:pt x="222733" y="855859"/>
                  </a:cubicBezTo>
                  <a:cubicBezTo>
                    <a:pt x="222647" y="856098"/>
                    <a:pt x="222561" y="856326"/>
                    <a:pt x="222475" y="856564"/>
                  </a:cubicBezTo>
                  <a:cubicBezTo>
                    <a:pt x="206654" y="891464"/>
                    <a:pt x="198358" y="929497"/>
                    <a:pt x="195767" y="968855"/>
                  </a:cubicBezTo>
                  <a:cubicBezTo>
                    <a:pt x="193767" y="987714"/>
                    <a:pt x="192919" y="1004868"/>
                    <a:pt x="191957" y="1021023"/>
                  </a:cubicBezTo>
                  <a:cubicBezTo>
                    <a:pt x="191700" y="1025204"/>
                    <a:pt x="191433" y="1029319"/>
                    <a:pt x="191138" y="1033367"/>
                  </a:cubicBezTo>
                  <a:cubicBezTo>
                    <a:pt x="189100" y="1061761"/>
                    <a:pt x="185509" y="1087565"/>
                    <a:pt x="172793" y="1115149"/>
                  </a:cubicBezTo>
                  <a:cubicBezTo>
                    <a:pt x="169678" y="1121902"/>
                    <a:pt x="166021" y="1128760"/>
                    <a:pt x="161687" y="1135790"/>
                  </a:cubicBezTo>
                  <a:cubicBezTo>
                    <a:pt x="160477" y="1137771"/>
                    <a:pt x="159210" y="1139752"/>
                    <a:pt x="157886" y="1141762"/>
                  </a:cubicBezTo>
                  <a:cubicBezTo>
                    <a:pt x="149781" y="1155944"/>
                    <a:pt x="141332" y="1169870"/>
                    <a:pt x="132750" y="1183681"/>
                  </a:cubicBezTo>
                  <a:cubicBezTo>
                    <a:pt x="130978" y="1186539"/>
                    <a:pt x="129197" y="1189397"/>
                    <a:pt x="127416" y="1192235"/>
                  </a:cubicBezTo>
                  <a:cubicBezTo>
                    <a:pt x="98793" y="1237898"/>
                    <a:pt x="69132" y="1282761"/>
                    <a:pt x="46111" y="1332624"/>
                  </a:cubicBezTo>
                  <a:cubicBezTo>
                    <a:pt x="27232" y="1372534"/>
                    <a:pt x="12192" y="1414348"/>
                    <a:pt x="0" y="1457335"/>
                  </a:cubicBezTo>
                  <a:lnTo>
                    <a:pt x="0" y="0"/>
                  </a:lnTo>
                  <a:lnTo>
                    <a:pt x="531466" y="0"/>
                  </a:lnTo>
                  <a:close/>
                </a:path>
              </a:pathLst>
            </a:custGeom>
            <a:solidFill>
              <a:srgbClr val="4C5D67">
                <a:alpha val="13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5"/>
            <p:cNvSpPr/>
            <p:nvPr/>
          </p:nvSpPr>
          <p:spPr>
            <a:xfrm>
              <a:off x="2821320" y="2470320"/>
              <a:ext cx="487585" cy="1268397"/>
            </a:xfrm>
            <a:custGeom>
              <a:rect b="b" l="l" r="r" t="t"/>
              <a:pathLst>
                <a:path extrusionOk="0" h="1268397" w="487585">
                  <a:moveTo>
                    <a:pt x="487585" y="19"/>
                  </a:moveTo>
                  <a:cubicBezTo>
                    <a:pt x="476517" y="13840"/>
                    <a:pt x="465315" y="27537"/>
                    <a:pt x="454352" y="41472"/>
                  </a:cubicBezTo>
                  <a:cubicBezTo>
                    <a:pt x="451514" y="45196"/>
                    <a:pt x="448704" y="48939"/>
                    <a:pt x="445922" y="52731"/>
                  </a:cubicBezTo>
                  <a:cubicBezTo>
                    <a:pt x="442922" y="56807"/>
                    <a:pt x="439969" y="60931"/>
                    <a:pt x="437093" y="65103"/>
                  </a:cubicBezTo>
                  <a:cubicBezTo>
                    <a:pt x="431597" y="73057"/>
                    <a:pt x="426320" y="81201"/>
                    <a:pt x="421415" y="89621"/>
                  </a:cubicBezTo>
                  <a:cubicBezTo>
                    <a:pt x="418757" y="94202"/>
                    <a:pt x="416195" y="98870"/>
                    <a:pt x="413766" y="103632"/>
                  </a:cubicBezTo>
                  <a:cubicBezTo>
                    <a:pt x="410909" y="109223"/>
                    <a:pt x="408232" y="114938"/>
                    <a:pt x="405775" y="120815"/>
                  </a:cubicBezTo>
                  <a:cubicBezTo>
                    <a:pt x="389792" y="159020"/>
                    <a:pt x="381276" y="200901"/>
                    <a:pt x="379171" y="243364"/>
                  </a:cubicBezTo>
                  <a:cubicBezTo>
                    <a:pt x="379076" y="245278"/>
                    <a:pt x="378990" y="247193"/>
                    <a:pt x="378924" y="249117"/>
                  </a:cubicBezTo>
                  <a:cubicBezTo>
                    <a:pt x="378285" y="272291"/>
                    <a:pt x="378838" y="295447"/>
                    <a:pt x="380028" y="318592"/>
                  </a:cubicBezTo>
                  <a:cubicBezTo>
                    <a:pt x="381352" y="344272"/>
                    <a:pt x="383448" y="369951"/>
                    <a:pt x="385553" y="395659"/>
                  </a:cubicBezTo>
                  <a:cubicBezTo>
                    <a:pt x="386163" y="403127"/>
                    <a:pt x="386782" y="410604"/>
                    <a:pt x="387382" y="418071"/>
                  </a:cubicBezTo>
                  <a:cubicBezTo>
                    <a:pt x="388477" y="431921"/>
                    <a:pt x="389525" y="445789"/>
                    <a:pt x="390354" y="459667"/>
                  </a:cubicBezTo>
                  <a:cubicBezTo>
                    <a:pt x="390420" y="460581"/>
                    <a:pt x="390477" y="461477"/>
                    <a:pt x="390525" y="462391"/>
                  </a:cubicBezTo>
                  <a:cubicBezTo>
                    <a:pt x="390906" y="468601"/>
                    <a:pt x="391344" y="474802"/>
                    <a:pt x="391773" y="481022"/>
                  </a:cubicBezTo>
                  <a:cubicBezTo>
                    <a:pt x="392116" y="486032"/>
                    <a:pt x="392468" y="491042"/>
                    <a:pt x="392792" y="496062"/>
                  </a:cubicBezTo>
                  <a:cubicBezTo>
                    <a:pt x="393135" y="501310"/>
                    <a:pt x="393459" y="506549"/>
                    <a:pt x="393725" y="511797"/>
                  </a:cubicBezTo>
                  <a:cubicBezTo>
                    <a:pt x="394783" y="532086"/>
                    <a:pt x="395135" y="552383"/>
                    <a:pt x="393430" y="572595"/>
                  </a:cubicBezTo>
                  <a:cubicBezTo>
                    <a:pt x="392411" y="586131"/>
                    <a:pt x="390277" y="599770"/>
                    <a:pt x="385439" y="612143"/>
                  </a:cubicBezTo>
                  <a:cubicBezTo>
                    <a:pt x="376533" y="632708"/>
                    <a:pt x="361731" y="649272"/>
                    <a:pt x="345443" y="662264"/>
                  </a:cubicBezTo>
                  <a:cubicBezTo>
                    <a:pt x="333918" y="670855"/>
                    <a:pt x="321697" y="677809"/>
                    <a:pt x="309258" y="684295"/>
                  </a:cubicBezTo>
                  <a:cubicBezTo>
                    <a:pt x="305467" y="686286"/>
                    <a:pt x="301657" y="688220"/>
                    <a:pt x="297837" y="690153"/>
                  </a:cubicBezTo>
                  <a:cubicBezTo>
                    <a:pt x="286722" y="695763"/>
                    <a:pt x="275568" y="701316"/>
                    <a:pt x="264709" y="707603"/>
                  </a:cubicBezTo>
                  <a:cubicBezTo>
                    <a:pt x="262014" y="709155"/>
                    <a:pt x="259337" y="710765"/>
                    <a:pt x="256680" y="712423"/>
                  </a:cubicBezTo>
                  <a:cubicBezTo>
                    <a:pt x="251660" y="715528"/>
                    <a:pt x="247088" y="718547"/>
                    <a:pt x="242897" y="721728"/>
                  </a:cubicBezTo>
                  <a:cubicBezTo>
                    <a:pt x="231553" y="730329"/>
                    <a:pt x="223047" y="740188"/>
                    <a:pt x="216322" y="756742"/>
                  </a:cubicBezTo>
                  <a:cubicBezTo>
                    <a:pt x="212293" y="766734"/>
                    <a:pt x="208750" y="776926"/>
                    <a:pt x="205626" y="787289"/>
                  </a:cubicBezTo>
                  <a:cubicBezTo>
                    <a:pt x="203749" y="793518"/>
                    <a:pt x="202016" y="799824"/>
                    <a:pt x="200425" y="806168"/>
                  </a:cubicBezTo>
                  <a:cubicBezTo>
                    <a:pt x="189290" y="850268"/>
                    <a:pt x="184566" y="896750"/>
                    <a:pt x="180613" y="942413"/>
                  </a:cubicBezTo>
                  <a:cubicBezTo>
                    <a:pt x="178737" y="967502"/>
                    <a:pt x="178108" y="992762"/>
                    <a:pt x="175574" y="1017765"/>
                  </a:cubicBezTo>
                  <a:cubicBezTo>
                    <a:pt x="175355" y="1020004"/>
                    <a:pt x="175117" y="1022242"/>
                    <a:pt x="174860" y="1024481"/>
                  </a:cubicBezTo>
                  <a:cubicBezTo>
                    <a:pt x="174631" y="1026424"/>
                    <a:pt x="174384" y="1028367"/>
                    <a:pt x="174088" y="1030300"/>
                  </a:cubicBezTo>
                  <a:cubicBezTo>
                    <a:pt x="171964" y="1044816"/>
                    <a:pt x="168221" y="1059009"/>
                    <a:pt x="162258" y="1072010"/>
                  </a:cubicBezTo>
                  <a:cubicBezTo>
                    <a:pt x="158744" y="1080173"/>
                    <a:pt x="154905" y="1088222"/>
                    <a:pt x="150085" y="1095442"/>
                  </a:cubicBezTo>
                  <a:cubicBezTo>
                    <a:pt x="149257" y="1096680"/>
                    <a:pt x="148409" y="1097890"/>
                    <a:pt x="147523" y="1099071"/>
                  </a:cubicBezTo>
                  <a:cubicBezTo>
                    <a:pt x="143732" y="1104005"/>
                    <a:pt x="139846" y="1108777"/>
                    <a:pt x="135865" y="1113434"/>
                  </a:cubicBezTo>
                  <a:cubicBezTo>
                    <a:pt x="127140" y="1123617"/>
                    <a:pt x="118005" y="1133227"/>
                    <a:pt x="108652" y="1142590"/>
                  </a:cubicBezTo>
                  <a:cubicBezTo>
                    <a:pt x="106251" y="1144991"/>
                    <a:pt x="103842" y="1147381"/>
                    <a:pt x="101422" y="1149744"/>
                  </a:cubicBezTo>
                  <a:cubicBezTo>
                    <a:pt x="83972" y="1166860"/>
                    <a:pt x="66018" y="1183396"/>
                    <a:pt x="49035" y="1201369"/>
                  </a:cubicBezTo>
                  <a:cubicBezTo>
                    <a:pt x="35319" y="1215914"/>
                    <a:pt x="23098" y="1232116"/>
                    <a:pt x="12040" y="1249356"/>
                  </a:cubicBezTo>
                  <a:cubicBezTo>
                    <a:pt x="7915" y="1255614"/>
                    <a:pt x="3896" y="1261958"/>
                    <a:pt x="0" y="1268397"/>
                  </a:cubicBezTo>
                  <a:lnTo>
                    <a:pt x="0" y="0"/>
                  </a:lnTo>
                  <a:lnTo>
                    <a:pt x="487585" y="0"/>
                  </a:lnTo>
                  <a:close/>
                </a:path>
              </a:pathLst>
            </a:custGeom>
            <a:solidFill>
              <a:srgbClr val="4C5D67">
                <a:alpha val="425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5"/>
            <p:cNvSpPr/>
            <p:nvPr/>
          </p:nvSpPr>
          <p:spPr>
            <a:xfrm>
              <a:off x="2821320" y="2470320"/>
              <a:ext cx="382495" cy="1168375"/>
            </a:xfrm>
            <a:custGeom>
              <a:rect b="b" l="l" r="r" t="t"/>
              <a:pathLst>
                <a:path extrusionOk="0" h="1168375" w="382495">
                  <a:moveTo>
                    <a:pt x="352235" y="118081"/>
                  </a:moveTo>
                  <a:cubicBezTo>
                    <a:pt x="349682" y="159191"/>
                    <a:pt x="350053" y="200568"/>
                    <a:pt x="352358" y="241802"/>
                  </a:cubicBezTo>
                  <a:cubicBezTo>
                    <a:pt x="353339" y="261347"/>
                    <a:pt x="354930" y="280854"/>
                    <a:pt x="356530" y="300342"/>
                  </a:cubicBezTo>
                  <a:cubicBezTo>
                    <a:pt x="358226" y="320897"/>
                    <a:pt x="359912" y="341471"/>
                    <a:pt x="360855" y="362093"/>
                  </a:cubicBezTo>
                  <a:cubicBezTo>
                    <a:pt x="360912" y="363084"/>
                    <a:pt x="360950" y="364074"/>
                    <a:pt x="360998" y="365055"/>
                  </a:cubicBezTo>
                  <a:cubicBezTo>
                    <a:pt x="361455" y="376666"/>
                    <a:pt x="361693" y="388277"/>
                    <a:pt x="361788" y="399888"/>
                  </a:cubicBezTo>
                  <a:cubicBezTo>
                    <a:pt x="361893" y="411432"/>
                    <a:pt x="361864" y="422986"/>
                    <a:pt x="361807" y="434531"/>
                  </a:cubicBezTo>
                  <a:cubicBezTo>
                    <a:pt x="361807" y="444941"/>
                    <a:pt x="361607" y="455543"/>
                    <a:pt x="360617" y="465973"/>
                  </a:cubicBezTo>
                  <a:cubicBezTo>
                    <a:pt x="359216" y="480670"/>
                    <a:pt x="356216" y="495014"/>
                    <a:pt x="349929" y="508054"/>
                  </a:cubicBezTo>
                  <a:cubicBezTo>
                    <a:pt x="345062" y="518722"/>
                    <a:pt x="338642" y="528371"/>
                    <a:pt x="331451" y="537086"/>
                  </a:cubicBezTo>
                  <a:cubicBezTo>
                    <a:pt x="321478" y="549050"/>
                    <a:pt x="310220" y="559641"/>
                    <a:pt x="297828" y="568100"/>
                  </a:cubicBezTo>
                  <a:cubicBezTo>
                    <a:pt x="292237" y="571929"/>
                    <a:pt x="286388" y="575320"/>
                    <a:pt x="280359" y="578206"/>
                  </a:cubicBezTo>
                  <a:cubicBezTo>
                    <a:pt x="277539" y="579549"/>
                    <a:pt x="274653" y="580787"/>
                    <a:pt x="271748" y="581920"/>
                  </a:cubicBezTo>
                  <a:cubicBezTo>
                    <a:pt x="268938" y="582997"/>
                    <a:pt x="266195" y="583959"/>
                    <a:pt x="263528" y="584864"/>
                  </a:cubicBezTo>
                  <a:cubicBezTo>
                    <a:pt x="256032" y="587359"/>
                    <a:pt x="249050" y="589255"/>
                    <a:pt x="242421" y="591265"/>
                  </a:cubicBezTo>
                  <a:cubicBezTo>
                    <a:pt x="235782" y="593284"/>
                    <a:pt x="229505" y="595417"/>
                    <a:pt x="223447" y="598389"/>
                  </a:cubicBezTo>
                  <a:cubicBezTo>
                    <a:pt x="212493" y="603733"/>
                    <a:pt x="202263" y="611800"/>
                    <a:pt x="191910" y="626821"/>
                  </a:cubicBezTo>
                  <a:cubicBezTo>
                    <a:pt x="186814" y="634594"/>
                    <a:pt x="183051" y="643033"/>
                    <a:pt x="180261" y="651910"/>
                  </a:cubicBezTo>
                  <a:cubicBezTo>
                    <a:pt x="177841" y="659578"/>
                    <a:pt x="176146" y="667579"/>
                    <a:pt x="174946" y="675732"/>
                  </a:cubicBezTo>
                  <a:cubicBezTo>
                    <a:pt x="172469" y="692611"/>
                    <a:pt x="172098" y="710175"/>
                    <a:pt x="171831" y="727043"/>
                  </a:cubicBezTo>
                  <a:cubicBezTo>
                    <a:pt x="171117" y="768068"/>
                    <a:pt x="172764" y="809139"/>
                    <a:pt x="172974" y="850211"/>
                  </a:cubicBezTo>
                  <a:cubicBezTo>
                    <a:pt x="173041" y="862536"/>
                    <a:pt x="172974" y="874871"/>
                    <a:pt x="172669" y="887197"/>
                  </a:cubicBezTo>
                  <a:cubicBezTo>
                    <a:pt x="172498" y="894588"/>
                    <a:pt x="172383" y="902018"/>
                    <a:pt x="172260" y="909457"/>
                  </a:cubicBezTo>
                  <a:cubicBezTo>
                    <a:pt x="171726" y="940765"/>
                    <a:pt x="170898" y="972245"/>
                    <a:pt x="164154" y="1002545"/>
                  </a:cubicBezTo>
                  <a:cubicBezTo>
                    <a:pt x="163525" y="1005440"/>
                    <a:pt x="162811" y="1008297"/>
                    <a:pt x="162001" y="1011117"/>
                  </a:cubicBezTo>
                  <a:cubicBezTo>
                    <a:pt x="160849" y="1015194"/>
                    <a:pt x="159515" y="1019166"/>
                    <a:pt x="158020" y="1023052"/>
                  </a:cubicBezTo>
                  <a:cubicBezTo>
                    <a:pt x="151209" y="1040768"/>
                    <a:pt x="141113" y="1056589"/>
                    <a:pt x="129216" y="1070505"/>
                  </a:cubicBezTo>
                  <a:cubicBezTo>
                    <a:pt x="124273" y="1076316"/>
                    <a:pt x="119015" y="1081793"/>
                    <a:pt x="113557" y="1086927"/>
                  </a:cubicBezTo>
                  <a:cubicBezTo>
                    <a:pt x="108909" y="1091318"/>
                    <a:pt x="104108" y="1095461"/>
                    <a:pt x="99231" y="1099376"/>
                  </a:cubicBezTo>
                  <a:cubicBezTo>
                    <a:pt x="95926" y="1101843"/>
                    <a:pt x="92554" y="1104186"/>
                    <a:pt x="89144" y="1106443"/>
                  </a:cubicBezTo>
                  <a:cubicBezTo>
                    <a:pt x="86439" y="1108243"/>
                    <a:pt x="83706" y="1109996"/>
                    <a:pt x="80953" y="1111711"/>
                  </a:cubicBezTo>
                  <a:cubicBezTo>
                    <a:pt x="73809" y="1116159"/>
                    <a:pt x="66551" y="1120397"/>
                    <a:pt x="59341" y="1124712"/>
                  </a:cubicBezTo>
                  <a:cubicBezTo>
                    <a:pt x="36538" y="1138523"/>
                    <a:pt x="17107" y="1152078"/>
                    <a:pt x="0" y="1168375"/>
                  </a:cubicBezTo>
                  <a:lnTo>
                    <a:pt x="0" y="0"/>
                  </a:lnTo>
                  <a:lnTo>
                    <a:pt x="382495" y="0"/>
                  </a:lnTo>
                  <a:cubicBezTo>
                    <a:pt x="374037" y="15421"/>
                    <a:pt x="367684" y="30061"/>
                    <a:pt x="363026" y="45749"/>
                  </a:cubicBezTo>
                  <a:cubicBezTo>
                    <a:pt x="361874" y="49616"/>
                    <a:pt x="360836" y="53550"/>
                    <a:pt x="359893" y="57579"/>
                  </a:cubicBezTo>
                  <a:cubicBezTo>
                    <a:pt x="357083" y="69494"/>
                    <a:pt x="355121" y="82210"/>
                    <a:pt x="353854" y="96460"/>
                  </a:cubicBezTo>
                  <a:cubicBezTo>
                    <a:pt x="353654" y="98727"/>
                    <a:pt x="353463" y="101013"/>
                    <a:pt x="353292" y="103280"/>
                  </a:cubicBezTo>
                  <a:cubicBezTo>
                    <a:pt x="352901" y="108214"/>
                    <a:pt x="352549" y="113138"/>
                    <a:pt x="352254" y="11808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 name="Google Shape;81;p5"/>
          <p:cNvGrpSpPr/>
          <p:nvPr/>
        </p:nvGrpSpPr>
        <p:grpSpPr>
          <a:xfrm flipH="1" rot="-9811070">
            <a:off x="-1579551" y="-895775"/>
            <a:ext cx="3052783" cy="2398624"/>
            <a:chOff x="3104868" y="4449599"/>
            <a:chExt cx="2602541" cy="2044861"/>
          </a:xfrm>
        </p:grpSpPr>
        <p:sp>
          <p:nvSpPr>
            <p:cNvPr id="82" name="Google Shape;82;p5"/>
            <p:cNvSpPr/>
            <p:nvPr/>
          </p:nvSpPr>
          <p:spPr>
            <a:xfrm rot="5400000">
              <a:off x="3507740" y="4046742"/>
              <a:ext cx="1796812" cy="2602527"/>
            </a:xfrm>
            <a:custGeom>
              <a:rect b="b" l="l" r="r" t="t"/>
              <a:pathLst>
                <a:path extrusionOk="0" h="1804178" w="1249956">
                  <a:moveTo>
                    <a:pt x="1204484" y="210750"/>
                  </a:moveTo>
                  <a:cubicBezTo>
                    <a:pt x="1168384" y="242354"/>
                    <a:pt x="1122988" y="260604"/>
                    <a:pt x="1083935" y="288160"/>
                  </a:cubicBezTo>
                  <a:cubicBezTo>
                    <a:pt x="1053903" y="307953"/>
                    <a:pt x="1011012" y="323897"/>
                    <a:pt x="1007021" y="364969"/>
                  </a:cubicBezTo>
                  <a:cubicBezTo>
                    <a:pt x="1001440" y="405031"/>
                    <a:pt x="1019184" y="445332"/>
                    <a:pt x="1007812" y="485041"/>
                  </a:cubicBezTo>
                  <a:cubicBezTo>
                    <a:pt x="997954" y="522513"/>
                    <a:pt x="974874" y="555460"/>
                    <a:pt x="949100" y="583825"/>
                  </a:cubicBezTo>
                  <a:cubicBezTo>
                    <a:pt x="915457" y="620211"/>
                    <a:pt x="859946" y="627212"/>
                    <a:pt x="814188" y="613124"/>
                  </a:cubicBezTo>
                  <a:cubicBezTo>
                    <a:pt x="780383" y="602132"/>
                    <a:pt x="749418" y="582920"/>
                    <a:pt x="722186" y="560337"/>
                  </a:cubicBezTo>
                  <a:cubicBezTo>
                    <a:pt x="691248" y="534705"/>
                    <a:pt x="663092" y="499958"/>
                    <a:pt x="621725" y="492195"/>
                  </a:cubicBezTo>
                  <a:cubicBezTo>
                    <a:pt x="503615" y="484337"/>
                    <a:pt x="460515" y="625316"/>
                    <a:pt x="440436" y="718490"/>
                  </a:cubicBezTo>
                  <a:cubicBezTo>
                    <a:pt x="430206" y="780126"/>
                    <a:pt x="403384" y="838876"/>
                    <a:pt x="402355" y="901827"/>
                  </a:cubicBezTo>
                  <a:cubicBezTo>
                    <a:pt x="401974" y="942480"/>
                    <a:pt x="409842" y="982837"/>
                    <a:pt x="422424" y="1021385"/>
                  </a:cubicBezTo>
                  <a:cubicBezTo>
                    <a:pt x="423548" y="1024842"/>
                    <a:pt x="424720" y="1028290"/>
                    <a:pt x="425920" y="1031729"/>
                  </a:cubicBezTo>
                  <a:cubicBezTo>
                    <a:pt x="434664" y="1056875"/>
                    <a:pt x="444779" y="1081659"/>
                    <a:pt x="449713" y="1107910"/>
                  </a:cubicBezTo>
                  <a:cubicBezTo>
                    <a:pt x="450152" y="1110434"/>
                    <a:pt x="450552" y="1112939"/>
                    <a:pt x="450914" y="1115425"/>
                  </a:cubicBezTo>
                  <a:cubicBezTo>
                    <a:pt x="452561" y="1126722"/>
                    <a:pt x="453447" y="1137542"/>
                    <a:pt x="453600" y="1147981"/>
                  </a:cubicBezTo>
                  <a:cubicBezTo>
                    <a:pt x="454019" y="1175557"/>
                    <a:pt x="449332" y="1200493"/>
                    <a:pt x="440284" y="1224515"/>
                  </a:cubicBezTo>
                  <a:lnTo>
                    <a:pt x="440284" y="1224515"/>
                  </a:lnTo>
                  <a:cubicBezTo>
                    <a:pt x="430311" y="1250985"/>
                    <a:pt x="415033" y="1276359"/>
                    <a:pt x="395392" y="1302953"/>
                  </a:cubicBezTo>
                  <a:cubicBezTo>
                    <a:pt x="340595" y="1391526"/>
                    <a:pt x="307639" y="1441875"/>
                    <a:pt x="194005" y="1443657"/>
                  </a:cubicBezTo>
                  <a:cubicBezTo>
                    <a:pt x="168002" y="1446590"/>
                    <a:pt x="135665" y="1441742"/>
                    <a:pt x="117158" y="1464164"/>
                  </a:cubicBezTo>
                  <a:cubicBezTo>
                    <a:pt x="104413" y="1478737"/>
                    <a:pt x="107175" y="1499330"/>
                    <a:pt x="109033" y="1517151"/>
                  </a:cubicBezTo>
                  <a:cubicBezTo>
                    <a:pt x="109709" y="1524524"/>
                    <a:pt x="110957" y="1531772"/>
                    <a:pt x="112557" y="1538926"/>
                  </a:cubicBezTo>
                  <a:cubicBezTo>
                    <a:pt x="116662" y="1557138"/>
                    <a:pt x="123158" y="1574806"/>
                    <a:pt x="128854" y="1592637"/>
                  </a:cubicBezTo>
                  <a:cubicBezTo>
                    <a:pt x="134445" y="1610144"/>
                    <a:pt x="139284" y="1627823"/>
                    <a:pt x="140294" y="1646339"/>
                  </a:cubicBezTo>
                  <a:cubicBezTo>
                    <a:pt x="140551" y="1650835"/>
                    <a:pt x="140637" y="1655264"/>
                    <a:pt x="140570" y="1659626"/>
                  </a:cubicBezTo>
                  <a:cubicBezTo>
                    <a:pt x="140360" y="1674886"/>
                    <a:pt x="138284" y="1689297"/>
                    <a:pt x="134522" y="1702822"/>
                  </a:cubicBezTo>
                  <a:cubicBezTo>
                    <a:pt x="131597" y="1713338"/>
                    <a:pt x="127654" y="1723311"/>
                    <a:pt x="122777" y="1732712"/>
                  </a:cubicBezTo>
                  <a:cubicBezTo>
                    <a:pt x="119301" y="1739417"/>
                    <a:pt x="115357" y="1745828"/>
                    <a:pt x="110947" y="1751924"/>
                  </a:cubicBezTo>
                  <a:cubicBezTo>
                    <a:pt x="105156" y="1760001"/>
                    <a:pt x="98584" y="1767526"/>
                    <a:pt x="91297" y="1774498"/>
                  </a:cubicBezTo>
                  <a:cubicBezTo>
                    <a:pt x="88316" y="1777365"/>
                    <a:pt x="85230" y="1780127"/>
                    <a:pt x="82010" y="1782794"/>
                  </a:cubicBezTo>
                  <a:cubicBezTo>
                    <a:pt x="77667" y="1786404"/>
                    <a:pt x="73123" y="1789843"/>
                    <a:pt x="68380" y="1793100"/>
                  </a:cubicBezTo>
                  <a:cubicBezTo>
                    <a:pt x="65837" y="1794853"/>
                    <a:pt x="63227" y="1796548"/>
                    <a:pt x="60579" y="1798177"/>
                  </a:cubicBezTo>
                  <a:cubicBezTo>
                    <a:pt x="57226" y="1800272"/>
                    <a:pt x="53778" y="1802273"/>
                    <a:pt x="50254" y="1804178"/>
                  </a:cubicBezTo>
                  <a:lnTo>
                    <a:pt x="0" y="1804178"/>
                  </a:lnTo>
                  <a:cubicBezTo>
                    <a:pt x="943" y="1803768"/>
                    <a:pt x="1762" y="1803397"/>
                    <a:pt x="2438" y="1803054"/>
                  </a:cubicBezTo>
                  <a:cubicBezTo>
                    <a:pt x="13764" y="1798263"/>
                    <a:pt x="25137" y="1793253"/>
                    <a:pt x="36100" y="1787528"/>
                  </a:cubicBezTo>
                  <a:cubicBezTo>
                    <a:pt x="38967" y="1786042"/>
                    <a:pt x="41805" y="1784499"/>
                    <a:pt x="44606" y="1782899"/>
                  </a:cubicBezTo>
                  <a:cubicBezTo>
                    <a:pt x="48739" y="1780556"/>
                    <a:pt x="52778" y="1778089"/>
                    <a:pt x="56731" y="1775479"/>
                  </a:cubicBezTo>
                  <a:cubicBezTo>
                    <a:pt x="60274" y="1773145"/>
                    <a:pt x="63751" y="1770678"/>
                    <a:pt x="67113" y="1768078"/>
                  </a:cubicBezTo>
                  <a:cubicBezTo>
                    <a:pt x="68780" y="1766802"/>
                    <a:pt x="70428" y="1765478"/>
                    <a:pt x="72038" y="1764125"/>
                  </a:cubicBezTo>
                  <a:cubicBezTo>
                    <a:pt x="77705" y="1759105"/>
                    <a:pt x="82877" y="1753572"/>
                    <a:pt x="87563" y="1747638"/>
                  </a:cubicBezTo>
                  <a:cubicBezTo>
                    <a:pt x="92259" y="1741684"/>
                    <a:pt x="96469" y="1735331"/>
                    <a:pt x="100174" y="1728692"/>
                  </a:cubicBezTo>
                  <a:cubicBezTo>
                    <a:pt x="105899" y="1718453"/>
                    <a:pt x="110452" y="1707547"/>
                    <a:pt x="113795" y="1696412"/>
                  </a:cubicBezTo>
                  <a:cubicBezTo>
                    <a:pt x="113890" y="1696060"/>
                    <a:pt x="114005" y="1695698"/>
                    <a:pt x="114090" y="1695345"/>
                  </a:cubicBezTo>
                  <a:cubicBezTo>
                    <a:pt x="118120" y="1680972"/>
                    <a:pt x="119453" y="1666351"/>
                    <a:pt x="118748" y="1651797"/>
                  </a:cubicBezTo>
                  <a:cubicBezTo>
                    <a:pt x="117805" y="1631842"/>
                    <a:pt x="113062" y="1611992"/>
                    <a:pt x="106309" y="1593047"/>
                  </a:cubicBezTo>
                  <a:cubicBezTo>
                    <a:pt x="105528" y="1590837"/>
                    <a:pt x="104708" y="1588637"/>
                    <a:pt x="103870" y="1586455"/>
                  </a:cubicBezTo>
                  <a:cubicBezTo>
                    <a:pt x="98641" y="1570311"/>
                    <a:pt x="93345" y="1553337"/>
                    <a:pt x="89868" y="1536125"/>
                  </a:cubicBezTo>
                  <a:cubicBezTo>
                    <a:pt x="85363" y="1513922"/>
                    <a:pt x="83877" y="1491320"/>
                    <a:pt x="89383" y="1469507"/>
                  </a:cubicBezTo>
                  <a:cubicBezTo>
                    <a:pt x="118139" y="1394870"/>
                    <a:pt x="220847" y="1443799"/>
                    <a:pt x="286560" y="1402213"/>
                  </a:cubicBezTo>
                  <a:cubicBezTo>
                    <a:pt x="313715" y="1386192"/>
                    <a:pt x="333461" y="1360151"/>
                    <a:pt x="351349" y="1334738"/>
                  </a:cubicBezTo>
                  <a:cubicBezTo>
                    <a:pt x="372675" y="1301106"/>
                    <a:pt x="398402" y="1269435"/>
                    <a:pt x="415271" y="1233240"/>
                  </a:cubicBezTo>
                  <a:cubicBezTo>
                    <a:pt x="417614" y="1228201"/>
                    <a:pt x="419795" y="1223077"/>
                    <a:pt x="421767" y="1217838"/>
                  </a:cubicBezTo>
                  <a:cubicBezTo>
                    <a:pt x="427968" y="1199788"/>
                    <a:pt x="431340" y="1180843"/>
                    <a:pt x="432216" y="1161736"/>
                  </a:cubicBezTo>
                  <a:cubicBezTo>
                    <a:pt x="432683" y="1151544"/>
                    <a:pt x="432445" y="1141295"/>
                    <a:pt x="431530" y="1131122"/>
                  </a:cubicBezTo>
                  <a:cubicBezTo>
                    <a:pt x="430349" y="1117892"/>
                    <a:pt x="428044" y="1104776"/>
                    <a:pt x="424729" y="1092013"/>
                  </a:cubicBezTo>
                  <a:cubicBezTo>
                    <a:pt x="418509" y="1073572"/>
                    <a:pt x="412699" y="1055932"/>
                    <a:pt x="407508" y="1038787"/>
                  </a:cubicBezTo>
                  <a:cubicBezTo>
                    <a:pt x="383229" y="958520"/>
                    <a:pt x="372989" y="889092"/>
                    <a:pt x="402917" y="798757"/>
                  </a:cubicBezTo>
                  <a:cubicBezTo>
                    <a:pt x="431321" y="692353"/>
                    <a:pt x="442922" y="562146"/>
                    <a:pt x="541544" y="494786"/>
                  </a:cubicBezTo>
                  <a:cubicBezTo>
                    <a:pt x="633898" y="443617"/>
                    <a:pt x="676228" y="493919"/>
                    <a:pt x="741340" y="554060"/>
                  </a:cubicBezTo>
                  <a:cubicBezTo>
                    <a:pt x="789956" y="593712"/>
                    <a:pt x="852830" y="621801"/>
                    <a:pt x="913048" y="589674"/>
                  </a:cubicBezTo>
                  <a:cubicBezTo>
                    <a:pt x="949709" y="565880"/>
                    <a:pt x="984161" y="512435"/>
                    <a:pt x="991467" y="469592"/>
                  </a:cubicBezTo>
                  <a:cubicBezTo>
                    <a:pt x="994105" y="451923"/>
                    <a:pt x="992057" y="434083"/>
                    <a:pt x="989819" y="416500"/>
                  </a:cubicBezTo>
                  <a:cubicBezTo>
                    <a:pt x="981066" y="352130"/>
                    <a:pt x="994439" y="317192"/>
                    <a:pt x="1052646" y="285007"/>
                  </a:cubicBezTo>
                  <a:cubicBezTo>
                    <a:pt x="1080269" y="268138"/>
                    <a:pt x="1106910" y="249688"/>
                    <a:pt x="1135294" y="234096"/>
                  </a:cubicBezTo>
                  <a:cubicBezTo>
                    <a:pt x="1172432" y="213836"/>
                    <a:pt x="1209980" y="187080"/>
                    <a:pt x="1221972" y="144313"/>
                  </a:cubicBezTo>
                  <a:cubicBezTo>
                    <a:pt x="1233564" y="97155"/>
                    <a:pt x="1197569" y="55721"/>
                    <a:pt x="1188444" y="11078"/>
                  </a:cubicBezTo>
                  <a:cubicBezTo>
                    <a:pt x="1187720" y="7410"/>
                    <a:pt x="1186615" y="3715"/>
                    <a:pt x="1185872" y="0"/>
                  </a:cubicBezTo>
                  <a:lnTo>
                    <a:pt x="1207751" y="0"/>
                  </a:lnTo>
                  <a:cubicBezTo>
                    <a:pt x="1207913" y="676"/>
                    <a:pt x="1208104" y="1353"/>
                    <a:pt x="1208313" y="2010"/>
                  </a:cubicBezTo>
                  <a:cubicBezTo>
                    <a:pt x="1217190" y="40576"/>
                    <a:pt x="1240298" y="74781"/>
                    <a:pt x="1245632" y="114185"/>
                  </a:cubicBezTo>
                  <a:cubicBezTo>
                    <a:pt x="1249956" y="150828"/>
                    <a:pt x="1230316" y="186118"/>
                    <a:pt x="1204465" y="21076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5"/>
            <p:cNvSpPr/>
            <p:nvPr/>
          </p:nvSpPr>
          <p:spPr>
            <a:xfrm rot="5400000">
              <a:off x="3504738" y="4173730"/>
              <a:ext cx="1802800" cy="2602541"/>
            </a:xfrm>
            <a:custGeom>
              <a:rect b="b" l="l" r="r" t="t"/>
              <a:pathLst>
                <a:path extrusionOk="0" h="1804188" w="1249775">
                  <a:moveTo>
                    <a:pt x="1249775" y="10"/>
                  </a:moveTo>
                  <a:cubicBezTo>
                    <a:pt x="1247842" y="15945"/>
                    <a:pt x="1247327" y="32004"/>
                    <a:pt x="1246670" y="48035"/>
                  </a:cubicBezTo>
                  <a:cubicBezTo>
                    <a:pt x="1245603" y="64332"/>
                    <a:pt x="1243041" y="80534"/>
                    <a:pt x="1239469" y="96460"/>
                  </a:cubicBezTo>
                  <a:cubicBezTo>
                    <a:pt x="1235164" y="113872"/>
                    <a:pt x="1229230" y="130950"/>
                    <a:pt x="1221362" y="147066"/>
                  </a:cubicBezTo>
                  <a:cubicBezTo>
                    <a:pt x="1214314" y="160630"/>
                    <a:pt x="1205484" y="173203"/>
                    <a:pt x="1195997" y="185156"/>
                  </a:cubicBezTo>
                  <a:cubicBezTo>
                    <a:pt x="1188263" y="194320"/>
                    <a:pt x="1181090" y="204159"/>
                    <a:pt x="1172137" y="212169"/>
                  </a:cubicBezTo>
                  <a:cubicBezTo>
                    <a:pt x="1153992" y="227962"/>
                    <a:pt x="1132389" y="238982"/>
                    <a:pt x="1110691" y="249031"/>
                  </a:cubicBezTo>
                  <a:cubicBezTo>
                    <a:pt x="1090098" y="258613"/>
                    <a:pt x="1068648" y="266233"/>
                    <a:pt x="1048064" y="275472"/>
                  </a:cubicBezTo>
                  <a:cubicBezTo>
                    <a:pt x="1035587" y="281092"/>
                    <a:pt x="1024642" y="287817"/>
                    <a:pt x="1013336" y="295123"/>
                  </a:cubicBezTo>
                  <a:cubicBezTo>
                    <a:pt x="982894" y="314782"/>
                    <a:pt x="962282" y="331699"/>
                    <a:pt x="952281" y="367837"/>
                  </a:cubicBezTo>
                  <a:cubicBezTo>
                    <a:pt x="946575" y="385401"/>
                    <a:pt x="947738" y="403965"/>
                    <a:pt x="949566" y="422062"/>
                  </a:cubicBezTo>
                  <a:cubicBezTo>
                    <a:pt x="951119" y="439103"/>
                    <a:pt x="953205" y="456162"/>
                    <a:pt x="953090" y="473297"/>
                  </a:cubicBezTo>
                  <a:cubicBezTo>
                    <a:pt x="953024" y="492833"/>
                    <a:pt x="947338" y="511778"/>
                    <a:pt x="939537" y="529542"/>
                  </a:cubicBezTo>
                  <a:cubicBezTo>
                    <a:pt x="927487" y="556689"/>
                    <a:pt x="912657" y="582521"/>
                    <a:pt x="899865" y="609324"/>
                  </a:cubicBezTo>
                  <a:cubicBezTo>
                    <a:pt x="887368" y="634299"/>
                    <a:pt x="876214" y="661759"/>
                    <a:pt x="853935" y="679790"/>
                  </a:cubicBezTo>
                  <a:cubicBezTo>
                    <a:pt x="839962" y="690448"/>
                    <a:pt x="823589" y="698135"/>
                    <a:pt x="806520" y="702316"/>
                  </a:cubicBezTo>
                  <a:cubicBezTo>
                    <a:pt x="786698" y="706555"/>
                    <a:pt x="765743" y="705565"/>
                    <a:pt x="746293" y="699897"/>
                  </a:cubicBezTo>
                  <a:cubicBezTo>
                    <a:pt x="708136" y="689324"/>
                    <a:pt x="677170" y="662950"/>
                    <a:pt x="649595" y="635575"/>
                  </a:cubicBezTo>
                  <a:cubicBezTo>
                    <a:pt x="622659" y="607886"/>
                    <a:pt x="596646" y="582635"/>
                    <a:pt x="560337" y="567461"/>
                  </a:cubicBezTo>
                  <a:cubicBezTo>
                    <a:pt x="541372" y="559384"/>
                    <a:pt x="521046" y="554288"/>
                    <a:pt x="500367" y="554298"/>
                  </a:cubicBezTo>
                  <a:cubicBezTo>
                    <a:pt x="495729" y="554298"/>
                    <a:pt x="491128" y="554441"/>
                    <a:pt x="486518" y="554917"/>
                  </a:cubicBezTo>
                  <a:cubicBezTo>
                    <a:pt x="479631" y="555784"/>
                    <a:pt x="473059" y="558060"/>
                    <a:pt x="466630" y="560565"/>
                  </a:cubicBezTo>
                  <a:cubicBezTo>
                    <a:pt x="457714" y="564223"/>
                    <a:pt x="449247" y="568957"/>
                    <a:pt x="441417" y="574558"/>
                  </a:cubicBezTo>
                  <a:cubicBezTo>
                    <a:pt x="433940" y="580558"/>
                    <a:pt x="426996" y="587292"/>
                    <a:pt x="420938" y="594751"/>
                  </a:cubicBezTo>
                  <a:cubicBezTo>
                    <a:pt x="407708" y="610914"/>
                    <a:pt x="397964" y="629860"/>
                    <a:pt x="392020" y="649834"/>
                  </a:cubicBezTo>
                  <a:cubicBezTo>
                    <a:pt x="387563" y="665712"/>
                    <a:pt x="385210" y="682076"/>
                    <a:pt x="382476" y="698316"/>
                  </a:cubicBezTo>
                  <a:cubicBezTo>
                    <a:pt x="378685" y="722700"/>
                    <a:pt x="374428" y="747046"/>
                    <a:pt x="368065" y="770906"/>
                  </a:cubicBezTo>
                  <a:cubicBezTo>
                    <a:pt x="363512" y="787984"/>
                    <a:pt x="357578" y="804691"/>
                    <a:pt x="353682" y="821950"/>
                  </a:cubicBezTo>
                  <a:cubicBezTo>
                    <a:pt x="346796" y="851278"/>
                    <a:pt x="348082" y="882082"/>
                    <a:pt x="356140" y="911038"/>
                  </a:cubicBezTo>
                  <a:cubicBezTo>
                    <a:pt x="358854" y="921544"/>
                    <a:pt x="362360" y="931850"/>
                    <a:pt x="366398" y="941927"/>
                  </a:cubicBezTo>
                  <a:cubicBezTo>
                    <a:pt x="371780" y="955148"/>
                    <a:pt x="379219" y="967369"/>
                    <a:pt x="386505" y="979589"/>
                  </a:cubicBezTo>
                  <a:cubicBezTo>
                    <a:pt x="396135" y="995486"/>
                    <a:pt x="406365" y="1011041"/>
                    <a:pt x="415919" y="1026986"/>
                  </a:cubicBezTo>
                  <a:cubicBezTo>
                    <a:pt x="422672" y="1038282"/>
                    <a:pt x="429092" y="1049760"/>
                    <a:pt x="434683" y="1061695"/>
                  </a:cubicBezTo>
                  <a:cubicBezTo>
                    <a:pt x="441217" y="1075392"/>
                    <a:pt x="447637" y="1089270"/>
                    <a:pt x="451228" y="1104062"/>
                  </a:cubicBezTo>
                  <a:cubicBezTo>
                    <a:pt x="456505" y="1125769"/>
                    <a:pt x="454038" y="1148553"/>
                    <a:pt x="447504" y="1169794"/>
                  </a:cubicBezTo>
                  <a:lnTo>
                    <a:pt x="447504" y="1169794"/>
                  </a:lnTo>
                  <a:cubicBezTo>
                    <a:pt x="446437" y="1173251"/>
                    <a:pt x="445275" y="1176671"/>
                    <a:pt x="444008" y="1180024"/>
                  </a:cubicBezTo>
                  <a:cubicBezTo>
                    <a:pt x="440760" y="1188615"/>
                    <a:pt x="436769" y="1196845"/>
                    <a:pt x="432349" y="1204865"/>
                  </a:cubicBezTo>
                  <a:cubicBezTo>
                    <a:pt x="426644" y="1215247"/>
                    <a:pt x="420233" y="1225277"/>
                    <a:pt x="413833" y="1235240"/>
                  </a:cubicBezTo>
                  <a:cubicBezTo>
                    <a:pt x="409813" y="1241250"/>
                    <a:pt x="405908" y="1247327"/>
                    <a:pt x="402117" y="1253471"/>
                  </a:cubicBezTo>
                  <a:cubicBezTo>
                    <a:pt x="391239" y="1271064"/>
                    <a:pt x="381171" y="1289133"/>
                    <a:pt x="371418" y="1307382"/>
                  </a:cubicBezTo>
                  <a:cubicBezTo>
                    <a:pt x="358083" y="1331843"/>
                    <a:pt x="344310" y="1356360"/>
                    <a:pt x="325888" y="1377410"/>
                  </a:cubicBezTo>
                  <a:cubicBezTo>
                    <a:pt x="315039" y="1389517"/>
                    <a:pt x="302485" y="1400004"/>
                    <a:pt x="289979" y="1410357"/>
                  </a:cubicBezTo>
                  <a:cubicBezTo>
                    <a:pt x="271396" y="1424969"/>
                    <a:pt x="251670" y="1438647"/>
                    <a:pt x="229895" y="1448086"/>
                  </a:cubicBezTo>
                  <a:cubicBezTo>
                    <a:pt x="213789" y="1454782"/>
                    <a:pt x="196405" y="1458563"/>
                    <a:pt x="178965" y="1458830"/>
                  </a:cubicBezTo>
                  <a:cubicBezTo>
                    <a:pt x="145313" y="1459297"/>
                    <a:pt x="110185" y="1448772"/>
                    <a:pt x="77753" y="1461545"/>
                  </a:cubicBezTo>
                  <a:cubicBezTo>
                    <a:pt x="64056" y="1466745"/>
                    <a:pt x="52797" y="1478109"/>
                    <a:pt x="48968" y="1492396"/>
                  </a:cubicBezTo>
                  <a:cubicBezTo>
                    <a:pt x="45910" y="1503264"/>
                    <a:pt x="47273" y="1514732"/>
                    <a:pt x="49282" y="1525676"/>
                  </a:cubicBezTo>
                  <a:cubicBezTo>
                    <a:pt x="50206" y="1530306"/>
                    <a:pt x="51349" y="1534868"/>
                    <a:pt x="52683" y="1539364"/>
                  </a:cubicBezTo>
                  <a:cubicBezTo>
                    <a:pt x="58102" y="1557738"/>
                    <a:pt x="66646" y="1575016"/>
                    <a:pt x="75962" y="1591780"/>
                  </a:cubicBezTo>
                  <a:cubicBezTo>
                    <a:pt x="80743" y="1600372"/>
                    <a:pt x="85725" y="1608830"/>
                    <a:pt x="90602" y="1617231"/>
                  </a:cubicBezTo>
                  <a:cubicBezTo>
                    <a:pt x="103442" y="1638424"/>
                    <a:pt x="111195" y="1657084"/>
                    <a:pt x="114538" y="1673800"/>
                  </a:cubicBezTo>
                  <a:cubicBezTo>
                    <a:pt x="118043" y="1691402"/>
                    <a:pt x="116672" y="1706842"/>
                    <a:pt x="111176" y="1720806"/>
                  </a:cubicBezTo>
                  <a:cubicBezTo>
                    <a:pt x="108756" y="1726968"/>
                    <a:pt x="105537" y="1732826"/>
                    <a:pt x="101575" y="1738474"/>
                  </a:cubicBezTo>
                  <a:lnTo>
                    <a:pt x="101575" y="1738474"/>
                  </a:lnTo>
                  <a:cubicBezTo>
                    <a:pt x="97079" y="1744904"/>
                    <a:pt x="91611" y="1751038"/>
                    <a:pt x="85296" y="1756963"/>
                  </a:cubicBezTo>
                  <a:lnTo>
                    <a:pt x="85296" y="1756963"/>
                  </a:lnTo>
                  <a:cubicBezTo>
                    <a:pt x="76209" y="1765487"/>
                    <a:pt x="65370" y="1773574"/>
                    <a:pt x="53045" y="1781461"/>
                  </a:cubicBezTo>
                  <a:cubicBezTo>
                    <a:pt x="48511" y="1784375"/>
                    <a:pt x="43767" y="1787262"/>
                    <a:pt x="38843" y="1790138"/>
                  </a:cubicBezTo>
                  <a:cubicBezTo>
                    <a:pt x="32194" y="1794005"/>
                    <a:pt x="25213" y="1797872"/>
                    <a:pt x="17926" y="1801740"/>
                  </a:cubicBezTo>
                  <a:cubicBezTo>
                    <a:pt x="16812" y="1802359"/>
                    <a:pt x="15688" y="1802978"/>
                    <a:pt x="14564" y="1803578"/>
                  </a:cubicBezTo>
                  <a:cubicBezTo>
                    <a:pt x="14183" y="1803797"/>
                    <a:pt x="13811" y="1803997"/>
                    <a:pt x="13440" y="1804188"/>
                  </a:cubicBezTo>
                  <a:lnTo>
                    <a:pt x="0" y="1804188"/>
                  </a:lnTo>
                  <a:cubicBezTo>
                    <a:pt x="1791" y="1803121"/>
                    <a:pt x="3591" y="1802073"/>
                    <a:pt x="5391" y="1801035"/>
                  </a:cubicBezTo>
                  <a:cubicBezTo>
                    <a:pt x="12573" y="1796910"/>
                    <a:pt x="19841" y="1792948"/>
                    <a:pt x="26975" y="1788738"/>
                  </a:cubicBezTo>
                  <a:lnTo>
                    <a:pt x="26975" y="1788738"/>
                  </a:lnTo>
                  <a:cubicBezTo>
                    <a:pt x="29870" y="1787042"/>
                    <a:pt x="32747" y="1785290"/>
                    <a:pt x="35585" y="1783480"/>
                  </a:cubicBezTo>
                  <a:cubicBezTo>
                    <a:pt x="37224" y="1782461"/>
                    <a:pt x="38871" y="1781423"/>
                    <a:pt x="40500" y="1780356"/>
                  </a:cubicBezTo>
                  <a:lnTo>
                    <a:pt x="40500" y="1780356"/>
                  </a:lnTo>
                  <a:cubicBezTo>
                    <a:pt x="51645" y="1773165"/>
                    <a:pt x="62541" y="1765154"/>
                    <a:pt x="72609" y="1756496"/>
                  </a:cubicBezTo>
                  <a:lnTo>
                    <a:pt x="72609" y="1756496"/>
                  </a:lnTo>
                  <a:cubicBezTo>
                    <a:pt x="76009" y="1753572"/>
                    <a:pt x="79315" y="1750581"/>
                    <a:pt x="82496" y="1747523"/>
                  </a:cubicBezTo>
                  <a:cubicBezTo>
                    <a:pt x="85792" y="1744399"/>
                    <a:pt x="88716" y="1741246"/>
                    <a:pt x="91307" y="1738055"/>
                  </a:cubicBezTo>
                  <a:lnTo>
                    <a:pt x="91307" y="1738055"/>
                  </a:lnTo>
                  <a:cubicBezTo>
                    <a:pt x="96336" y="1731845"/>
                    <a:pt x="100070" y="1725501"/>
                    <a:pt x="102660" y="1718996"/>
                  </a:cubicBezTo>
                  <a:cubicBezTo>
                    <a:pt x="108585" y="1704184"/>
                    <a:pt x="108633" y="1688573"/>
                    <a:pt x="104632" y="1672104"/>
                  </a:cubicBezTo>
                  <a:cubicBezTo>
                    <a:pt x="102794" y="1664484"/>
                    <a:pt x="100079" y="1656683"/>
                    <a:pt x="96688" y="1648682"/>
                  </a:cubicBezTo>
                  <a:cubicBezTo>
                    <a:pt x="88354" y="1629194"/>
                    <a:pt x="77781" y="1610735"/>
                    <a:pt x="68028" y="1591904"/>
                  </a:cubicBezTo>
                  <a:cubicBezTo>
                    <a:pt x="60312" y="1577016"/>
                    <a:pt x="53111" y="1561900"/>
                    <a:pt x="47920" y="1545860"/>
                  </a:cubicBezTo>
                  <a:cubicBezTo>
                    <a:pt x="47244" y="1543765"/>
                    <a:pt x="46558" y="1541679"/>
                    <a:pt x="45882" y="1539564"/>
                  </a:cubicBezTo>
                  <a:cubicBezTo>
                    <a:pt x="42510" y="1529010"/>
                    <a:pt x="39472" y="1518257"/>
                    <a:pt x="39348" y="1507131"/>
                  </a:cubicBezTo>
                  <a:cubicBezTo>
                    <a:pt x="38748" y="1488319"/>
                    <a:pt x="48511" y="1469441"/>
                    <a:pt x="64827" y="1459849"/>
                  </a:cubicBezTo>
                  <a:cubicBezTo>
                    <a:pt x="98707" y="1440761"/>
                    <a:pt x="138589" y="1452172"/>
                    <a:pt x="175260" y="1452239"/>
                  </a:cubicBezTo>
                  <a:cubicBezTo>
                    <a:pt x="198701" y="1452239"/>
                    <a:pt x="222352" y="1445657"/>
                    <a:pt x="242706" y="1434217"/>
                  </a:cubicBezTo>
                  <a:cubicBezTo>
                    <a:pt x="260433" y="1424235"/>
                    <a:pt x="276844" y="1412110"/>
                    <a:pt x="292389" y="1399023"/>
                  </a:cubicBezTo>
                  <a:cubicBezTo>
                    <a:pt x="304409" y="1388774"/>
                    <a:pt x="316116" y="1378020"/>
                    <a:pt x="325936" y="1365609"/>
                  </a:cubicBezTo>
                  <a:cubicBezTo>
                    <a:pt x="347520" y="1338244"/>
                    <a:pt x="362750" y="1306678"/>
                    <a:pt x="378819" y="1275931"/>
                  </a:cubicBezTo>
                  <a:cubicBezTo>
                    <a:pt x="384343" y="1265215"/>
                    <a:pt x="390601" y="1254881"/>
                    <a:pt x="396992" y="1244622"/>
                  </a:cubicBezTo>
                  <a:cubicBezTo>
                    <a:pt x="408499" y="1226182"/>
                    <a:pt x="420443" y="1207980"/>
                    <a:pt x="429358" y="1188225"/>
                  </a:cubicBezTo>
                  <a:cubicBezTo>
                    <a:pt x="431482" y="1183539"/>
                    <a:pt x="433416" y="1178766"/>
                    <a:pt x="435150" y="1173880"/>
                  </a:cubicBezTo>
                  <a:cubicBezTo>
                    <a:pt x="438522" y="1164498"/>
                    <a:pt x="441017" y="1154697"/>
                    <a:pt x="442398" y="1144762"/>
                  </a:cubicBezTo>
                  <a:lnTo>
                    <a:pt x="442398" y="1144762"/>
                  </a:lnTo>
                  <a:cubicBezTo>
                    <a:pt x="443808" y="1134780"/>
                    <a:pt x="444122" y="1124655"/>
                    <a:pt x="443132" y="1114692"/>
                  </a:cubicBezTo>
                  <a:cubicBezTo>
                    <a:pt x="441779" y="1104386"/>
                    <a:pt x="438350" y="1094508"/>
                    <a:pt x="434530" y="1084898"/>
                  </a:cubicBezTo>
                  <a:cubicBezTo>
                    <a:pt x="428434" y="1070248"/>
                    <a:pt x="420986" y="1055665"/>
                    <a:pt x="413042" y="1042026"/>
                  </a:cubicBezTo>
                  <a:cubicBezTo>
                    <a:pt x="409699" y="1035977"/>
                    <a:pt x="406022" y="1030100"/>
                    <a:pt x="402298" y="1024271"/>
                  </a:cubicBezTo>
                  <a:cubicBezTo>
                    <a:pt x="398564" y="1018404"/>
                    <a:pt x="394764" y="1012574"/>
                    <a:pt x="391182" y="1006612"/>
                  </a:cubicBezTo>
                  <a:cubicBezTo>
                    <a:pt x="380533" y="989524"/>
                    <a:pt x="370151" y="972217"/>
                    <a:pt x="361245" y="954157"/>
                  </a:cubicBezTo>
                  <a:cubicBezTo>
                    <a:pt x="352092" y="935279"/>
                    <a:pt x="346672" y="914791"/>
                    <a:pt x="342995" y="894197"/>
                  </a:cubicBezTo>
                  <a:cubicBezTo>
                    <a:pt x="334499" y="848897"/>
                    <a:pt x="346148" y="815102"/>
                    <a:pt x="358892" y="772582"/>
                  </a:cubicBezTo>
                  <a:cubicBezTo>
                    <a:pt x="364645" y="752142"/>
                    <a:pt x="369313" y="731415"/>
                    <a:pt x="372513" y="710413"/>
                  </a:cubicBezTo>
                  <a:cubicBezTo>
                    <a:pt x="375704" y="692496"/>
                    <a:pt x="377076" y="675342"/>
                    <a:pt x="381362" y="657844"/>
                  </a:cubicBezTo>
                  <a:cubicBezTo>
                    <a:pt x="388201" y="627136"/>
                    <a:pt x="403946" y="598341"/>
                    <a:pt x="426901" y="576739"/>
                  </a:cubicBezTo>
                  <a:cubicBezTo>
                    <a:pt x="441312" y="562794"/>
                    <a:pt x="459915" y="553498"/>
                    <a:pt x="479136" y="548154"/>
                  </a:cubicBezTo>
                  <a:cubicBezTo>
                    <a:pt x="513693" y="541277"/>
                    <a:pt x="549621" y="551364"/>
                    <a:pt x="580025" y="567938"/>
                  </a:cubicBezTo>
                  <a:cubicBezTo>
                    <a:pt x="623202" y="589893"/>
                    <a:pt x="651910" y="630374"/>
                    <a:pt x="689124" y="660121"/>
                  </a:cubicBezTo>
                  <a:cubicBezTo>
                    <a:pt x="713070" y="679256"/>
                    <a:pt x="741836" y="693954"/>
                    <a:pt x="772782" y="696287"/>
                  </a:cubicBezTo>
                  <a:cubicBezTo>
                    <a:pt x="787946" y="697221"/>
                    <a:pt x="803386" y="695792"/>
                    <a:pt x="817578" y="690124"/>
                  </a:cubicBezTo>
                  <a:cubicBezTo>
                    <a:pt x="834809" y="683047"/>
                    <a:pt x="851202" y="673141"/>
                    <a:pt x="862898" y="658387"/>
                  </a:cubicBezTo>
                  <a:cubicBezTo>
                    <a:pt x="874157" y="644195"/>
                    <a:pt x="881720" y="627612"/>
                    <a:pt x="889340" y="611286"/>
                  </a:cubicBezTo>
                  <a:cubicBezTo>
                    <a:pt x="899760" y="588940"/>
                    <a:pt x="910952" y="566966"/>
                    <a:pt x="921687" y="544763"/>
                  </a:cubicBezTo>
                  <a:cubicBezTo>
                    <a:pt x="930916" y="525809"/>
                    <a:pt x="940489" y="506578"/>
                    <a:pt x="943185" y="485413"/>
                  </a:cubicBezTo>
                  <a:cubicBezTo>
                    <a:pt x="947699" y="453419"/>
                    <a:pt x="938594" y="422310"/>
                    <a:pt x="939070" y="390430"/>
                  </a:cubicBezTo>
                  <a:cubicBezTo>
                    <a:pt x="939327" y="379924"/>
                    <a:pt x="941965" y="369627"/>
                    <a:pt x="945261" y="359693"/>
                  </a:cubicBezTo>
                  <a:cubicBezTo>
                    <a:pt x="956615" y="325117"/>
                    <a:pt x="982456" y="304171"/>
                    <a:pt x="1012669" y="285950"/>
                  </a:cubicBezTo>
                  <a:cubicBezTo>
                    <a:pt x="1024099" y="278721"/>
                    <a:pt x="1035777" y="271834"/>
                    <a:pt x="1048207" y="266443"/>
                  </a:cubicBezTo>
                  <a:cubicBezTo>
                    <a:pt x="1071305" y="256280"/>
                    <a:pt x="1094080" y="248050"/>
                    <a:pt x="1116454" y="236744"/>
                  </a:cubicBezTo>
                  <a:cubicBezTo>
                    <a:pt x="1135285" y="227419"/>
                    <a:pt x="1153497" y="216380"/>
                    <a:pt x="1169032" y="202149"/>
                  </a:cubicBezTo>
                  <a:cubicBezTo>
                    <a:pt x="1187034" y="182509"/>
                    <a:pt x="1204160" y="161544"/>
                    <a:pt x="1215076" y="137036"/>
                  </a:cubicBezTo>
                  <a:cubicBezTo>
                    <a:pt x="1227753" y="108795"/>
                    <a:pt x="1232878" y="77905"/>
                    <a:pt x="1235107" y="47206"/>
                  </a:cubicBezTo>
                  <a:cubicBezTo>
                    <a:pt x="1235716" y="36776"/>
                    <a:pt x="1236936" y="26394"/>
                    <a:pt x="1238612" y="16088"/>
                  </a:cubicBezTo>
                  <a:cubicBezTo>
                    <a:pt x="1239469" y="10706"/>
                    <a:pt x="1240450" y="5324"/>
                    <a:pt x="1241622" y="0"/>
                  </a:cubicBezTo>
                  <a:lnTo>
                    <a:pt x="1249709"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5"/>
            <p:cNvSpPr/>
            <p:nvPr/>
          </p:nvSpPr>
          <p:spPr>
            <a:xfrm rot="5400000">
              <a:off x="3407664" y="4400626"/>
              <a:ext cx="1790048" cy="2395413"/>
            </a:xfrm>
            <a:custGeom>
              <a:rect b="b" l="l" r="r" t="t"/>
              <a:pathLst>
                <a:path extrusionOk="0" h="1660598" w="1243089">
                  <a:moveTo>
                    <a:pt x="1243052" y="28"/>
                  </a:moveTo>
                  <a:lnTo>
                    <a:pt x="1243052" y="19345"/>
                  </a:lnTo>
                  <a:cubicBezTo>
                    <a:pt x="1242109" y="21346"/>
                    <a:pt x="1241109" y="23336"/>
                    <a:pt x="1240070" y="25298"/>
                  </a:cubicBezTo>
                  <a:cubicBezTo>
                    <a:pt x="1234432" y="36328"/>
                    <a:pt x="1227078" y="46377"/>
                    <a:pt x="1219258" y="55950"/>
                  </a:cubicBezTo>
                  <a:cubicBezTo>
                    <a:pt x="1215096" y="61055"/>
                    <a:pt x="1210762" y="66027"/>
                    <a:pt x="1205904" y="70495"/>
                  </a:cubicBezTo>
                  <a:cubicBezTo>
                    <a:pt x="1177872" y="95869"/>
                    <a:pt x="1143773" y="114100"/>
                    <a:pt x="1108168" y="126444"/>
                  </a:cubicBezTo>
                  <a:cubicBezTo>
                    <a:pt x="1086756" y="133865"/>
                    <a:pt x="1064734" y="139656"/>
                    <a:pt x="1042350" y="143266"/>
                  </a:cubicBezTo>
                  <a:cubicBezTo>
                    <a:pt x="1010127" y="148580"/>
                    <a:pt x="977094" y="152114"/>
                    <a:pt x="946472" y="164011"/>
                  </a:cubicBezTo>
                  <a:cubicBezTo>
                    <a:pt x="920545" y="174393"/>
                    <a:pt x="898856" y="193015"/>
                    <a:pt x="890026" y="220104"/>
                  </a:cubicBezTo>
                  <a:cubicBezTo>
                    <a:pt x="886778" y="233201"/>
                    <a:pt x="886731" y="247040"/>
                    <a:pt x="888398" y="260375"/>
                  </a:cubicBezTo>
                  <a:cubicBezTo>
                    <a:pt x="891169" y="283607"/>
                    <a:pt x="896503" y="306372"/>
                    <a:pt x="901437" y="329203"/>
                  </a:cubicBezTo>
                  <a:cubicBezTo>
                    <a:pt x="903733" y="340557"/>
                    <a:pt x="906467" y="351882"/>
                    <a:pt x="907552" y="363436"/>
                  </a:cubicBezTo>
                  <a:cubicBezTo>
                    <a:pt x="909658" y="387925"/>
                    <a:pt x="907191" y="413013"/>
                    <a:pt x="898304" y="436055"/>
                  </a:cubicBezTo>
                  <a:cubicBezTo>
                    <a:pt x="893093" y="449742"/>
                    <a:pt x="887226" y="463172"/>
                    <a:pt x="881835" y="476783"/>
                  </a:cubicBezTo>
                  <a:cubicBezTo>
                    <a:pt x="873548" y="497681"/>
                    <a:pt x="865728" y="518779"/>
                    <a:pt x="856622" y="539344"/>
                  </a:cubicBezTo>
                  <a:cubicBezTo>
                    <a:pt x="843592" y="568471"/>
                    <a:pt x="829533" y="597713"/>
                    <a:pt x="808483" y="621992"/>
                  </a:cubicBezTo>
                  <a:cubicBezTo>
                    <a:pt x="799796" y="632384"/>
                    <a:pt x="789700" y="641823"/>
                    <a:pt x="777679" y="648224"/>
                  </a:cubicBezTo>
                  <a:cubicBezTo>
                    <a:pt x="761058" y="656492"/>
                    <a:pt x="741760" y="658759"/>
                    <a:pt x="723396" y="657244"/>
                  </a:cubicBezTo>
                  <a:cubicBezTo>
                    <a:pt x="708347" y="656206"/>
                    <a:pt x="693688" y="651681"/>
                    <a:pt x="679886" y="645748"/>
                  </a:cubicBezTo>
                  <a:cubicBezTo>
                    <a:pt x="642891" y="628488"/>
                    <a:pt x="612259" y="600065"/>
                    <a:pt x="586503" y="568814"/>
                  </a:cubicBezTo>
                  <a:cubicBezTo>
                    <a:pt x="570282" y="548945"/>
                    <a:pt x="557604" y="526456"/>
                    <a:pt x="541278" y="506692"/>
                  </a:cubicBezTo>
                  <a:cubicBezTo>
                    <a:pt x="532087" y="495567"/>
                    <a:pt x="522200" y="484632"/>
                    <a:pt x="509874" y="476945"/>
                  </a:cubicBezTo>
                  <a:cubicBezTo>
                    <a:pt x="486729" y="463325"/>
                    <a:pt x="458887" y="459239"/>
                    <a:pt x="432445" y="462524"/>
                  </a:cubicBezTo>
                  <a:cubicBezTo>
                    <a:pt x="382477" y="469554"/>
                    <a:pt x="344025" y="496662"/>
                    <a:pt x="323946" y="543411"/>
                  </a:cubicBezTo>
                  <a:cubicBezTo>
                    <a:pt x="315221" y="564023"/>
                    <a:pt x="311783" y="585121"/>
                    <a:pt x="304696" y="606066"/>
                  </a:cubicBezTo>
                  <a:cubicBezTo>
                    <a:pt x="292437" y="640242"/>
                    <a:pt x="281770" y="668531"/>
                    <a:pt x="286761" y="705812"/>
                  </a:cubicBezTo>
                  <a:cubicBezTo>
                    <a:pt x="289180" y="724815"/>
                    <a:pt x="297305" y="742569"/>
                    <a:pt x="306449" y="759228"/>
                  </a:cubicBezTo>
                  <a:cubicBezTo>
                    <a:pt x="329509" y="801167"/>
                    <a:pt x="362665" y="835943"/>
                    <a:pt x="393117" y="872433"/>
                  </a:cubicBezTo>
                  <a:cubicBezTo>
                    <a:pt x="402785" y="884787"/>
                    <a:pt x="411719" y="897741"/>
                    <a:pt x="420063" y="911019"/>
                  </a:cubicBezTo>
                  <a:cubicBezTo>
                    <a:pt x="423425" y="917429"/>
                    <a:pt x="425902" y="924268"/>
                    <a:pt x="428759" y="930916"/>
                  </a:cubicBezTo>
                  <a:cubicBezTo>
                    <a:pt x="433341" y="942251"/>
                    <a:pt x="437808" y="953662"/>
                    <a:pt x="440961" y="965483"/>
                  </a:cubicBezTo>
                  <a:cubicBezTo>
                    <a:pt x="442923" y="972731"/>
                    <a:pt x="444152" y="980170"/>
                    <a:pt x="444942" y="987638"/>
                  </a:cubicBezTo>
                  <a:cubicBezTo>
                    <a:pt x="446476" y="999954"/>
                    <a:pt x="446619" y="1012574"/>
                    <a:pt x="443399" y="1024642"/>
                  </a:cubicBezTo>
                  <a:cubicBezTo>
                    <a:pt x="439532" y="1039635"/>
                    <a:pt x="432703" y="1053856"/>
                    <a:pt x="423502" y="1066314"/>
                  </a:cubicBezTo>
                  <a:cubicBezTo>
                    <a:pt x="418777" y="1072410"/>
                    <a:pt x="413510" y="1078106"/>
                    <a:pt x="408128" y="1083631"/>
                  </a:cubicBezTo>
                  <a:cubicBezTo>
                    <a:pt x="403404" y="1088536"/>
                    <a:pt x="398432" y="1093184"/>
                    <a:pt x="393364" y="1097709"/>
                  </a:cubicBezTo>
                  <a:cubicBezTo>
                    <a:pt x="388021" y="1102481"/>
                    <a:pt x="382573" y="1107129"/>
                    <a:pt x="377181" y="1111815"/>
                  </a:cubicBezTo>
                  <a:cubicBezTo>
                    <a:pt x="375172" y="1113568"/>
                    <a:pt x="373181" y="1115349"/>
                    <a:pt x="371247" y="1117178"/>
                  </a:cubicBezTo>
                  <a:cubicBezTo>
                    <a:pt x="364018" y="1123931"/>
                    <a:pt x="357255" y="1131180"/>
                    <a:pt x="350883" y="1138742"/>
                  </a:cubicBezTo>
                  <a:cubicBezTo>
                    <a:pt x="349254" y="1140676"/>
                    <a:pt x="347644" y="1142619"/>
                    <a:pt x="346063" y="1144591"/>
                  </a:cubicBezTo>
                  <a:cubicBezTo>
                    <a:pt x="339539" y="1152897"/>
                    <a:pt x="333262" y="1161383"/>
                    <a:pt x="327127" y="1169984"/>
                  </a:cubicBezTo>
                  <a:cubicBezTo>
                    <a:pt x="308049" y="1196664"/>
                    <a:pt x="290237" y="1224267"/>
                    <a:pt x="270016" y="1250090"/>
                  </a:cubicBezTo>
                  <a:cubicBezTo>
                    <a:pt x="253861" y="1270750"/>
                    <a:pt x="234868" y="1289161"/>
                    <a:pt x="213856" y="1304839"/>
                  </a:cubicBezTo>
                  <a:cubicBezTo>
                    <a:pt x="199502" y="1315717"/>
                    <a:pt x="183643" y="1324918"/>
                    <a:pt x="166164" y="1329642"/>
                  </a:cubicBezTo>
                  <a:cubicBezTo>
                    <a:pt x="145533" y="1335348"/>
                    <a:pt x="123836" y="1335319"/>
                    <a:pt x="102576" y="1335386"/>
                  </a:cubicBezTo>
                  <a:cubicBezTo>
                    <a:pt x="88793" y="1335091"/>
                    <a:pt x="75125" y="1332776"/>
                    <a:pt x="61342" y="1332567"/>
                  </a:cubicBezTo>
                  <a:cubicBezTo>
                    <a:pt x="49921" y="1332605"/>
                    <a:pt x="39720" y="1333891"/>
                    <a:pt x="28938" y="1336643"/>
                  </a:cubicBezTo>
                  <a:cubicBezTo>
                    <a:pt x="22080" y="1338434"/>
                    <a:pt x="15108" y="1341625"/>
                    <a:pt x="11574" y="1348102"/>
                  </a:cubicBezTo>
                  <a:cubicBezTo>
                    <a:pt x="8116" y="1353788"/>
                    <a:pt x="7449" y="1360627"/>
                    <a:pt x="7316" y="1367152"/>
                  </a:cubicBezTo>
                  <a:cubicBezTo>
                    <a:pt x="7173" y="1377420"/>
                    <a:pt x="9326" y="1387507"/>
                    <a:pt x="12869" y="1397099"/>
                  </a:cubicBezTo>
                  <a:cubicBezTo>
                    <a:pt x="13517" y="1398880"/>
                    <a:pt x="14222" y="1400632"/>
                    <a:pt x="14974" y="1402376"/>
                  </a:cubicBezTo>
                  <a:cubicBezTo>
                    <a:pt x="19718" y="1413710"/>
                    <a:pt x="25223" y="1424816"/>
                    <a:pt x="32624" y="1434675"/>
                  </a:cubicBezTo>
                  <a:cubicBezTo>
                    <a:pt x="36786" y="1440237"/>
                    <a:pt x="41177" y="1445619"/>
                    <a:pt x="45664" y="1450924"/>
                  </a:cubicBezTo>
                  <a:cubicBezTo>
                    <a:pt x="56189" y="1463402"/>
                    <a:pt x="67190" y="1475499"/>
                    <a:pt x="76630" y="1488843"/>
                  </a:cubicBezTo>
                  <a:cubicBezTo>
                    <a:pt x="86945" y="1503378"/>
                    <a:pt x="96661" y="1519171"/>
                    <a:pt x="101223" y="1536525"/>
                  </a:cubicBezTo>
                  <a:cubicBezTo>
                    <a:pt x="101918" y="1539164"/>
                    <a:pt x="102499" y="1541831"/>
                    <a:pt x="102928" y="1544536"/>
                  </a:cubicBezTo>
                  <a:cubicBezTo>
                    <a:pt x="104214" y="1555099"/>
                    <a:pt x="104995" y="1565815"/>
                    <a:pt x="103900" y="1576435"/>
                  </a:cubicBezTo>
                  <a:cubicBezTo>
                    <a:pt x="103738" y="1578169"/>
                    <a:pt x="103500" y="1579864"/>
                    <a:pt x="103214" y="1581541"/>
                  </a:cubicBezTo>
                  <a:cubicBezTo>
                    <a:pt x="102595" y="1585179"/>
                    <a:pt x="101690" y="1588684"/>
                    <a:pt x="100547" y="1592104"/>
                  </a:cubicBezTo>
                  <a:cubicBezTo>
                    <a:pt x="98394" y="1598600"/>
                    <a:pt x="95375" y="1604734"/>
                    <a:pt x="91822" y="1610611"/>
                  </a:cubicBezTo>
                  <a:cubicBezTo>
                    <a:pt x="87974" y="1616983"/>
                    <a:pt x="83478" y="1623051"/>
                    <a:pt x="78735" y="1628947"/>
                  </a:cubicBezTo>
                  <a:cubicBezTo>
                    <a:pt x="75839" y="1632547"/>
                    <a:pt x="72839" y="1636081"/>
                    <a:pt x="69838" y="1639586"/>
                  </a:cubicBezTo>
                  <a:cubicBezTo>
                    <a:pt x="65800" y="1644282"/>
                    <a:pt x="61761" y="1648911"/>
                    <a:pt x="57922" y="1653550"/>
                  </a:cubicBezTo>
                  <a:cubicBezTo>
                    <a:pt x="57922" y="1653550"/>
                    <a:pt x="57922" y="1653550"/>
                    <a:pt x="57922" y="1653550"/>
                  </a:cubicBezTo>
                  <a:cubicBezTo>
                    <a:pt x="57846" y="1653635"/>
                    <a:pt x="57780" y="1653721"/>
                    <a:pt x="57703" y="1653807"/>
                  </a:cubicBezTo>
                  <a:cubicBezTo>
                    <a:pt x="55703" y="1656112"/>
                    <a:pt x="53779" y="1658369"/>
                    <a:pt x="51903" y="1660598"/>
                  </a:cubicBezTo>
                  <a:lnTo>
                    <a:pt x="38606" y="1660598"/>
                  </a:lnTo>
                  <a:cubicBezTo>
                    <a:pt x="39273" y="1659789"/>
                    <a:pt x="39958" y="1658979"/>
                    <a:pt x="40663" y="1658179"/>
                  </a:cubicBezTo>
                  <a:cubicBezTo>
                    <a:pt x="41035" y="1657741"/>
                    <a:pt x="41425" y="1657293"/>
                    <a:pt x="41806" y="1656855"/>
                  </a:cubicBezTo>
                  <a:cubicBezTo>
                    <a:pt x="46026" y="1651816"/>
                    <a:pt x="50464" y="1646958"/>
                    <a:pt x="54913" y="1642129"/>
                  </a:cubicBezTo>
                  <a:cubicBezTo>
                    <a:pt x="58189" y="1638586"/>
                    <a:pt x="61475" y="1635043"/>
                    <a:pt x="64695" y="1631452"/>
                  </a:cubicBezTo>
                  <a:cubicBezTo>
                    <a:pt x="68352" y="1627375"/>
                    <a:pt x="71934" y="1623232"/>
                    <a:pt x="75325" y="1618926"/>
                  </a:cubicBezTo>
                  <a:cubicBezTo>
                    <a:pt x="77392" y="1616459"/>
                    <a:pt x="79354" y="1613897"/>
                    <a:pt x="81182" y="1611249"/>
                  </a:cubicBezTo>
                  <a:cubicBezTo>
                    <a:pt x="85107" y="1605544"/>
                    <a:pt x="88393" y="1599409"/>
                    <a:pt x="90736" y="1592932"/>
                  </a:cubicBezTo>
                  <a:cubicBezTo>
                    <a:pt x="91984" y="1589513"/>
                    <a:pt x="92965" y="1585998"/>
                    <a:pt x="93641" y="1582388"/>
                  </a:cubicBezTo>
                  <a:cubicBezTo>
                    <a:pt x="93908" y="1580969"/>
                    <a:pt x="94127" y="1579540"/>
                    <a:pt x="94298" y="1578083"/>
                  </a:cubicBezTo>
                  <a:cubicBezTo>
                    <a:pt x="95927" y="1565215"/>
                    <a:pt x="95746" y="1552004"/>
                    <a:pt x="93098" y="1539297"/>
                  </a:cubicBezTo>
                  <a:cubicBezTo>
                    <a:pt x="92860" y="1538411"/>
                    <a:pt x="92632" y="1537516"/>
                    <a:pt x="92374" y="1536649"/>
                  </a:cubicBezTo>
                  <a:cubicBezTo>
                    <a:pt x="88355" y="1522467"/>
                    <a:pt x="81887" y="1509113"/>
                    <a:pt x="73724" y="1496854"/>
                  </a:cubicBezTo>
                  <a:cubicBezTo>
                    <a:pt x="62799" y="1479966"/>
                    <a:pt x="48788" y="1465450"/>
                    <a:pt x="36158" y="1449877"/>
                  </a:cubicBezTo>
                  <a:cubicBezTo>
                    <a:pt x="34300" y="1447581"/>
                    <a:pt x="32472" y="1445266"/>
                    <a:pt x="30681" y="1442923"/>
                  </a:cubicBezTo>
                  <a:cubicBezTo>
                    <a:pt x="19908" y="1428674"/>
                    <a:pt x="11097" y="1412910"/>
                    <a:pt x="5144" y="1396051"/>
                  </a:cubicBezTo>
                  <a:cubicBezTo>
                    <a:pt x="4697" y="1394775"/>
                    <a:pt x="4249" y="1393489"/>
                    <a:pt x="3840" y="1392203"/>
                  </a:cubicBezTo>
                  <a:cubicBezTo>
                    <a:pt x="1087" y="1383278"/>
                    <a:pt x="-37" y="1373877"/>
                    <a:pt x="1" y="1364571"/>
                  </a:cubicBezTo>
                  <a:cubicBezTo>
                    <a:pt x="68" y="1359780"/>
                    <a:pt x="525" y="1354893"/>
                    <a:pt x="1944" y="1350302"/>
                  </a:cubicBezTo>
                  <a:cubicBezTo>
                    <a:pt x="3878" y="1344092"/>
                    <a:pt x="7735" y="1338396"/>
                    <a:pt x="13069" y="1334624"/>
                  </a:cubicBezTo>
                  <a:cubicBezTo>
                    <a:pt x="18051" y="1331176"/>
                    <a:pt x="23756" y="1329023"/>
                    <a:pt x="29605" y="1327547"/>
                  </a:cubicBezTo>
                  <a:cubicBezTo>
                    <a:pt x="37739" y="1325518"/>
                    <a:pt x="46083" y="1324223"/>
                    <a:pt x="54455" y="1323718"/>
                  </a:cubicBezTo>
                  <a:cubicBezTo>
                    <a:pt x="68209" y="1322642"/>
                    <a:pt x="81754" y="1325118"/>
                    <a:pt x="95346" y="1326699"/>
                  </a:cubicBezTo>
                  <a:cubicBezTo>
                    <a:pt x="106633" y="1327452"/>
                    <a:pt x="117949" y="1327928"/>
                    <a:pt x="129255" y="1327566"/>
                  </a:cubicBezTo>
                  <a:cubicBezTo>
                    <a:pt x="139437" y="1327166"/>
                    <a:pt x="149524" y="1325404"/>
                    <a:pt x="159383" y="1322927"/>
                  </a:cubicBezTo>
                  <a:cubicBezTo>
                    <a:pt x="194263" y="1313898"/>
                    <a:pt x="224715" y="1286437"/>
                    <a:pt x="249070" y="1260796"/>
                  </a:cubicBezTo>
                  <a:cubicBezTo>
                    <a:pt x="264005" y="1244099"/>
                    <a:pt x="276731" y="1225601"/>
                    <a:pt x="289361" y="1207141"/>
                  </a:cubicBezTo>
                  <a:cubicBezTo>
                    <a:pt x="301124" y="1190139"/>
                    <a:pt x="312716" y="1172966"/>
                    <a:pt x="325013" y="1156307"/>
                  </a:cubicBezTo>
                  <a:cubicBezTo>
                    <a:pt x="331014" y="1148172"/>
                    <a:pt x="337186" y="1140152"/>
                    <a:pt x="343625" y="1132342"/>
                  </a:cubicBezTo>
                  <a:cubicBezTo>
                    <a:pt x="345644" y="1129865"/>
                    <a:pt x="347730" y="1127436"/>
                    <a:pt x="349873" y="1125065"/>
                  </a:cubicBezTo>
                  <a:cubicBezTo>
                    <a:pt x="355683" y="1118578"/>
                    <a:pt x="361884" y="1112473"/>
                    <a:pt x="368295" y="1106576"/>
                  </a:cubicBezTo>
                  <a:cubicBezTo>
                    <a:pt x="374286" y="1101052"/>
                    <a:pt x="380458" y="1095737"/>
                    <a:pt x="386668" y="1090470"/>
                  </a:cubicBezTo>
                  <a:cubicBezTo>
                    <a:pt x="388021" y="1089279"/>
                    <a:pt x="389364" y="1088079"/>
                    <a:pt x="390707" y="1086869"/>
                  </a:cubicBezTo>
                  <a:cubicBezTo>
                    <a:pt x="399670" y="1078764"/>
                    <a:pt x="408271" y="1070210"/>
                    <a:pt x="415996" y="1060895"/>
                  </a:cubicBezTo>
                  <a:cubicBezTo>
                    <a:pt x="424464" y="1049655"/>
                    <a:pt x="430836" y="1036996"/>
                    <a:pt x="434846" y="1023776"/>
                  </a:cubicBezTo>
                  <a:cubicBezTo>
                    <a:pt x="438370" y="1011593"/>
                    <a:pt x="437903" y="998858"/>
                    <a:pt x="436265" y="986419"/>
                  </a:cubicBezTo>
                  <a:cubicBezTo>
                    <a:pt x="433455" y="962958"/>
                    <a:pt x="423473" y="941184"/>
                    <a:pt x="414548" y="919534"/>
                  </a:cubicBezTo>
                  <a:cubicBezTo>
                    <a:pt x="384916" y="869099"/>
                    <a:pt x="338881" y="830351"/>
                    <a:pt x="309259" y="779764"/>
                  </a:cubicBezTo>
                  <a:cubicBezTo>
                    <a:pt x="284675" y="740473"/>
                    <a:pt x="267225" y="696821"/>
                    <a:pt x="281255" y="650329"/>
                  </a:cubicBezTo>
                  <a:cubicBezTo>
                    <a:pt x="284913" y="636175"/>
                    <a:pt x="289313" y="622249"/>
                    <a:pt x="293733" y="608324"/>
                  </a:cubicBezTo>
                  <a:cubicBezTo>
                    <a:pt x="299810" y="589093"/>
                    <a:pt x="304068" y="569328"/>
                    <a:pt x="310811" y="550288"/>
                  </a:cubicBezTo>
                  <a:cubicBezTo>
                    <a:pt x="319812" y="524113"/>
                    <a:pt x="336462" y="500825"/>
                    <a:pt x="357455" y="482889"/>
                  </a:cubicBezTo>
                  <a:cubicBezTo>
                    <a:pt x="373457" y="469878"/>
                    <a:pt x="392583" y="460991"/>
                    <a:pt x="412500" y="455895"/>
                  </a:cubicBezTo>
                  <a:cubicBezTo>
                    <a:pt x="430464" y="451352"/>
                    <a:pt x="449305" y="449694"/>
                    <a:pt x="467717" y="451999"/>
                  </a:cubicBezTo>
                  <a:cubicBezTo>
                    <a:pt x="484833" y="454523"/>
                    <a:pt x="501740" y="459953"/>
                    <a:pt x="516399" y="469268"/>
                  </a:cubicBezTo>
                  <a:cubicBezTo>
                    <a:pt x="528429" y="477250"/>
                    <a:pt x="538068" y="488309"/>
                    <a:pt x="546945" y="499567"/>
                  </a:cubicBezTo>
                  <a:cubicBezTo>
                    <a:pt x="561585" y="518531"/>
                    <a:pt x="573311" y="539544"/>
                    <a:pt x="587760" y="558651"/>
                  </a:cubicBezTo>
                  <a:cubicBezTo>
                    <a:pt x="607067" y="584007"/>
                    <a:pt x="629451" y="607676"/>
                    <a:pt x="657093" y="623973"/>
                  </a:cubicBezTo>
                  <a:cubicBezTo>
                    <a:pt x="683525" y="640042"/>
                    <a:pt x="714509" y="651300"/>
                    <a:pt x="745808" y="647414"/>
                  </a:cubicBezTo>
                  <a:cubicBezTo>
                    <a:pt x="764630" y="645033"/>
                    <a:pt x="777641" y="639604"/>
                    <a:pt x="791566" y="626316"/>
                  </a:cubicBezTo>
                  <a:cubicBezTo>
                    <a:pt x="816379" y="601037"/>
                    <a:pt x="832629" y="569033"/>
                    <a:pt x="846792" y="536934"/>
                  </a:cubicBezTo>
                  <a:cubicBezTo>
                    <a:pt x="855765" y="516407"/>
                    <a:pt x="863595" y="495433"/>
                    <a:pt x="871510" y="474488"/>
                  </a:cubicBezTo>
                  <a:cubicBezTo>
                    <a:pt x="878739" y="454495"/>
                    <a:pt x="888207" y="435369"/>
                    <a:pt x="894332" y="414995"/>
                  </a:cubicBezTo>
                  <a:cubicBezTo>
                    <a:pt x="899151" y="397316"/>
                    <a:pt x="900075" y="378876"/>
                    <a:pt x="898437" y="360712"/>
                  </a:cubicBezTo>
                  <a:cubicBezTo>
                    <a:pt x="895284" y="336613"/>
                    <a:pt x="889045" y="313096"/>
                    <a:pt x="884245" y="289312"/>
                  </a:cubicBezTo>
                  <a:cubicBezTo>
                    <a:pt x="882311" y="278902"/>
                    <a:pt x="881159" y="268357"/>
                    <a:pt x="880025" y="257832"/>
                  </a:cubicBezTo>
                  <a:cubicBezTo>
                    <a:pt x="878844" y="243945"/>
                    <a:pt x="878577" y="229619"/>
                    <a:pt x="882511" y="216132"/>
                  </a:cubicBezTo>
                  <a:cubicBezTo>
                    <a:pt x="891570" y="189767"/>
                    <a:pt x="913153" y="168612"/>
                    <a:pt x="938242" y="157124"/>
                  </a:cubicBezTo>
                  <a:cubicBezTo>
                    <a:pt x="986077" y="135893"/>
                    <a:pt x="1039750" y="136169"/>
                    <a:pt x="1089670" y="122253"/>
                  </a:cubicBezTo>
                  <a:cubicBezTo>
                    <a:pt x="1134505" y="110538"/>
                    <a:pt x="1178243" y="89459"/>
                    <a:pt x="1209524" y="54540"/>
                  </a:cubicBezTo>
                  <a:cubicBezTo>
                    <a:pt x="1216096" y="47368"/>
                    <a:pt x="1222478" y="39948"/>
                    <a:pt x="1227574" y="31623"/>
                  </a:cubicBezTo>
                  <a:cubicBezTo>
                    <a:pt x="1230079" y="27375"/>
                    <a:pt x="1232431" y="23041"/>
                    <a:pt x="1234650" y="18640"/>
                  </a:cubicBezTo>
                  <a:cubicBezTo>
                    <a:pt x="1237613" y="12545"/>
                    <a:pt x="1240461" y="6325"/>
                    <a:pt x="124305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5"/>
            <p:cNvSpPr/>
            <p:nvPr/>
          </p:nvSpPr>
          <p:spPr>
            <a:xfrm rot="5400000">
              <a:off x="3320514" y="4554518"/>
              <a:ext cx="1724459" cy="2153824"/>
            </a:xfrm>
            <a:custGeom>
              <a:rect b="b" l="l" r="r" t="t"/>
              <a:pathLst>
                <a:path extrusionOk="0" h="1495711" w="1197541">
                  <a:moveTo>
                    <a:pt x="1197458" y="19977"/>
                  </a:moveTo>
                  <a:lnTo>
                    <a:pt x="1197458" y="29702"/>
                  </a:lnTo>
                  <a:cubicBezTo>
                    <a:pt x="1193124" y="30083"/>
                    <a:pt x="1188780" y="30312"/>
                    <a:pt x="1184446" y="30445"/>
                  </a:cubicBezTo>
                  <a:cubicBezTo>
                    <a:pt x="1167149" y="30826"/>
                    <a:pt x="1149823" y="30026"/>
                    <a:pt x="1132602" y="28331"/>
                  </a:cubicBezTo>
                  <a:cubicBezTo>
                    <a:pt x="1107494" y="26016"/>
                    <a:pt x="1082462" y="22730"/>
                    <a:pt x="1057745" y="17701"/>
                  </a:cubicBezTo>
                  <a:cubicBezTo>
                    <a:pt x="1037142" y="13605"/>
                    <a:pt x="1016473" y="9623"/>
                    <a:pt x="995623" y="7766"/>
                  </a:cubicBezTo>
                  <a:cubicBezTo>
                    <a:pt x="962333" y="5185"/>
                    <a:pt x="918013" y="8195"/>
                    <a:pt x="890343" y="28454"/>
                  </a:cubicBezTo>
                  <a:cubicBezTo>
                    <a:pt x="878618" y="36855"/>
                    <a:pt x="870807" y="46323"/>
                    <a:pt x="867292" y="60439"/>
                  </a:cubicBezTo>
                  <a:cubicBezTo>
                    <a:pt x="862473" y="75584"/>
                    <a:pt x="865445" y="91415"/>
                    <a:pt x="868493" y="106597"/>
                  </a:cubicBezTo>
                  <a:cubicBezTo>
                    <a:pt x="872198" y="123923"/>
                    <a:pt x="877132" y="140764"/>
                    <a:pt x="881751" y="157823"/>
                  </a:cubicBezTo>
                  <a:cubicBezTo>
                    <a:pt x="887209" y="177406"/>
                    <a:pt x="892896" y="196942"/>
                    <a:pt x="897487" y="216745"/>
                  </a:cubicBezTo>
                  <a:cubicBezTo>
                    <a:pt x="900411" y="229584"/>
                    <a:pt x="902516" y="242767"/>
                    <a:pt x="901735" y="255978"/>
                  </a:cubicBezTo>
                  <a:cubicBezTo>
                    <a:pt x="899725" y="277409"/>
                    <a:pt x="894724" y="298488"/>
                    <a:pt x="890400" y="319538"/>
                  </a:cubicBezTo>
                  <a:cubicBezTo>
                    <a:pt x="884247" y="347647"/>
                    <a:pt x="877313" y="375879"/>
                    <a:pt x="864797" y="401939"/>
                  </a:cubicBezTo>
                  <a:cubicBezTo>
                    <a:pt x="853281" y="426047"/>
                    <a:pt x="839365" y="449412"/>
                    <a:pt x="820239" y="468281"/>
                  </a:cubicBezTo>
                  <a:cubicBezTo>
                    <a:pt x="811524" y="476825"/>
                    <a:pt x="802008" y="484492"/>
                    <a:pt x="792607" y="492255"/>
                  </a:cubicBezTo>
                  <a:cubicBezTo>
                    <a:pt x="770795" y="509553"/>
                    <a:pt x="749840" y="528345"/>
                    <a:pt x="725665" y="542347"/>
                  </a:cubicBezTo>
                  <a:cubicBezTo>
                    <a:pt x="709016" y="551587"/>
                    <a:pt x="689699" y="557768"/>
                    <a:pt x="670525" y="555158"/>
                  </a:cubicBezTo>
                  <a:cubicBezTo>
                    <a:pt x="657019" y="553253"/>
                    <a:pt x="644160" y="548319"/>
                    <a:pt x="632177" y="541918"/>
                  </a:cubicBezTo>
                  <a:cubicBezTo>
                    <a:pt x="615680" y="533737"/>
                    <a:pt x="600745" y="522792"/>
                    <a:pt x="586981" y="510620"/>
                  </a:cubicBezTo>
                  <a:cubicBezTo>
                    <a:pt x="561092" y="489226"/>
                    <a:pt x="544576" y="463756"/>
                    <a:pt x="530708" y="433505"/>
                  </a:cubicBezTo>
                  <a:cubicBezTo>
                    <a:pt x="520573" y="412569"/>
                    <a:pt x="510343" y="390766"/>
                    <a:pt x="494798" y="373412"/>
                  </a:cubicBezTo>
                  <a:cubicBezTo>
                    <a:pt x="483387" y="362153"/>
                    <a:pt x="468976" y="353971"/>
                    <a:pt x="453650" y="349361"/>
                  </a:cubicBezTo>
                  <a:cubicBezTo>
                    <a:pt x="424180" y="342389"/>
                    <a:pt x="393519" y="348866"/>
                    <a:pt x="364706" y="356095"/>
                  </a:cubicBezTo>
                  <a:cubicBezTo>
                    <a:pt x="346285" y="360487"/>
                    <a:pt x="330121" y="369078"/>
                    <a:pt x="315119" y="380498"/>
                  </a:cubicBezTo>
                  <a:cubicBezTo>
                    <a:pt x="307823" y="385842"/>
                    <a:pt x="300965" y="391814"/>
                    <a:pt x="295326" y="398920"/>
                  </a:cubicBezTo>
                  <a:cubicBezTo>
                    <a:pt x="287772" y="407940"/>
                    <a:pt x="282648" y="418598"/>
                    <a:pt x="279410" y="429867"/>
                  </a:cubicBezTo>
                  <a:cubicBezTo>
                    <a:pt x="271799" y="452822"/>
                    <a:pt x="266836" y="476825"/>
                    <a:pt x="269923" y="500933"/>
                  </a:cubicBezTo>
                  <a:cubicBezTo>
                    <a:pt x="271685" y="513896"/>
                    <a:pt x="275066" y="526736"/>
                    <a:pt x="281543" y="538166"/>
                  </a:cubicBezTo>
                  <a:cubicBezTo>
                    <a:pt x="291716" y="554806"/>
                    <a:pt x="305289" y="569094"/>
                    <a:pt x="318643" y="583200"/>
                  </a:cubicBezTo>
                  <a:cubicBezTo>
                    <a:pt x="347456" y="613280"/>
                    <a:pt x="380070" y="639359"/>
                    <a:pt x="409597" y="668687"/>
                  </a:cubicBezTo>
                  <a:cubicBezTo>
                    <a:pt x="424523" y="683708"/>
                    <a:pt x="439753" y="699310"/>
                    <a:pt x="449012" y="718617"/>
                  </a:cubicBezTo>
                  <a:cubicBezTo>
                    <a:pt x="455403" y="731590"/>
                    <a:pt x="458137" y="745906"/>
                    <a:pt x="458746" y="760279"/>
                  </a:cubicBezTo>
                  <a:cubicBezTo>
                    <a:pt x="459708" y="779282"/>
                    <a:pt x="461299" y="798265"/>
                    <a:pt x="462090" y="817286"/>
                  </a:cubicBezTo>
                  <a:cubicBezTo>
                    <a:pt x="464194" y="861559"/>
                    <a:pt x="448888" y="906126"/>
                    <a:pt x="419713" y="939521"/>
                  </a:cubicBezTo>
                  <a:cubicBezTo>
                    <a:pt x="407159" y="954675"/>
                    <a:pt x="392376" y="967458"/>
                    <a:pt x="376841" y="979373"/>
                  </a:cubicBezTo>
                  <a:cubicBezTo>
                    <a:pt x="367782" y="986336"/>
                    <a:pt x="358467" y="993003"/>
                    <a:pt x="349180" y="999681"/>
                  </a:cubicBezTo>
                  <a:cubicBezTo>
                    <a:pt x="338684" y="1007224"/>
                    <a:pt x="328235" y="1014768"/>
                    <a:pt x="318262" y="1022779"/>
                  </a:cubicBezTo>
                  <a:cubicBezTo>
                    <a:pt x="316224" y="1024398"/>
                    <a:pt x="314195" y="1026036"/>
                    <a:pt x="312176" y="1027665"/>
                  </a:cubicBezTo>
                  <a:cubicBezTo>
                    <a:pt x="304079" y="1034218"/>
                    <a:pt x="296107" y="1040895"/>
                    <a:pt x="288306" y="1047801"/>
                  </a:cubicBezTo>
                  <a:cubicBezTo>
                    <a:pt x="281934" y="1053411"/>
                    <a:pt x="275695" y="1059155"/>
                    <a:pt x="269608" y="1065079"/>
                  </a:cubicBezTo>
                  <a:cubicBezTo>
                    <a:pt x="243015" y="1090778"/>
                    <a:pt x="219154" y="1119239"/>
                    <a:pt x="191408" y="1143746"/>
                  </a:cubicBezTo>
                  <a:cubicBezTo>
                    <a:pt x="169843" y="1162787"/>
                    <a:pt x="146260" y="1181065"/>
                    <a:pt x="118132" y="1188933"/>
                  </a:cubicBezTo>
                  <a:cubicBezTo>
                    <a:pt x="93120" y="1196324"/>
                    <a:pt x="66745" y="1196648"/>
                    <a:pt x="41446" y="1202668"/>
                  </a:cubicBezTo>
                  <a:cubicBezTo>
                    <a:pt x="31169" y="1205563"/>
                    <a:pt x="20511" y="1209593"/>
                    <a:pt x="13633" y="1218155"/>
                  </a:cubicBezTo>
                  <a:cubicBezTo>
                    <a:pt x="11424" y="1221108"/>
                    <a:pt x="9881" y="1224490"/>
                    <a:pt x="8395" y="1227852"/>
                  </a:cubicBezTo>
                  <a:cubicBezTo>
                    <a:pt x="6652" y="1231700"/>
                    <a:pt x="5242" y="1235805"/>
                    <a:pt x="5070" y="1240025"/>
                  </a:cubicBezTo>
                  <a:cubicBezTo>
                    <a:pt x="5004" y="1241454"/>
                    <a:pt x="5090" y="1242882"/>
                    <a:pt x="5347" y="1244330"/>
                  </a:cubicBezTo>
                  <a:cubicBezTo>
                    <a:pt x="6166" y="1249407"/>
                    <a:pt x="7090" y="1254522"/>
                    <a:pt x="8957" y="1259342"/>
                  </a:cubicBezTo>
                  <a:cubicBezTo>
                    <a:pt x="10652" y="1263371"/>
                    <a:pt x="13052" y="1267057"/>
                    <a:pt x="15624" y="1270572"/>
                  </a:cubicBezTo>
                  <a:cubicBezTo>
                    <a:pt x="20387" y="1276906"/>
                    <a:pt x="25511" y="1282926"/>
                    <a:pt x="30626" y="1288983"/>
                  </a:cubicBezTo>
                  <a:cubicBezTo>
                    <a:pt x="35331" y="1294565"/>
                    <a:pt x="40037" y="1300175"/>
                    <a:pt x="44399" y="1306052"/>
                  </a:cubicBezTo>
                  <a:cubicBezTo>
                    <a:pt x="55277" y="1320892"/>
                    <a:pt x="65611" y="1336208"/>
                    <a:pt x="74593" y="1352277"/>
                  </a:cubicBezTo>
                  <a:cubicBezTo>
                    <a:pt x="77203" y="1357459"/>
                    <a:pt x="79642" y="1362707"/>
                    <a:pt x="81966" y="1368022"/>
                  </a:cubicBezTo>
                  <a:cubicBezTo>
                    <a:pt x="86281" y="1377833"/>
                    <a:pt x="90186" y="1387834"/>
                    <a:pt x="94024" y="1397807"/>
                  </a:cubicBezTo>
                  <a:cubicBezTo>
                    <a:pt x="95196" y="1401178"/>
                    <a:pt x="96244" y="1404598"/>
                    <a:pt x="97158" y="1408065"/>
                  </a:cubicBezTo>
                  <a:cubicBezTo>
                    <a:pt x="98158" y="1411847"/>
                    <a:pt x="98987" y="1415666"/>
                    <a:pt x="99635" y="1419524"/>
                  </a:cubicBezTo>
                  <a:cubicBezTo>
                    <a:pt x="100635" y="1425343"/>
                    <a:pt x="101235" y="1431220"/>
                    <a:pt x="101378" y="1437107"/>
                  </a:cubicBezTo>
                  <a:cubicBezTo>
                    <a:pt x="101473" y="1441031"/>
                    <a:pt x="101378" y="1444955"/>
                    <a:pt x="101054" y="1448851"/>
                  </a:cubicBezTo>
                  <a:cubicBezTo>
                    <a:pt x="100806" y="1452004"/>
                    <a:pt x="100416" y="1455147"/>
                    <a:pt x="99873" y="1458262"/>
                  </a:cubicBezTo>
                  <a:cubicBezTo>
                    <a:pt x="99501" y="1460443"/>
                    <a:pt x="99054" y="1462605"/>
                    <a:pt x="98530" y="1464758"/>
                  </a:cubicBezTo>
                  <a:cubicBezTo>
                    <a:pt x="98015" y="1466882"/>
                    <a:pt x="97425" y="1468987"/>
                    <a:pt x="96758" y="1471073"/>
                  </a:cubicBezTo>
                  <a:cubicBezTo>
                    <a:pt x="96463" y="1472016"/>
                    <a:pt x="96158" y="1472959"/>
                    <a:pt x="95825" y="1473892"/>
                  </a:cubicBezTo>
                  <a:cubicBezTo>
                    <a:pt x="93262" y="1480598"/>
                    <a:pt x="90348" y="1487170"/>
                    <a:pt x="87109" y="1493590"/>
                  </a:cubicBezTo>
                  <a:lnTo>
                    <a:pt x="83175" y="1493590"/>
                  </a:lnTo>
                  <a:cubicBezTo>
                    <a:pt x="83509" y="1492847"/>
                    <a:pt x="83842" y="1492104"/>
                    <a:pt x="84156" y="1491361"/>
                  </a:cubicBezTo>
                  <a:cubicBezTo>
                    <a:pt x="86833" y="1485037"/>
                    <a:pt x="89500" y="1478636"/>
                    <a:pt x="91377" y="1472016"/>
                  </a:cubicBezTo>
                  <a:cubicBezTo>
                    <a:pt x="91967" y="1469939"/>
                    <a:pt x="92472" y="1467844"/>
                    <a:pt x="92872" y="1465720"/>
                  </a:cubicBezTo>
                  <a:cubicBezTo>
                    <a:pt x="93072" y="1464682"/>
                    <a:pt x="93253" y="1463643"/>
                    <a:pt x="93396" y="1462596"/>
                  </a:cubicBezTo>
                  <a:cubicBezTo>
                    <a:pt x="93558" y="1461491"/>
                    <a:pt x="93701" y="1460395"/>
                    <a:pt x="93824" y="1459290"/>
                  </a:cubicBezTo>
                  <a:cubicBezTo>
                    <a:pt x="94196" y="1456195"/>
                    <a:pt x="94463" y="1453080"/>
                    <a:pt x="94615" y="1449985"/>
                  </a:cubicBezTo>
                  <a:cubicBezTo>
                    <a:pt x="94815" y="1446051"/>
                    <a:pt x="94853" y="1442107"/>
                    <a:pt x="94701" y="1438173"/>
                  </a:cubicBezTo>
                  <a:cubicBezTo>
                    <a:pt x="94501" y="1432268"/>
                    <a:pt x="93920" y="1426363"/>
                    <a:pt x="92958" y="1420524"/>
                  </a:cubicBezTo>
                  <a:cubicBezTo>
                    <a:pt x="92348" y="1416752"/>
                    <a:pt x="91567" y="1413008"/>
                    <a:pt x="90653" y="1409303"/>
                  </a:cubicBezTo>
                  <a:cubicBezTo>
                    <a:pt x="89719" y="1405588"/>
                    <a:pt x="88643" y="1401902"/>
                    <a:pt x="87405" y="1398283"/>
                  </a:cubicBezTo>
                  <a:cubicBezTo>
                    <a:pt x="83633" y="1388310"/>
                    <a:pt x="79680" y="1378309"/>
                    <a:pt x="75308" y="1368536"/>
                  </a:cubicBezTo>
                  <a:cubicBezTo>
                    <a:pt x="71879" y="1360869"/>
                    <a:pt x="68183" y="1353344"/>
                    <a:pt x="64097" y="1346086"/>
                  </a:cubicBezTo>
                  <a:cubicBezTo>
                    <a:pt x="57020" y="1333570"/>
                    <a:pt x="49524" y="1321283"/>
                    <a:pt x="40875" y="1309786"/>
                  </a:cubicBezTo>
                  <a:cubicBezTo>
                    <a:pt x="35055" y="1301985"/>
                    <a:pt x="28578" y="1294737"/>
                    <a:pt x="22292" y="1287336"/>
                  </a:cubicBezTo>
                  <a:cubicBezTo>
                    <a:pt x="21949" y="1286945"/>
                    <a:pt x="21615" y="1286554"/>
                    <a:pt x="21282" y="1286154"/>
                  </a:cubicBezTo>
                  <a:cubicBezTo>
                    <a:pt x="9757" y="1272067"/>
                    <a:pt x="2375" y="1263704"/>
                    <a:pt x="298" y="1244921"/>
                  </a:cubicBezTo>
                  <a:cubicBezTo>
                    <a:pt x="-44" y="1242730"/>
                    <a:pt x="-83" y="1240530"/>
                    <a:pt x="136" y="1238339"/>
                  </a:cubicBezTo>
                  <a:cubicBezTo>
                    <a:pt x="460" y="1235024"/>
                    <a:pt x="1365" y="1231767"/>
                    <a:pt x="2670" y="1228700"/>
                  </a:cubicBezTo>
                  <a:cubicBezTo>
                    <a:pt x="4670" y="1223880"/>
                    <a:pt x="6880" y="1219060"/>
                    <a:pt x="10081" y="1214898"/>
                  </a:cubicBezTo>
                  <a:cubicBezTo>
                    <a:pt x="16377" y="1206830"/>
                    <a:pt x="25968" y="1202315"/>
                    <a:pt x="35512" y="1199267"/>
                  </a:cubicBezTo>
                  <a:cubicBezTo>
                    <a:pt x="46714" y="1195724"/>
                    <a:pt x="58449" y="1194467"/>
                    <a:pt x="70040" y="1192876"/>
                  </a:cubicBezTo>
                  <a:cubicBezTo>
                    <a:pt x="87090" y="1190762"/>
                    <a:pt x="104254" y="1188619"/>
                    <a:pt x="120704" y="1183465"/>
                  </a:cubicBezTo>
                  <a:cubicBezTo>
                    <a:pt x="150908" y="1173493"/>
                    <a:pt x="175339" y="1152357"/>
                    <a:pt x="197904" y="1130792"/>
                  </a:cubicBezTo>
                  <a:cubicBezTo>
                    <a:pt x="227784" y="1100636"/>
                    <a:pt x="254854" y="1067594"/>
                    <a:pt x="286839" y="1039581"/>
                  </a:cubicBezTo>
                  <a:cubicBezTo>
                    <a:pt x="290106" y="1036733"/>
                    <a:pt x="293421" y="1033913"/>
                    <a:pt x="296802" y="1031170"/>
                  </a:cubicBezTo>
                  <a:cubicBezTo>
                    <a:pt x="301317" y="1027151"/>
                    <a:pt x="305937" y="1023274"/>
                    <a:pt x="310671" y="1019502"/>
                  </a:cubicBezTo>
                  <a:cubicBezTo>
                    <a:pt x="321910" y="1010511"/>
                    <a:pt x="333645" y="1002090"/>
                    <a:pt x="345361" y="993680"/>
                  </a:cubicBezTo>
                  <a:cubicBezTo>
                    <a:pt x="354181" y="987355"/>
                    <a:pt x="363001" y="981031"/>
                    <a:pt x="371583" y="974458"/>
                  </a:cubicBezTo>
                  <a:cubicBezTo>
                    <a:pt x="388823" y="961266"/>
                    <a:pt x="405159" y="947093"/>
                    <a:pt x="418836" y="929929"/>
                  </a:cubicBezTo>
                  <a:cubicBezTo>
                    <a:pt x="432410" y="912708"/>
                    <a:pt x="442887" y="893001"/>
                    <a:pt x="448945" y="871893"/>
                  </a:cubicBezTo>
                  <a:cubicBezTo>
                    <a:pt x="453365" y="856520"/>
                    <a:pt x="454993" y="840480"/>
                    <a:pt x="455298" y="824535"/>
                  </a:cubicBezTo>
                  <a:cubicBezTo>
                    <a:pt x="455232" y="807095"/>
                    <a:pt x="453384" y="789721"/>
                    <a:pt x="452507" y="772319"/>
                  </a:cubicBezTo>
                  <a:cubicBezTo>
                    <a:pt x="451736" y="760670"/>
                    <a:pt x="451488" y="748868"/>
                    <a:pt x="448545" y="737505"/>
                  </a:cubicBezTo>
                  <a:cubicBezTo>
                    <a:pt x="442811" y="715988"/>
                    <a:pt x="428114" y="698691"/>
                    <a:pt x="412988" y="682974"/>
                  </a:cubicBezTo>
                  <a:cubicBezTo>
                    <a:pt x="393300" y="662543"/>
                    <a:pt x="371926" y="643855"/>
                    <a:pt x="350904" y="624834"/>
                  </a:cubicBezTo>
                  <a:cubicBezTo>
                    <a:pt x="325720" y="601393"/>
                    <a:pt x="299898" y="577856"/>
                    <a:pt x="280391" y="549301"/>
                  </a:cubicBezTo>
                  <a:cubicBezTo>
                    <a:pt x="269199" y="532441"/>
                    <a:pt x="264312" y="512105"/>
                    <a:pt x="263236" y="492093"/>
                  </a:cubicBezTo>
                  <a:cubicBezTo>
                    <a:pt x="262131" y="473691"/>
                    <a:pt x="265560" y="455317"/>
                    <a:pt x="270742" y="437725"/>
                  </a:cubicBezTo>
                  <a:cubicBezTo>
                    <a:pt x="275476" y="420865"/>
                    <a:pt x="280991" y="405530"/>
                    <a:pt x="292868" y="392205"/>
                  </a:cubicBezTo>
                  <a:cubicBezTo>
                    <a:pt x="302841" y="380698"/>
                    <a:pt x="315481" y="371802"/>
                    <a:pt x="328377" y="363849"/>
                  </a:cubicBezTo>
                  <a:cubicBezTo>
                    <a:pt x="339274" y="357238"/>
                    <a:pt x="351342" y="352838"/>
                    <a:pt x="363658" y="349694"/>
                  </a:cubicBezTo>
                  <a:cubicBezTo>
                    <a:pt x="398377" y="341074"/>
                    <a:pt x="438906" y="332597"/>
                    <a:pt x="472481" y="349133"/>
                  </a:cubicBezTo>
                  <a:cubicBezTo>
                    <a:pt x="481549" y="353647"/>
                    <a:pt x="490112" y="359324"/>
                    <a:pt x="497523" y="366259"/>
                  </a:cubicBezTo>
                  <a:cubicBezTo>
                    <a:pt x="525440" y="394881"/>
                    <a:pt x="535556" y="435162"/>
                    <a:pt x="556749" y="468262"/>
                  </a:cubicBezTo>
                  <a:cubicBezTo>
                    <a:pt x="568084" y="486445"/>
                    <a:pt x="583667" y="501466"/>
                    <a:pt x="600345" y="514725"/>
                  </a:cubicBezTo>
                  <a:cubicBezTo>
                    <a:pt x="613747" y="525602"/>
                    <a:pt x="628882" y="534413"/>
                    <a:pt x="644579" y="541366"/>
                  </a:cubicBezTo>
                  <a:cubicBezTo>
                    <a:pt x="655657" y="546167"/>
                    <a:pt x="667601" y="549291"/>
                    <a:pt x="679717" y="549596"/>
                  </a:cubicBezTo>
                  <a:cubicBezTo>
                    <a:pt x="704215" y="549862"/>
                    <a:pt x="726113" y="536451"/>
                    <a:pt x="745134" y="522278"/>
                  </a:cubicBezTo>
                  <a:cubicBezTo>
                    <a:pt x="757298" y="513115"/>
                    <a:pt x="769147" y="503523"/>
                    <a:pt x="781025" y="493998"/>
                  </a:cubicBezTo>
                  <a:cubicBezTo>
                    <a:pt x="794474" y="483073"/>
                    <a:pt x="808161" y="472329"/>
                    <a:pt x="819868" y="459508"/>
                  </a:cubicBezTo>
                  <a:cubicBezTo>
                    <a:pt x="845347" y="430524"/>
                    <a:pt x="863206" y="394491"/>
                    <a:pt x="873522" y="357553"/>
                  </a:cubicBezTo>
                  <a:cubicBezTo>
                    <a:pt x="881199" y="329254"/>
                    <a:pt x="887600" y="299907"/>
                    <a:pt x="892162" y="271123"/>
                  </a:cubicBezTo>
                  <a:cubicBezTo>
                    <a:pt x="893115" y="264227"/>
                    <a:pt x="893829" y="257340"/>
                    <a:pt x="893934" y="250387"/>
                  </a:cubicBezTo>
                  <a:cubicBezTo>
                    <a:pt x="893848" y="237233"/>
                    <a:pt x="891496" y="224222"/>
                    <a:pt x="888724" y="211401"/>
                  </a:cubicBezTo>
                  <a:cubicBezTo>
                    <a:pt x="884095" y="190741"/>
                    <a:pt x="878265" y="171310"/>
                    <a:pt x="872960" y="150993"/>
                  </a:cubicBezTo>
                  <a:cubicBezTo>
                    <a:pt x="867150" y="128400"/>
                    <a:pt x="860130" y="105807"/>
                    <a:pt x="858368" y="82442"/>
                  </a:cubicBezTo>
                  <a:cubicBezTo>
                    <a:pt x="857710" y="73708"/>
                    <a:pt x="859053" y="64973"/>
                    <a:pt x="861520" y="56591"/>
                  </a:cubicBezTo>
                  <a:cubicBezTo>
                    <a:pt x="863911" y="47285"/>
                    <a:pt x="868731" y="38618"/>
                    <a:pt x="875751" y="32017"/>
                  </a:cubicBezTo>
                  <a:cubicBezTo>
                    <a:pt x="887600" y="20425"/>
                    <a:pt x="902573" y="12453"/>
                    <a:pt x="918547" y="8176"/>
                  </a:cubicBezTo>
                  <a:cubicBezTo>
                    <a:pt x="934301" y="3175"/>
                    <a:pt x="950770" y="1051"/>
                    <a:pt x="967238" y="318"/>
                  </a:cubicBezTo>
                  <a:cubicBezTo>
                    <a:pt x="1011435" y="-2121"/>
                    <a:pt x="1054592" y="10100"/>
                    <a:pt x="1098055" y="15929"/>
                  </a:cubicBezTo>
                  <a:cubicBezTo>
                    <a:pt x="1121553" y="19225"/>
                    <a:pt x="1145470" y="21053"/>
                    <a:pt x="1169140" y="21053"/>
                  </a:cubicBezTo>
                  <a:cubicBezTo>
                    <a:pt x="1178579" y="21139"/>
                    <a:pt x="1188037" y="20815"/>
                    <a:pt x="1197439" y="1996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5"/>
            <p:cNvSpPr/>
            <p:nvPr/>
          </p:nvSpPr>
          <p:spPr>
            <a:xfrm rot="5400000">
              <a:off x="3316697" y="4607017"/>
              <a:ext cx="1678565" cy="2096322"/>
            </a:xfrm>
            <a:custGeom>
              <a:rect b="b" l="l" r="r" t="t"/>
              <a:pathLst>
                <a:path extrusionOk="0" h="1468527" w="1165670">
                  <a:moveTo>
                    <a:pt x="1164773" y="55533"/>
                  </a:moveTo>
                  <a:lnTo>
                    <a:pt x="1164773" y="63953"/>
                  </a:lnTo>
                  <a:cubicBezTo>
                    <a:pt x="1154952" y="66325"/>
                    <a:pt x="1144770" y="67135"/>
                    <a:pt x="1134683" y="67516"/>
                  </a:cubicBezTo>
                  <a:cubicBezTo>
                    <a:pt x="1099155" y="68506"/>
                    <a:pt x="1064989" y="55724"/>
                    <a:pt x="1032861" y="41808"/>
                  </a:cubicBezTo>
                  <a:cubicBezTo>
                    <a:pt x="988055" y="21710"/>
                    <a:pt x="917123" y="-13466"/>
                    <a:pt x="872984" y="22577"/>
                  </a:cubicBezTo>
                  <a:cubicBezTo>
                    <a:pt x="849695" y="41617"/>
                    <a:pt x="854153" y="66363"/>
                    <a:pt x="861344" y="91957"/>
                  </a:cubicBezTo>
                  <a:cubicBezTo>
                    <a:pt x="866154" y="109045"/>
                    <a:pt x="872222" y="125799"/>
                    <a:pt x="880070" y="141725"/>
                  </a:cubicBezTo>
                  <a:cubicBezTo>
                    <a:pt x="887043" y="155860"/>
                    <a:pt x="894815" y="169614"/>
                    <a:pt x="901216" y="184026"/>
                  </a:cubicBezTo>
                  <a:cubicBezTo>
                    <a:pt x="909960" y="204161"/>
                    <a:pt x="915522" y="225240"/>
                    <a:pt x="915189" y="247176"/>
                  </a:cubicBezTo>
                  <a:cubicBezTo>
                    <a:pt x="913389" y="278837"/>
                    <a:pt x="898158" y="307498"/>
                    <a:pt x="884880" y="335645"/>
                  </a:cubicBezTo>
                  <a:cubicBezTo>
                    <a:pt x="871441" y="363591"/>
                    <a:pt x="861268" y="392918"/>
                    <a:pt x="852372" y="422589"/>
                  </a:cubicBezTo>
                  <a:cubicBezTo>
                    <a:pt x="848771" y="434209"/>
                    <a:pt x="845066" y="445877"/>
                    <a:pt x="839294" y="456631"/>
                  </a:cubicBezTo>
                  <a:cubicBezTo>
                    <a:pt x="821892" y="488340"/>
                    <a:pt x="792583" y="511562"/>
                    <a:pt x="761779" y="529488"/>
                  </a:cubicBezTo>
                  <a:cubicBezTo>
                    <a:pt x="725003" y="550919"/>
                    <a:pt x="691570" y="581799"/>
                    <a:pt x="647565" y="585914"/>
                  </a:cubicBezTo>
                  <a:cubicBezTo>
                    <a:pt x="608198" y="589581"/>
                    <a:pt x="572746" y="574817"/>
                    <a:pt x="543857" y="548585"/>
                  </a:cubicBezTo>
                  <a:cubicBezTo>
                    <a:pt x="525912" y="533365"/>
                    <a:pt x="515958" y="515562"/>
                    <a:pt x="507452" y="493950"/>
                  </a:cubicBezTo>
                  <a:cubicBezTo>
                    <a:pt x="496851" y="466375"/>
                    <a:pt x="488612" y="437962"/>
                    <a:pt x="477925" y="410387"/>
                  </a:cubicBezTo>
                  <a:cubicBezTo>
                    <a:pt x="471191" y="391242"/>
                    <a:pt x="460818" y="370735"/>
                    <a:pt x="440396" y="363839"/>
                  </a:cubicBezTo>
                  <a:cubicBezTo>
                    <a:pt x="434738" y="361943"/>
                    <a:pt x="428671" y="361086"/>
                    <a:pt x="422756" y="360686"/>
                  </a:cubicBezTo>
                  <a:cubicBezTo>
                    <a:pt x="407240" y="359705"/>
                    <a:pt x="391638" y="360324"/>
                    <a:pt x="376207" y="362200"/>
                  </a:cubicBezTo>
                  <a:cubicBezTo>
                    <a:pt x="349966" y="366382"/>
                    <a:pt x="323629" y="371868"/>
                    <a:pt x="299483" y="383222"/>
                  </a:cubicBezTo>
                  <a:cubicBezTo>
                    <a:pt x="286244" y="390051"/>
                    <a:pt x="271766" y="397481"/>
                    <a:pt x="264793" y="411359"/>
                  </a:cubicBezTo>
                  <a:cubicBezTo>
                    <a:pt x="261850" y="417236"/>
                    <a:pt x="260155" y="423608"/>
                    <a:pt x="258802" y="430018"/>
                  </a:cubicBezTo>
                  <a:cubicBezTo>
                    <a:pt x="257145" y="437933"/>
                    <a:pt x="256107" y="446001"/>
                    <a:pt x="256592" y="454098"/>
                  </a:cubicBezTo>
                  <a:cubicBezTo>
                    <a:pt x="259174" y="488178"/>
                    <a:pt x="286377" y="513810"/>
                    <a:pt x="309875" y="535698"/>
                  </a:cubicBezTo>
                  <a:cubicBezTo>
                    <a:pt x="341431" y="563549"/>
                    <a:pt x="375236" y="588886"/>
                    <a:pt x="410564" y="611327"/>
                  </a:cubicBezTo>
                  <a:cubicBezTo>
                    <a:pt x="421508" y="618404"/>
                    <a:pt x="432290" y="625786"/>
                    <a:pt x="442444" y="633967"/>
                  </a:cubicBezTo>
                  <a:cubicBezTo>
                    <a:pt x="452684" y="642064"/>
                    <a:pt x="462485" y="651036"/>
                    <a:pt x="469686" y="662009"/>
                  </a:cubicBezTo>
                  <a:cubicBezTo>
                    <a:pt x="475906" y="671744"/>
                    <a:pt x="480658" y="682497"/>
                    <a:pt x="482668" y="693908"/>
                  </a:cubicBezTo>
                  <a:cubicBezTo>
                    <a:pt x="486526" y="713511"/>
                    <a:pt x="482887" y="733456"/>
                    <a:pt x="479620" y="752868"/>
                  </a:cubicBezTo>
                  <a:cubicBezTo>
                    <a:pt x="475210" y="778586"/>
                    <a:pt x="471095" y="804360"/>
                    <a:pt x="468019" y="830278"/>
                  </a:cubicBezTo>
                  <a:cubicBezTo>
                    <a:pt x="464409" y="855176"/>
                    <a:pt x="461199" y="880589"/>
                    <a:pt x="451703" y="904049"/>
                  </a:cubicBezTo>
                  <a:cubicBezTo>
                    <a:pt x="441568" y="928852"/>
                    <a:pt x="422680" y="948931"/>
                    <a:pt x="402306" y="965828"/>
                  </a:cubicBezTo>
                  <a:cubicBezTo>
                    <a:pt x="402239" y="965895"/>
                    <a:pt x="402172" y="965942"/>
                    <a:pt x="402106" y="965999"/>
                  </a:cubicBezTo>
                  <a:cubicBezTo>
                    <a:pt x="386304" y="979525"/>
                    <a:pt x="368883" y="990822"/>
                    <a:pt x="351347" y="1001956"/>
                  </a:cubicBezTo>
                  <a:cubicBezTo>
                    <a:pt x="341632" y="1008109"/>
                    <a:pt x="331887" y="1014215"/>
                    <a:pt x="322353" y="1020616"/>
                  </a:cubicBezTo>
                  <a:cubicBezTo>
                    <a:pt x="313561" y="1026255"/>
                    <a:pt x="304617" y="1031684"/>
                    <a:pt x="295635" y="1037056"/>
                  </a:cubicBezTo>
                  <a:cubicBezTo>
                    <a:pt x="286577" y="1042457"/>
                    <a:pt x="277481" y="1047791"/>
                    <a:pt x="268422" y="1053191"/>
                  </a:cubicBezTo>
                  <a:cubicBezTo>
                    <a:pt x="246496" y="1066279"/>
                    <a:pt x="224855" y="1079776"/>
                    <a:pt x="204814" y="1095721"/>
                  </a:cubicBezTo>
                  <a:cubicBezTo>
                    <a:pt x="188993" y="1107789"/>
                    <a:pt x="173382" y="1120143"/>
                    <a:pt x="157399" y="1132001"/>
                  </a:cubicBezTo>
                  <a:cubicBezTo>
                    <a:pt x="145407" y="1140841"/>
                    <a:pt x="132786" y="1148975"/>
                    <a:pt x="119089" y="1154909"/>
                  </a:cubicBezTo>
                  <a:cubicBezTo>
                    <a:pt x="108907" y="1159357"/>
                    <a:pt x="98392" y="1163043"/>
                    <a:pt x="87828" y="1166482"/>
                  </a:cubicBezTo>
                  <a:cubicBezTo>
                    <a:pt x="71731" y="1171682"/>
                    <a:pt x="55310" y="1175245"/>
                    <a:pt x="40241" y="1182465"/>
                  </a:cubicBezTo>
                  <a:cubicBezTo>
                    <a:pt x="28764" y="1188199"/>
                    <a:pt x="18010" y="1196467"/>
                    <a:pt x="11543" y="1207716"/>
                  </a:cubicBezTo>
                  <a:cubicBezTo>
                    <a:pt x="10095" y="1210401"/>
                    <a:pt x="9104" y="1213278"/>
                    <a:pt x="8419" y="1216240"/>
                  </a:cubicBezTo>
                  <a:cubicBezTo>
                    <a:pt x="7676" y="1219393"/>
                    <a:pt x="7294" y="1222660"/>
                    <a:pt x="7047" y="1225889"/>
                  </a:cubicBezTo>
                  <a:cubicBezTo>
                    <a:pt x="6695" y="1230280"/>
                    <a:pt x="7685" y="1234709"/>
                    <a:pt x="9561" y="1238681"/>
                  </a:cubicBezTo>
                  <a:cubicBezTo>
                    <a:pt x="11933" y="1243015"/>
                    <a:pt x="15419" y="1247025"/>
                    <a:pt x="18401" y="1250578"/>
                  </a:cubicBezTo>
                  <a:cubicBezTo>
                    <a:pt x="20201" y="1252712"/>
                    <a:pt x="22058" y="1254807"/>
                    <a:pt x="23935" y="1256883"/>
                  </a:cubicBezTo>
                  <a:cubicBezTo>
                    <a:pt x="35479" y="1269695"/>
                    <a:pt x="48090" y="1281515"/>
                    <a:pt x="60330" y="1293659"/>
                  </a:cubicBezTo>
                  <a:cubicBezTo>
                    <a:pt x="70922" y="1304137"/>
                    <a:pt x="81037" y="1315053"/>
                    <a:pt x="90857" y="1326245"/>
                  </a:cubicBezTo>
                  <a:cubicBezTo>
                    <a:pt x="93696" y="1329464"/>
                    <a:pt x="96515" y="1332712"/>
                    <a:pt x="99297" y="1335979"/>
                  </a:cubicBezTo>
                  <a:cubicBezTo>
                    <a:pt x="106383" y="1344028"/>
                    <a:pt x="113679" y="1352191"/>
                    <a:pt x="119689" y="1361097"/>
                  </a:cubicBezTo>
                  <a:cubicBezTo>
                    <a:pt x="122099" y="1364649"/>
                    <a:pt x="124309" y="1368335"/>
                    <a:pt x="126214" y="1372174"/>
                  </a:cubicBezTo>
                  <a:cubicBezTo>
                    <a:pt x="128176" y="1376117"/>
                    <a:pt x="129834" y="1380223"/>
                    <a:pt x="131072" y="1384538"/>
                  </a:cubicBezTo>
                  <a:cubicBezTo>
                    <a:pt x="131748" y="1386805"/>
                    <a:pt x="132348" y="1389071"/>
                    <a:pt x="132872" y="1391358"/>
                  </a:cubicBezTo>
                  <a:cubicBezTo>
                    <a:pt x="133786" y="1395244"/>
                    <a:pt x="134491" y="1399168"/>
                    <a:pt x="135006" y="1403111"/>
                  </a:cubicBezTo>
                  <a:cubicBezTo>
                    <a:pt x="135434" y="1406273"/>
                    <a:pt x="135749" y="1409465"/>
                    <a:pt x="135949" y="1412655"/>
                  </a:cubicBezTo>
                  <a:cubicBezTo>
                    <a:pt x="136206" y="1416570"/>
                    <a:pt x="136320" y="1420504"/>
                    <a:pt x="136311" y="1424447"/>
                  </a:cubicBezTo>
                  <a:cubicBezTo>
                    <a:pt x="136311" y="1426743"/>
                    <a:pt x="136253" y="1429029"/>
                    <a:pt x="136168" y="1431324"/>
                  </a:cubicBezTo>
                  <a:cubicBezTo>
                    <a:pt x="135882" y="1439249"/>
                    <a:pt x="135168" y="1447193"/>
                    <a:pt x="134225" y="1455061"/>
                  </a:cubicBezTo>
                  <a:lnTo>
                    <a:pt x="129367" y="1455061"/>
                  </a:lnTo>
                  <a:cubicBezTo>
                    <a:pt x="129577" y="1450165"/>
                    <a:pt x="129605" y="1445240"/>
                    <a:pt x="129767" y="1440345"/>
                  </a:cubicBezTo>
                  <a:cubicBezTo>
                    <a:pt x="129843" y="1437116"/>
                    <a:pt x="129843" y="1433867"/>
                    <a:pt x="129767" y="1430629"/>
                  </a:cubicBezTo>
                  <a:cubicBezTo>
                    <a:pt x="129710" y="1428362"/>
                    <a:pt x="129624" y="1426114"/>
                    <a:pt x="129500" y="1423847"/>
                  </a:cubicBezTo>
                  <a:cubicBezTo>
                    <a:pt x="129291" y="1420180"/>
                    <a:pt x="128976" y="1416494"/>
                    <a:pt x="128548" y="1412846"/>
                  </a:cubicBezTo>
                  <a:cubicBezTo>
                    <a:pt x="128176" y="1409674"/>
                    <a:pt x="127719" y="1406512"/>
                    <a:pt x="127148" y="1403378"/>
                  </a:cubicBezTo>
                  <a:cubicBezTo>
                    <a:pt x="126452" y="1399406"/>
                    <a:pt x="125586" y="1395472"/>
                    <a:pt x="124547" y="1391576"/>
                  </a:cubicBezTo>
                  <a:cubicBezTo>
                    <a:pt x="124223" y="1390348"/>
                    <a:pt x="123881" y="1389109"/>
                    <a:pt x="123519" y="1387900"/>
                  </a:cubicBezTo>
                  <a:cubicBezTo>
                    <a:pt x="121690" y="1382528"/>
                    <a:pt x="119185" y="1377499"/>
                    <a:pt x="116289" y="1372679"/>
                  </a:cubicBezTo>
                  <a:cubicBezTo>
                    <a:pt x="114060" y="1368964"/>
                    <a:pt x="111603" y="1365383"/>
                    <a:pt x="109050" y="1361858"/>
                  </a:cubicBezTo>
                  <a:cubicBezTo>
                    <a:pt x="106583" y="1358468"/>
                    <a:pt x="104030" y="1355143"/>
                    <a:pt x="101516" y="1351829"/>
                  </a:cubicBezTo>
                  <a:cubicBezTo>
                    <a:pt x="94782" y="1343047"/>
                    <a:pt x="87705" y="1334608"/>
                    <a:pt x="80408" y="1326387"/>
                  </a:cubicBezTo>
                  <a:cubicBezTo>
                    <a:pt x="70807" y="1315567"/>
                    <a:pt x="60825" y="1305099"/>
                    <a:pt x="50709" y="1294698"/>
                  </a:cubicBezTo>
                  <a:cubicBezTo>
                    <a:pt x="39346" y="1283258"/>
                    <a:pt x="27659" y="1272114"/>
                    <a:pt x="16877" y="1260122"/>
                  </a:cubicBezTo>
                  <a:cubicBezTo>
                    <a:pt x="14943" y="1257979"/>
                    <a:pt x="12962" y="1255759"/>
                    <a:pt x="11047" y="1253435"/>
                  </a:cubicBezTo>
                  <a:cubicBezTo>
                    <a:pt x="4608" y="1245625"/>
                    <a:pt x="-897" y="1236738"/>
                    <a:pt x="122" y="1226318"/>
                  </a:cubicBezTo>
                  <a:cubicBezTo>
                    <a:pt x="456" y="1222003"/>
                    <a:pt x="1141" y="1217679"/>
                    <a:pt x="2370" y="1213516"/>
                  </a:cubicBezTo>
                  <a:cubicBezTo>
                    <a:pt x="3608" y="1209258"/>
                    <a:pt x="5399" y="1205182"/>
                    <a:pt x="7933" y="1201496"/>
                  </a:cubicBezTo>
                  <a:cubicBezTo>
                    <a:pt x="14229" y="1192875"/>
                    <a:pt x="22744" y="1185913"/>
                    <a:pt x="32060" y="1180788"/>
                  </a:cubicBezTo>
                  <a:cubicBezTo>
                    <a:pt x="49967" y="1171282"/>
                    <a:pt x="70293" y="1167291"/>
                    <a:pt x="89324" y="1160967"/>
                  </a:cubicBezTo>
                  <a:cubicBezTo>
                    <a:pt x="107936" y="1154747"/>
                    <a:pt x="126290" y="1146175"/>
                    <a:pt x="142540" y="1135287"/>
                  </a:cubicBezTo>
                  <a:cubicBezTo>
                    <a:pt x="169124" y="1117352"/>
                    <a:pt x="192565" y="1095216"/>
                    <a:pt x="218673" y="1076632"/>
                  </a:cubicBezTo>
                  <a:cubicBezTo>
                    <a:pt x="233875" y="1065964"/>
                    <a:pt x="249868" y="1056220"/>
                    <a:pt x="265965" y="1046629"/>
                  </a:cubicBezTo>
                  <a:cubicBezTo>
                    <a:pt x="274804" y="1041371"/>
                    <a:pt x="283672" y="1036142"/>
                    <a:pt x="292454" y="1030855"/>
                  </a:cubicBezTo>
                  <a:cubicBezTo>
                    <a:pt x="302312" y="1024902"/>
                    <a:pt x="312056" y="1018835"/>
                    <a:pt x="321515" y="1012510"/>
                  </a:cubicBezTo>
                  <a:cubicBezTo>
                    <a:pt x="329439" y="1007243"/>
                    <a:pt x="337698" y="1001909"/>
                    <a:pt x="345870" y="996651"/>
                  </a:cubicBezTo>
                  <a:cubicBezTo>
                    <a:pt x="351309" y="993155"/>
                    <a:pt x="356700" y="989707"/>
                    <a:pt x="361939" y="986326"/>
                  </a:cubicBezTo>
                  <a:cubicBezTo>
                    <a:pt x="372283" y="979363"/>
                    <a:pt x="382589" y="972096"/>
                    <a:pt x="392381" y="964257"/>
                  </a:cubicBezTo>
                  <a:cubicBezTo>
                    <a:pt x="407868" y="951864"/>
                    <a:pt x="422108" y="938006"/>
                    <a:pt x="433357" y="921575"/>
                  </a:cubicBezTo>
                  <a:cubicBezTo>
                    <a:pt x="442663" y="907897"/>
                    <a:pt x="448664" y="892209"/>
                    <a:pt x="452464" y="876169"/>
                  </a:cubicBezTo>
                  <a:cubicBezTo>
                    <a:pt x="455093" y="865311"/>
                    <a:pt x="457265" y="855300"/>
                    <a:pt x="459037" y="844508"/>
                  </a:cubicBezTo>
                  <a:cubicBezTo>
                    <a:pt x="461713" y="827515"/>
                    <a:pt x="463199" y="810342"/>
                    <a:pt x="465666" y="793311"/>
                  </a:cubicBezTo>
                  <a:cubicBezTo>
                    <a:pt x="467247" y="781824"/>
                    <a:pt x="468885" y="770365"/>
                    <a:pt x="470600" y="758907"/>
                  </a:cubicBezTo>
                  <a:cubicBezTo>
                    <a:pt x="473067" y="741400"/>
                    <a:pt x="476353" y="723807"/>
                    <a:pt x="475601" y="706053"/>
                  </a:cubicBezTo>
                  <a:cubicBezTo>
                    <a:pt x="474639" y="688975"/>
                    <a:pt x="468171" y="672249"/>
                    <a:pt x="457132" y="659142"/>
                  </a:cubicBezTo>
                  <a:cubicBezTo>
                    <a:pt x="446454" y="646788"/>
                    <a:pt x="432929" y="637377"/>
                    <a:pt x="419737" y="627900"/>
                  </a:cubicBezTo>
                  <a:cubicBezTo>
                    <a:pt x="371331" y="596353"/>
                    <a:pt x="322924" y="563635"/>
                    <a:pt x="283529" y="520887"/>
                  </a:cubicBezTo>
                  <a:cubicBezTo>
                    <a:pt x="269937" y="506285"/>
                    <a:pt x="257126" y="490111"/>
                    <a:pt x="252192" y="470395"/>
                  </a:cubicBezTo>
                  <a:cubicBezTo>
                    <a:pt x="248915" y="459622"/>
                    <a:pt x="248868" y="448268"/>
                    <a:pt x="250430" y="437200"/>
                  </a:cubicBezTo>
                  <a:cubicBezTo>
                    <a:pt x="251916" y="425256"/>
                    <a:pt x="254392" y="412826"/>
                    <a:pt x="261260" y="402700"/>
                  </a:cubicBezTo>
                  <a:cubicBezTo>
                    <a:pt x="273861" y="384413"/>
                    <a:pt x="301417" y="372602"/>
                    <a:pt x="322058" y="365896"/>
                  </a:cubicBezTo>
                  <a:cubicBezTo>
                    <a:pt x="344613" y="359381"/>
                    <a:pt x="367787" y="354514"/>
                    <a:pt x="391266" y="353123"/>
                  </a:cubicBezTo>
                  <a:cubicBezTo>
                    <a:pt x="409345" y="352342"/>
                    <a:pt x="428852" y="350742"/>
                    <a:pt x="446102" y="357190"/>
                  </a:cubicBezTo>
                  <a:cubicBezTo>
                    <a:pt x="462894" y="363648"/>
                    <a:pt x="474458" y="379088"/>
                    <a:pt x="481059" y="395309"/>
                  </a:cubicBezTo>
                  <a:cubicBezTo>
                    <a:pt x="492155" y="425789"/>
                    <a:pt x="501471" y="457012"/>
                    <a:pt x="512577" y="487330"/>
                  </a:cubicBezTo>
                  <a:cubicBezTo>
                    <a:pt x="523445" y="516915"/>
                    <a:pt x="537304" y="537060"/>
                    <a:pt x="563431" y="555177"/>
                  </a:cubicBezTo>
                  <a:cubicBezTo>
                    <a:pt x="602893" y="582447"/>
                    <a:pt x="646327" y="586400"/>
                    <a:pt x="689485" y="565054"/>
                  </a:cubicBezTo>
                  <a:cubicBezTo>
                    <a:pt x="706163" y="556967"/>
                    <a:pt x="721603" y="546652"/>
                    <a:pt x="736967" y="536365"/>
                  </a:cubicBezTo>
                  <a:cubicBezTo>
                    <a:pt x="750206" y="527583"/>
                    <a:pt x="763932" y="519572"/>
                    <a:pt x="777229" y="510885"/>
                  </a:cubicBezTo>
                  <a:cubicBezTo>
                    <a:pt x="801670" y="494522"/>
                    <a:pt x="823158" y="472367"/>
                    <a:pt x="834722" y="445011"/>
                  </a:cubicBezTo>
                  <a:cubicBezTo>
                    <a:pt x="840818" y="430114"/>
                    <a:pt x="845047" y="414569"/>
                    <a:pt x="850038" y="399281"/>
                  </a:cubicBezTo>
                  <a:cubicBezTo>
                    <a:pt x="858344" y="372582"/>
                    <a:pt x="869478" y="346884"/>
                    <a:pt x="881880" y="321843"/>
                  </a:cubicBezTo>
                  <a:cubicBezTo>
                    <a:pt x="891529" y="302336"/>
                    <a:pt x="899692" y="282009"/>
                    <a:pt x="904435" y="260740"/>
                  </a:cubicBezTo>
                  <a:cubicBezTo>
                    <a:pt x="907550" y="247748"/>
                    <a:pt x="906559" y="234213"/>
                    <a:pt x="904007" y="221211"/>
                  </a:cubicBezTo>
                  <a:cubicBezTo>
                    <a:pt x="898063" y="189712"/>
                    <a:pt x="880146" y="163756"/>
                    <a:pt x="867993" y="134877"/>
                  </a:cubicBezTo>
                  <a:cubicBezTo>
                    <a:pt x="862401" y="121742"/>
                    <a:pt x="857458" y="108302"/>
                    <a:pt x="853467" y="94586"/>
                  </a:cubicBezTo>
                  <a:cubicBezTo>
                    <a:pt x="850857" y="85004"/>
                    <a:pt x="848095" y="75355"/>
                    <a:pt x="847533" y="65401"/>
                  </a:cubicBezTo>
                  <a:cubicBezTo>
                    <a:pt x="846037" y="35064"/>
                    <a:pt x="862106" y="13138"/>
                    <a:pt x="891205" y="3956"/>
                  </a:cubicBezTo>
                  <a:cubicBezTo>
                    <a:pt x="915218" y="-3226"/>
                    <a:pt x="941011" y="288"/>
                    <a:pt x="964690" y="7194"/>
                  </a:cubicBezTo>
                  <a:cubicBezTo>
                    <a:pt x="988198" y="13585"/>
                    <a:pt x="1009991" y="24739"/>
                    <a:pt x="1032270" y="34397"/>
                  </a:cubicBezTo>
                  <a:cubicBezTo>
                    <a:pt x="1052663" y="43389"/>
                    <a:pt x="1073675" y="51161"/>
                    <a:pt x="1095450" y="56000"/>
                  </a:cubicBezTo>
                  <a:cubicBezTo>
                    <a:pt x="1110061" y="58934"/>
                    <a:pt x="1125034" y="59458"/>
                    <a:pt x="1139884" y="58562"/>
                  </a:cubicBezTo>
                  <a:cubicBezTo>
                    <a:pt x="1148228" y="58067"/>
                    <a:pt x="1156467" y="56733"/>
                    <a:pt x="1164725" y="55533"/>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7" name="Shape 87"/>
        <p:cNvGrpSpPr/>
        <p:nvPr/>
      </p:nvGrpSpPr>
      <p:grpSpPr>
        <a:xfrm>
          <a:off x="0" y="0"/>
          <a:ext cx="0" cy="0"/>
          <a:chOff x="0" y="0"/>
          <a:chExt cx="0" cy="0"/>
        </a:xfrm>
      </p:grpSpPr>
      <p:pic>
        <p:nvPicPr>
          <p:cNvPr id="88" name="Google Shape;88;p6"/>
          <p:cNvPicPr preferRelativeResize="0"/>
          <p:nvPr/>
        </p:nvPicPr>
        <p:blipFill>
          <a:blip r:embed="rId2">
            <a:alphaModFix amt="40000"/>
          </a:blip>
          <a:stretch>
            <a:fillRect/>
          </a:stretch>
        </p:blipFill>
        <p:spPr>
          <a:xfrm>
            <a:off x="1" y="672"/>
            <a:ext cx="9143998" cy="5142154"/>
          </a:xfrm>
          <a:prstGeom prst="rect">
            <a:avLst/>
          </a:prstGeom>
          <a:noFill/>
          <a:ln>
            <a:noFill/>
          </a:ln>
        </p:spPr>
      </p:pic>
      <p:sp>
        <p:nvSpPr>
          <p:cNvPr id="89" name="Google Shape;89;p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90" name="Google Shape;90;p6"/>
          <p:cNvGrpSpPr/>
          <p:nvPr/>
        </p:nvGrpSpPr>
        <p:grpSpPr>
          <a:xfrm flipH="1" rot="-5400000">
            <a:off x="5951594" y="1333120"/>
            <a:ext cx="5529086" cy="2862945"/>
            <a:chOff x="2619360" y="1370160"/>
            <a:chExt cx="1844935" cy="955302"/>
          </a:xfrm>
        </p:grpSpPr>
        <p:sp>
          <p:nvSpPr>
            <p:cNvPr id="91" name="Google Shape;91;p6"/>
            <p:cNvSpPr/>
            <p:nvPr/>
          </p:nvSpPr>
          <p:spPr>
            <a:xfrm>
              <a:off x="2619360" y="1370160"/>
              <a:ext cx="1844916" cy="955100"/>
            </a:xfrm>
            <a:custGeom>
              <a:rect b="b" l="l" r="r" t="t"/>
              <a:pathLst>
                <a:path extrusionOk="0" h="955100" w="1844916">
                  <a:moveTo>
                    <a:pt x="1844907" y="0"/>
                  </a:moveTo>
                  <a:lnTo>
                    <a:pt x="1844907" y="955100"/>
                  </a:lnTo>
                  <a:lnTo>
                    <a:pt x="0" y="955100"/>
                  </a:lnTo>
                  <a:lnTo>
                    <a:pt x="0" y="327917"/>
                  </a:lnTo>
                  <a:cubicBezTo>
                    <a:pt x="16135" y="342805"/>
                    <a:pt x="31975" y="358045"/>
                    <a:pt x="46025" y="374952"/>
                  </a:cubicBezTo>
                  <a:cubicBezTo>
                    <a:pt x="61779" y="393430"/>
                    <a:pt x="74981" y="413890"/>
                    <a:pt x="90307" y="432702"/>
                  </a:cubicBezTo>
                  <a:cubicBezTo>
                    <a:pt x="105318" y="449161"/>
                    <a:pt x="123234" y="462906"/>
                    <a:pt x="142942" y="473288"/>
                  </a:cubicBezTo>
                  <a:cubicBezTo>
                    <a:pt x="144342" y="474040"/>
                    <a:pt x="145761" y="474755"/>
                    <a:pt x="147180" y="475459"/>
                  </a:cubicBezTo>
                  <a:cubicBezTo>
                    <a:pt x="150686" y="477203"/>
                    <a:pt x="154248" y="478841"/>
                    <a:pt x="157848" y="480365"/>
                  </a:cubicBezTo>
                  <a:cubicBezTo>
                    <a:pt x="162525" y="482356"/>
                    <a:pt x="167278" y="484146"/>
                    <a:pt x="172107" y="485756"/>
                  </a:cubicBezTo>
                  <a:cubicBezTo>
                    <a:pt x="188024" y="491461"/>
                    <a:pt x="204683" y="493252"/>
                    <a:pt x="221475" y="493586"/>
                  </a:cubicBezTo>
                  <a:cubicBezTo>
                    <a:pt x="225676" y="493671"/>
                    <a:pt x="229886" y="493662"/>
                    <a:pt x="234086" y="493614"/>
                  </a:cubicBezTo>
                  <a:cubicBezTo>
                    <a:pt x="235258" y="493595"/>
                    <a:pt x="236420" y="493576"/>
                    <a:pt x="237592" y="493557"/>
                  </a:cubicBezTo>
                  <a:cubicBezTo>
                    <a:pt x="245183" y="493414"/>
                    <a:pt x="252765" y="493119"/>
                    <a:pt x="260280" y="492928"/>
                  </a:cubicBezTo>
                  <a:cubicBezTo>
                    <a:pt x="269100" y="492528"/>
                    <a:pt x="277692" y="493690"/>
                    <a:pt x="286217" y="495329"/>
                  </a:cubicBezTo>
                  <a:cubicBezTo>
                    <a:pt x="287179" y="495510"/>
                    <a:pt x="288150" y="495700"/>
                    <a:pt x="289122" y="495910"/>
                  </a:cubicBezTo>
                  <a:cubicBezTo>
                    <a:pt x="290151" y="496119"/>
                    <a:pt x="291179" y="496338"/>
                    <a:pt x="292208" y="496557"/>
                  </a:cubicBezTo>
                  <a:cubicBezTo>
                    <a:pt x="296437" y="497453"/>
                    <a:pt x="300657" y="498415"/>
                    <a:pt x="304886" y="499301"/>
                  </a:cubicBezTo>
                  <a:cubicBezTo>
                    <a:pt x="310410" y="500453"/>
                    <a:pt x="315954" y="501482"/>
                    <a:pt x="321574" y="502091"/>
                  </a:cubicBezTo>
                  <a:cubicBezTo>
                    <a:pt x="331099" y="502672"/>
                    <a:pt x="340662" y="502491"/>
                    <a:pt x="350110" y="501510"/>
                  </a:cubicBezTo>
                  <a:cubicBezTo>
                    <a:pt x="351768" y="501329"/>
                    <a:pt x="353425" y="501139"/>
                    <a:pt x="355073" y="500910"/>
                  </a:cubicBezTo>
                  <a:cubicBezTo>
                    <a:pt x="358226" y="500482"/>
                    <a:pt x="361359" y="499967"/>
                    <a:pt x="364484" y="499358"/>
                  </a:cubicBezTo>
                  <a:cubicBezTo>
                    <a:pt x="377600" y="496776"/>
                    <a:pt x="390363" y="492528"/>
                    <a:pt x="402412" y="486451"/>
                  </a:cubicBezTo>
                  <a:cubicBezTo>
                    <a:pt x="406279" y="484670"/>
                    <a:pt x="410118" y="482708"/>
                    <a:pt x="413947" y="480698"/>
                  </a:cubicBezTo>
                  <a:cubicBezTo>
                    <a:pt x="417433" y="478869"/>
                    <a:pt x="420919" y="477002"/>
                    <a:pt x="424434" y="475183"/>
                  </a:cubicBezTo>
                  <a:cubicBezTo>
                    <a:pt x="425615" y="474574"/>
                    <a:pt x="426796" y="473964"/>
                    <a:pt x="427987" y="473373"/>
                  </a:cubicBezTo>
                  <a:cubicBezTo>
                    <a:pt x="441798" y="466420"/>
                    <a:pt x="456028" y="460743"/>
                    <a:pt x="471983" y="461972"/>
                  </a:cubicBezTo>
                  <a:cubicBezTo>
                    <a:pt x="488271" y="462505"/>
                    <a:pt x="503882" y="467678"/>
                    <a:pt x="519179" y="472878"/>
                  </a:cubicBezTo>
                  <a:cubicBezTo>
                    <a:pt x="552383" y="484822"/>
                    <a:pt x="585368" y="497338"/>
                    <a:pt x="619182" y="507483"/>
                  </a:cubicBezTo>
                  <a:cubicBezTo>
                    <a:pt x="672684" y="522865"/>
                    <a:pt x="711641" y="565052"/>
                    <a:pt x="755914" y="596417"/>
                  </a:cubicBezTo>
                  <a:cubicBezTo>
                    <a:pt x="781450" y="615210"/>
                    <a:pt x="808625" y="631765"/>
                    <a:pt x="836790" y="646309"/>
                  </a:cubicBezTo>
                  <a:cubicBezTo>
                    <a:pt x="863298" y="659225"/>
                    <a:pt x="890930" y="669788"/>
                    <a:pt x="916381" y="684809"/>
                  </a:cubicBezTo>
                  <a:cubicBezTo>
                    <a:pt x="917219" y="685257"/>
                    <a:pt x="918077" y="685705"/>
                    <a:pt x="918924" y="686152"/>
                  </a:cubicBezTo>
                  <a:cubicBezTo>
                    <a:pt x="930926" y="692496"/>
                    <a:pt x="943070" y="698554"/>
                    <a:pt x="955291" y="704460"/>
                  </a:cubicBezTo>
                  <a:cubicBezTo>
                    <a:pt x="972102" y="712575"/>
                    <a:pt x="989076" y="720366"/>
                    <a:pt x="1006078" y="728072"/>
                  </a:cubicBezTo>
                  <a:cubicBezTo>
                    <a:pt x="1008593" y="729139"/>
                    <a:pt x="1011098" y="730215"/>
                    <a:pt x="1013622" y="731320"/>
                  </a:cubicBezTo>
                  <a:cubicBezTo>
                    <a:pt x="1031805" y="739264"/>
                    <a:pt x="1050055" y="747846"/>
                    <a:pt x="1069219" y="752780"/>
                  </a:cubicBezTo>
                  <a:cubicBezTo>
                    <a:pt x="1076658" y="754694"/>
                    <a:pt x="1084240" y="756047"/>
                    <a:pt x="1092013" y="756609"/>
                  </a:cubicBezTo>
                  <a:cubicBezTo>
                    <a:pt x="1114701" y="758981"/>
                    <a:pt x="1135142" y="750827"/>
                    <a:pt x="1154144" y="738464"/>
                  </a:cubicBezTo>
                  <a:cubicBezTo>
                    <a:pt x="1170223" y="727996"/>
                    <a:pt x="1185272" y="714518"/>
                    <a:pt x="1199798" y="701821"/>
                  </a:cubicBezTo>
                  <a:cubicBezTo>
                    <a:pt x="1208256" y="694439"/>
                    <a:pt x="1216524" y="687324"/>
                    <a:pt x="1224725" y="681219"/>
                  </a:cubicBezTo>
                  <a:cubicBezTo>
                    <a:pt x="1234640" y="672646"/>
                    <a:pt x="1244927" y="664597"/>
                    <a:pt x="1255490" y="656987"/>
                  </a:cubicBezTo>
                  <a:cubicBezTo>
                    <a:pt x="1271826" y="645214"/>
                    <a:pt x="1288856" y="634470"/>
                    <a:pt x="1306297" y="624392"/>
                  </a:cubicBezTo>
                  <a:cubicBezTo>
                    <a:pt x="1312440" y="620830"/>
                    <a:pt x="1318641" y="617363"/>
                    <a:pt x="1324870" y="613962"/>
                  </a:cubicBezTo>
                  <a:cubicBezTo>
                    <a:pt x="1331224" y="610495"/>
                    <a:pt x="1337615" y="607095"/>
                    <a:pt x="1344035" y="603752"/>
                  </a:cubicBezTo>
                  <a:cubicBezTo>
                    <a:pt x="1351350" y="599942"/>
                    <a:pt x="1358694" y="596198"/>
                    <a:pt x="1366066" y="592503"/>
                  </a:cubicBezTo>
                  <a:cubicBezTo>
                    <a:pt x="1368504" y="591017"/>
                    <a:pt x="1371000" y="589578"/>
                    <a:pt x="1373524" y="588150"/>
                  </a:cubicBezTo>
                  <a:cubicBezTo>
                    <a:pt x="1375267" y="587169"/>
                    <a:pt x="1377020" y="586188"/>
                    <a:pt x="1378791" y="585216"/>
                  </a:cubicBezTo>
                  <a:cubicBezTo>
                    <a:pt x="1392012" y="577901"/>
                    <a:pt x="1405576" y="570614"/>
                    <a:pt x="1416091" y="560080"/>
                  </a:cubicBezTo>
                  <a:cubicBezTo>
                    <a:pt x="1417501" y="558670"/>
                    <a:pt x="1418863" y="557193"/>
                    <a:pt x="1420139" y="555650"/>
                  </a:cubicBezTo>
                  <a:cubicBezTo>
                    <a:pt x="1421454" y="554098"/>
                    <a:pt x="1422692" y="552479"/>
                    <a:pt x="1423864" y="550783"/>
                  </a:cubicBezTo>
                  <a:cubicBezTo>
                    <a:pt x="1429055" y="542582"/>
                    <a:pt x="1433236" y="533857"/>
                    <a:pt x="1437037" y="524951"/>
                  </a:cubicBezTo>
                  <a:cubicBezTo>
                    <a:pt x="1437932" y="522856"/>
                    <a:pt x="1438799" y="520751"/>
                    <a:pt x="1439666" y="518646"/>
                  </a:cubicBezTo>
                  <a:cubicBezTo>
                    <a:pt x="1442923" y="510673"/>
                    <a:pt x="1445990" y="502615"/>
                    <a:pt x="1449324" y="494709"/>
                  </a:cubicBezTo>
                  <a:cubicBezTo>
                    <a:pt x="1449715" y="493786"/>
                    <a:pt x="1450105" y="492852"/>
                    <a:pt x="1450505" y="491928"/>
                  </a:cubicBezTo>
                  <a:cubicBezTo>
                    <a:pt x="1451029" y="490709"/>
                    <a:pt x="1451543" y="489490"/>
                    <a:pt x="1452058" y="488261"/>
                  </a:cubicBezTo>
                  <a:cubicBezTo>
                    <a:pt x="1465164" y="457552"/>
                    <a:pt x="1478566" y="426815"/>
                    <a:pt x="1495816" y="398164"/>
                  </a:cubicBezTo>
                  <a:cubicBezTo>
                    <a:pt x="1507712" y="377657"/>
                    <a:pt x="1522876" y="359816"/>
                    <a:pt x="1539269" y="342976"/>
                  </a:cubicBezTo>
                  <a:cubicBezTo>
                    <a:pt x="1540859" y="341338"/>
                    <a:pt x="1542469" y="339700"/>
                    <a:pt x="1544088" y="338071"/>
                  </a:cubicBezTo>
                  <a:cubicBezTo>
                    <a:pt x="1548803" y="333337"/>
                    <a:pt x="1553604" y="328670"/>
                    <a:pt x="1558442" y="324031"/>
                  </a:cubicBezTo>
                  <a:cubicBezTo>
                    <a:pt x="1560195" y="322345"/>
                    <a:pt x="1561957" y="320669"/>
                    <a:pt x="1563719" y="318992"/>
                  </a:cubicBezTo>
                  <a:cubicBezTo>
                    <a:pt x="1571349" y="311715"/>
                    <a:pt x="1579036" y="304486"/>
                    <a:pt x="1586560" y="297151"/>
                  </a:cubicBezTo>
                  <a:cubicBezTo>
                    <a:pt x="1588999" y="294780"/>
                    <a:pt x="1591408" y="292408"/>
                    <a:pt x="1593809" y="290008"/>
                  </a:cubicBezTo>
                  <a:cubicBezTo>
                    <a:pt x="1605667" y="278149"/>
                    <a:pt x="1617021" y="265881"/>
                    <a:pt x="1627089" y="252603"/>
                  </a:cubicBezTo>
                  <a:cubicBezTo>
                    <a:pt x="1630147" y="248583"/>
                    <a:pt x="1633080" y="244469"/>
                    <a:pt x="1635890" y="240240"/>
                  </a:cubicBezTo>
                  <a:cubicBezTo>
                    <a:pt x="1641386" y="231943"/>
                    <a:pt x="1646349" y="223228"/>
                    <a:pt x="1650635" y="213960"/>
                  </a:cubicBezTo>
                  <a:cubicBezTo>
                    <a:pt x="1668599" y="178775"/>
                    <a:pt x="1680848" y="139665"/>
                    <a:pt x="1707299" y="109557"/>
                  </a:cubicBezTo>
                  <a:cubicBezTo>
                    <a:pt x="1717167" y="98793"/>
                    <a:pt x="1728921" y="90059"/>
                    <a:pt x="1740694" y="81505"/>
                  </a:cubicBezTo>
                  <a:cubicBezTo>
                    <a:pt x="1741532" y="80886"/>
                    <a:pt x="1742370" y="80286"/>
                    <a:pt x="1743208" y="79677"/>
                  </a:cubicBezTo>
                  <a:cubicBezTo>
                    <a:pt x="1748476" y="75819"/>
                    <a:pt x="1753753" y="71961"/>
                    <a:pt x="1759010" y="68094"/>
                  </a:cubicBezTo>
                  <a:cubicBezTo>
                    <a:pt x="1787862" y="46863"/>
                    <a:pt x="1816398" y="25165"/>
                    <a:pt x="1843259" y="1448"/>
                  </a:cubicBezTo>
                  <a:cubicBezTo>
                    <a:pt x="1843812" y="981"/>
                    <a:pt x="1844364" y="505"/>
                    <a:pt x="1844916" y="38"/>
                  </a:cubicBezTo>
                  <a:close/>
                </a:path>
              </a:pathLst>
            </a:custGeom>
            <a:solidFill>
              <a:srgbClr val="AEC0A3">
                <a:alpha val="2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6"/>
            <p:cNvSpPr/>
            <p:nvPr/>
          </p:nvSpPr>
          <p:spPr>
            <a:xfrm>
              <a:off x="2619360" y="1480680"/>
              <a:ext cx="1844916" cy="844782"/>
            </a:xfrm>
            <a:custGeom>
              <a:rect b="b" l="l" r="r" t="t"/>
              <a:pathLst>
                <a:path extrusionOk="0" h="844782" w="1844916">
                  <a:moveTo>
                    <a:pt x="1844907" y="0"/>
                  </a:moveTo>
                  <a:lnTo>
                    <a:pt x="1844907" y="844782"/>
                  </a:lnTo>
                  <a:lnTo>
                    <a:pt x="0" y="844782"/>
                  </a:lnTo>
                  <a:lnTo>
                    <a:pt x="0" y="399945"/>
                  </a:lnTo>
                  <a:cubicBezTo>
                    <a:pt x="1705" y="401050"/>
                    <a:pt x="3372" y="402241"/>
                    <a:pt x="5067" y="403117"/>
                  </a:cubicBezTo>
                  <a:cubicBezTo>
                    <a:pt x="32061" y="419424"/>
                    <a:pt x="61198" y="431797"/>
                    <a:pt x="90697" y="442808"/>
                  </a:cubicBezTo>
                  <a:cubicBezTo>
                    <a:pt x="94231" y="444151"/>
                    <a:pt x="97793" y="445418"/>
                    <a:pt x="101394" y="446608"/>
                  </a:cubicBezTo>
                  <a:cubicBezTo>
                    <a:pt x="102622" y="447018"/>
                    <a:pt x="103861" y="447408"/>
                    <a:pt x="105099" y="447789"/>
                  </a:cubicBezTo>
                  <a:cubicBezTo>
                    <a:pt x="109557" y="449170"/>
                    <a:pt x="114062" y="450409"/>
                    <a:pt x="118605" y="451447"/>
                  </a:cubicBezTo>
                  <a:cubicBezTo>
                    <a:pt x="120739" y="451942"/>
                    <a:pt x="122882" y="452380"/>
                    <a:pt x="125035" y="452780"/>
                  </a:cubicBezTo>
                  <a:cubicBezTo>
                    <a:pt x="134293" y="454504"/>
                    <a:pt x="143685" y="455343"/>
                    <a:pt x="153152" y="454924"/>
                  </a:cubicBezTo>
                  <a:cubicBezTo>
                    <a:pt x="168154" y="454190"/>
                    <a:pt x="182680" y="450075"/>
                    <a:pt x="197120" y="446151"/>
                  </a:cubicBezTo>
                  <a:cubicBezTo>
                    <a:pt x="197949" y="445922"/>
                    <a:pt x="198758" y="445703"/>
                    <a:pt x="199577" y="445484"/>
                  </a:cubicBezTo>
                  <a:cubicBezTo>
                    <a:pt x="199920" y="445389"/>
                    <a:pt x="200244" y="445284"/>
                    <a:pt x="200587" y="445199"/>
                  </a:cubicBezTo>
                  <a:cubicBezTo>
                    <a:pt x="203825" y="444265"/>
                    <a:pt x="207064" y="443360"/>
                    <a:pt x="210312" y="442503"/>
                  </a:cubicBezTo>
                  <a:cubicBezTo>
                    <a:pt x="227886" y="437788"/>
                    <a:pt x="245669" y="433959"/>
                    <a:pt x="263490" y="430273"/>
                  </a:cubicBezTo>
                  <a:cubicBezTo>
                    <a:pt x="265405" y="429873"/>
                    <a:pt x="267338" y="429482"/>
                    <a:pt x="269253" y="429082"/>
                  </a:cubicBezTo>
                  <a:cubicBezTo>
                    <a:pt x="270167" y="428901"/>
                    <a:pt x="271072" y="428711"/>
                    <a:pt x="271986" y="428520"/>
                  </a:cubicBezTo>
                  <a:cubicBezTo>
                    <a:pt x="280511" y="426777"/>
                    <a:pt x="289036" y="425034"/>
                    <a:pt x="297542" y="423224"/>
                  </a:cubicBezTo>
                  <a:cubicBezTo>
                    <a:pt x="301323" y="422424"/>
                    <a:pt x="305105" y="421605"/>
                    <a:pt x="308877" y="420767"/>
                  </a:cubicBezTo>
                  <a:cubicBezTo>
                    <a:pt x="318440" y="418643"/>
                    <a:pt x="327965" y="416395"/>
                    <a:pt x="337433" y="413899"/>
                  </a:cubicBezTo>
                  <a:cubicBezTo>
                    <a:pt x="339033" y="413471"/>
                    <a:pt x="340633" y="413052"/>
                    <a:pt x="342233" y="412613"/>
                  </a:cubicBezTo>
                  <a:cubicBezTo>
                    <a:pt x="344615" y="411966"/>
                    <a:pt x="346977" y="411299"/>
                    <a:pt x="349348" y="410613"/>
                  </a:cubicBezTo>
                  <a:cubicBezTo>
                    <a:pt x="353435" y="409432"/>
                    <a:pt x="357492" y="408194"/>
                    <a:pt x="361550" y="406898"/>
                  </a:cubicBezTo>
                  <a:cubicBezTo>
                    <a:pt x="376361" y="400841"/>
                    <a:pt x="391716" y="396583"/>
                    <a:pt x="407327" y="393983"/>
                  </a:cubicBezTo>
                  <a:cubicBezTo>
                    <a:pt x="411051" y="393363"/>
                    <a:pt x="414785" y="392830"/>
                    <a:pt x="418529" y="392401"/>
                  </a:cubicBezTo>
                  <a:cubicBezTo>
                    <a:pt x="419576" y="392278"/>
                    <a:pt x="420634" y="392163"/>
                    <a:pt x="421681" y="392059"/>
                  </a:cubicBezTo>
                  <a:cubicBezTo>
                    <a:pt x="463648" y="387791"/>
                    <a:pt x="506835" y="395021"/>
                    <a:pt x="545887" y="411128"/>
                  </a:cubicBezTo>
                  <a:cubicBezTo>
                    <a:pt x="592074" y="433311"/>
                    <a:pt x="633260" y="465049"/>
                    <a:pt x="671493" y="498881"/>
                  </a:cubicBezTo>
                  <a:cubicBezTo>
                    <a:pt x="695316" y="520170"/>
                    <a:pt x="715689" y="544916"/>
                    <a:pt x="739311" y="566414"/>
                  </a:cubicBezTo>
                  <a:cubicBezTo>
                    <a:pt x="780088" y="601570"/>
                    <a:pt x="830932" y="623106"/>
                    <a:pt x="881205" y="641604"/>
                  </a:cubicBezTo>
                  <a:cubicBezTo>
                    <a:pt x="884806" y="642928"/>
                    <a:pt x="888416" y="644242"/>
                    <a:pt x="892007" y="645538"/>
                  </a:cubicBezTo>
                  <a:cubicBezTo>
                    <a:pt x="898179" y="647538"/>
                    <a:pt x="904351" y="649500"/>
                    <a:pt x="910533" y="651443"/>
                  </a:cubicBezTo>
                  <a:cubicBezTo>
                    <a:pt x="922515" y="655206"/>
                    <a:pt x="934526" y="658863"/>
                    <a:pt x="946585" y="662378"/>
                  </a:cubicBezTo>
                  <a:cubicBezTo>
                    <a:pt x="960234" y="666359"/>
                    <a:pt x="973941" y="670160"/>
                    <a:pt x="987695" y="673751"/>
                  </a:cubicBezTo>
                  <a:cubicBezTo>
                    <a:pt x="989019" y="674103"/>
                    <a:pt x="990343" y="674437"/>
                    <a:pt x="991667" y="674780"/>
                  </a:cubicBezTo>
                  <a:cubicBezTo>
                    <a:pt x="998668" y="676580"/>
                    <a:pt x="1005707" y="678504"/>
                    <a:pt x="1012784" y="680247"/>
                  </a:cubicBezTo>
                  <a:cubicBezTo>
                    <a:pt x="1032081" y="685000"/>
                    <a:pt x="1051665" y="688372"/>
                    <a:pt x="1071448" y="683771"/>
                  </a:cubicBezTo>
                  <a:cubicBezTo>
                    <a:pt x="1098042" y="679028"/>
                    <a:pt x="1122893" y="669103"/>
                    <a:pt x="1147048" y="657416"/>
                  </a:cubicBezTo>
                  <a:cubicBezTo>
                    <a:pt x="1161755" y="650300"/>
                    <a:pt x="1176195" y="642528"/>
                    <a:pt x="1190616" y="634870"/>
                  </a:cubicBezTo>
                  <a:cubicBezTo>
                    <a:pt x="1198312" y="630774"/>
                    <a:pt x="1206017" y="626716"/>
                    <a:pt x="1213742" y="622802"/>
                  </a:cubicBezTo>
                  <a:cubicBezTo>
                    <a:pt x="1225734" y="616391"/>
                    <a:pt x="1237888" y="610267"/>
                    <a:pt x="1249909" y="603875"/>
                  </a:cubicBezTo>
                  <a:cubicBezTo>
                    <a:pt x="1252776" y="602361"/>
                    <a:pt x="1255624" y="600827"/>
                    <a:pt x="1258472" y="599275"/>
                  </a:cubicBezTo>
                  <a:cubicBezTo>
                    <a:pt x="1266625" y="594817"/>
                    <a:pt x="1274683" y="590179"/>
                    <a:pt x="1282532" y="585187"/>
                  </a:cubicBezTo>
                  <a:cubicBezTo>
                    <a:pt x="1286008" y="582673"/>
                    <a:pt x="1289476" y="580130"/>
                    <a:pt x="1292914" y="577558"/>
                  </a:cubicBezTo>
                  <a:cubicBezTo>
                    <a:pt x="1300086" y="572214"/>
                    <a:pt x="1307182" y="566757"/>
                    <a:pt x="1314221" y="561232"/>
                  </a:cubicBezTo>
                  <a:cubicBezTo>
                    <a:pt x="1332471" y="546926"/>
                    <a:pt x="1350378" y="532152"/>
                    <a:pt x="1368400" y="517522"/>
                  </a:cubicBezTo>
                  <a:cubicBezTo>
                    <a:pt x="1370733" y="515626"/>
                    <a:pt x="1373067" y="513731"/>
                    <a:pt x="1375401" y="511845"/>
                  </a:cubicBezTo>
                  <a:cubicBezTo>
                    <a:pt x="1381592" y="506854"/>
                    <a:pt x="1387793" y="501882"/>
                    <a:pt x="1394031" y="496967"/>
                  </a:cubicBezTo>
                  <a:cubicBezTo>
                    <a:pt x="1396327" y="495157"/>
                    <a:pt x="1398632" y="493347"/>
                    <a:pt x="1400947" y="491557"/>
                  </a:cubicBezTo>
                  <a:cubicBezTo>
                    <a:pt x="1408624" y="485527"/>
                    <a:pt x="1416368" y="479517"/>
                    <a:pt x="1423626" y="472983"/>
                  </a:cubicBezTo>
                  <a:cubicBezTo>
                    <a:pt x="1425540" y="471259"/>
                    <a:pt x="1427436" y="469487"/>
                    <a:pt x="1429274" y="467668"/>
                  </a:cubicBezTo>
                  <a:cubicBezTo>
                    <a:pt x="1430760" y="466211"/>
                    <a:pt x="1432217" y="464715"/>
                    <a:pt x="1433636" y="463182"/>
                  </a:cubicBezTo>
                  <a:cubicBezTo>
                    <a:pt x="1442723" y="451514"/>
                    <a:pt x="1450181" y="438788"/>
                    <a:pt x="1457296" y="425815"/>
                  </a:cubicBezTo>
                  <a:cubicBezTo>
                    <a:pt x="1458382" y="423834"/>
                    <a:pt x="1459459" y="421853"/>
                    <a:pt x="1460535" y="419862"/>
                  </a:cubicBezTo>
                  <a:cubicBezTo>
                    <a:pt x="1463497" y="414376"/>
                    <a:pt x="1466440" y="408870"/>
                    <a:pt x="1469450" y="403403"/>
                  </a:cubicBezTo>
                  <a:lnTo>
                    <a:pt x="1469450" y="403403"/>
                  </a:lnTo>
                  <a:cubicBezTo>
                    <a:pt x="1470727" y="401088"/>
                    <a:pt x="1472013" y="398774"/>
                    <a:pt x="1473318" y="396488"/>
                  </a:cubicBezTo>
                  <a:cubicBezTo>
                    <a:pt x="1478185" y="387944"/>
                    <a:pt x="1483319" y="379562"/>
                    <a:pt x="1489119" y="371608"/>
                  </a:cubicBezTo>
                  <a:cubicBezTo>
                    <a:pt x="1508255" y="345157"/>
                    <a:pt x="1530877" y="321259"/>
                    <a:pt x="1555423" y="299771"/>
                  </a:cubicBezTo>
                  <a:cubicBezTo>
                    <a:pt x="1564538" y="291646"/>
                    <a:pt x="1574159" y="284112"/>
                    <a:pt x="1583703" y="276492"/>
                  </a:cubicBezTo>
                  <a:cubicBezTo>
                    <a:pt x="1585455" y="275092"/>
                    <a:pt x="1587208" y="273691"/>
                    <a:pt x="1588951" y="272272"/>
                  </a:cubicBezTo>
                  <a:cubicBezTo>
                    <a:pt x="1596733" y="265967"/>
                    <a:pt x="1604401" y="259518"/>
                    <a:pt x="1611621" y="252546"/>
                  </a:cubicBezTo>
                  <a:cubicBezTo>
                    <a:pt x="1619012" y="245516"/>
                    <a:pt x="1626003" y="238096"/>
                    <a:pt x="1632595" y="230362"/>
                  </a:cubicBezTo>
                  <a:cubicBezTo>
                    <a:pt x="1634357" y="228286"/>
                    <a:pt x="1636100" y="226190"/>
                    <a:pt x="1637814" y="224076"/>
                  </a:cubicBezTo>
                  <a:cubicBezTo>
                    <a:pt x="1647244" y="212408"/>
                    <a:pt x="1655836" y="200054"/>
                    <a:pt x="1663627" y="187195"/>
                  </a:cubicBezTo>
                  <a:cubicBezTo>
                    <a:pt x="1675209" y="168707"/>
                    <a:pt x="1685001" y="152533"/>
                    <a:pt x="1693964" y="138113"/>
                  </a:cubicBezTo>
                  <a:cubicBezTo>
                    <a:pt x="1705413" y="119691"/>
                    <a:pt x="1715519" y="104118"/>
                    <a:pt x="1726292" y="90154"/>
                  </a:cubicBezTo>
                  <a:cubicBezTo>
                    <a:pt x="1735045" y="78800"/>
                    <a:pt x="1744256" y="68513"/>
                    <a:pt x="1754991" y="58645"/>
                  </a:cubicBezTo>
                  <a:cubicBezTo>
                    <a:pt x="1757620" y="56236"/>
                    <a:pt x="1760344" y="53845"/>
                    <a:pt x="1763173" y="51464"/>
                  </a:cubicBezTo>
                  <a:cubicBezTo>
                    <a:pt x="1772345" y="43767"/>
                    <a:pt x="1782642" y="36224"/>
                    <a:pt x="1794615" y="28527"/>
                  </a:cubicBezTo>
                  <a:cubicBezTo>
                    <a:pt x="1796615" y="27232"/>
                    <a:pt x="1798663" y="25946"/>
                    <a:pt x="1800768" y="24651"/>
                  </a:cubicBezTo>
                  <a:cubicBezTo>
                    <a:pt x="1808569" y="19822"/>
                    <a:pt x="1817065" y="14897"/>
                    <a:pt x="1826371" y="9820"/>
                  </a:cubicBezTo>
                  <a:cubicBezTo>
                    <a:pt x="1830905" y="7344"/>
                    <a:pt x="1835639" y="4829"/>
                    <a:pt x="1840573" y="2267"/>
                  </a:cubicBezTo>
                  <a:cubicBezTo>
                    <a:pt x="1842002" y="1534"/>
                    <a:pt x="1843449" y="781"/>
                    <a:pt x="1844916" y="29"/>
                  </a:cubicBezTo>
                  <a:close/>
                </a:path>
              </a:pathLst>
            </a:custGeom>
            <a:solidFill>
              <a:srgbClr val="AEC0A3">
                <a:alpha val="4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6"/>
            <p:cNvSpPr/>
            <p:nvPr/>
          </p:nvSpPr>
          <p:spPr>
            <a:xfrm>
              <a:off x="2619360" y="1594080"/>
              <a:ext cx="1844907" cy="731234"/>
            </a:xfrm>
            <a:custGeom>
              <a:rect b="b" l="l" r="r" t="t"/>
              <a:pathLst>
                <a:path extrusionOk="0" h="731234" w="1844907">
                  <a:moveTo>
                    <a:pt x="1844907" y="19"/>
                  </a:moveTo>
                  <a:lnTo>
                    <a:pt x="1844907" y="731234"/>
                  </a:lnTo>
                  <a:lnTo>
                    <a:pt x="0" y="731234"/>
                  </a:lnTo>
                  <a:lnTo>
                    <a:pt x="0" y="407937"/>
                  </a:lnTo>
                  <a:cubicBezTo>
                    <a:pt x="12402" y="411432"/>
                    <a:pt x="24860" y="414747"/>
                    <a:pt x="37833" y="415357"/>
                  </a:cubicBezTo>
                  <a:cubicBezTo>
                    <a:pt x="66456" y="418528"/>
                    <a:pt x="94840" y="413823"/>
                    <a:pt x="122749" y="406527"/>
                  </a:cubicBezTo>
                  <a:cubicBezTo>
                    <a:pt x="123987" y="406203"/>
                    <a:pt x="125225" y="405879"/>
                    <a:pt x="126454" y="405546"/>
                  </a:cubicBezTo>
                  <a:cubicBezTo>
                    <a:pt x="129550" y="404708"/>
                    <a:pt x="132626" y="403851"/>
                    <a:pt x="135703" y="402965"/>
                  </a:cubicBezTo>
                  <a:cubicBezTo>
                    <a:pt x="146352" y="399907"/>
                    <a:pt x="156915" y="396592"/>
                    <a:pt x="167402" y="393316"/>
                  </a:cubicBezTo>
                  <a:cubicBezTo>
                    <a:pt x="170774" y="392259"/>
                    <a:pt x="174146" y="391211"/>
                    <a:pt x="177508" y="390163"/>
                  </a:cubicBezTo>
                  <a:cubicBezTo>
                    <a:pt x="179261" y="389620"/>
                    <a:pt x="181013" y="389077"/>
                    <a:pt x="182766" y="388544"/>
                  </a:cubicBezTo>
                  <a:cubicBezTo>
                    <a:pt x="187242" y="387182"/>
                    <a:pt x="191700" y="385848"/>
                    <a:pt x="196139" y="384581"/>
                  </a:cubicBezTo>
                  <a:cubicBezTo>
                    <a:pt x="211074" y="380705"/>
                    <a:pt x="225409" y="375047"/>
                    <a:pt x="239459" y="368503"/>
                  </a:cubicBezTo>
                  <a:cubicBezTo>
                    <a:pt x="240697" y="367922"/>
                    <a:pt x="241935" y="367341"/>
                    <a:pt x="243183" y="366751"/>
                  </a:cubicBezTo>
                  <a:cubicBezTo>
                    <a:pt x="245240" y="365770"/>
                    <a:pt x="247298" y="364760"/>
                    <a:pt x="249355" y="363750"/>
                  </a:cubicBezTo>
                  <a:cubicBezTo>
                    <a:pt x="259918" y="358511"/>
                    <a:pt x="270367" y="352892"/>
                    <a:pt x="280797" y="347291"/>
                  </a:cubicBezTo>
                  <a:cubicBezTo>
                    <a:pt x="281673" y="346815"/>
                    <a:pt x="282559" y="346348"/>
                    <a:pt x="283435" y="345881"/>
                  </a:cubicBezTo>
                  <a:cubicBezTo>
                    <a:pt x="284264" y="345443"/>
                    <a:pt x="285074" y="345005"/>
                    <a:pt x="285902" y="344557"/>
                  </a:cubicBezTo>
                  <a:cubicBezTo>
                    <a:pt x="291094" y="341786"/>
                    <a:pt x="296285" y="339023"/>
                    <a:pt x="301495" y="336337"/>
                  </a:cubicBezTo>
                  <a:cubicBezTo>
                    <a:pt x="305076" y="334489"/>
                    <a:pt x="308677" y="332670"/>
                    <a:pt x="312287" y="330898"/>
                  </a:cubicBezTo>
                  <a:cubicBezTo>
                    <a:pt x="318087" y="328060"/>
                    <a:pt x="323936" y="325336"/>
                    <a:pt x="329841" y="322812"/>
                  </a:cubicBezTo>
                  <a:cubicBezTo>
                    <a:pt x="331241" y="322212"/>
                    <a:pt x="332651" y="321621"/>
                    <a:pt x="334061" y="321050"/>
                  </a:cubicBezTo>
                  <a:cubicBezTo>
                    <a:pt x="335909" y="320288"/>
                    <a:pt x="337776" y="319545"/>
                    <a:pt x="339642" y="318821"/>
                  </a:cubicBezTo>
                  <a:cubicBezTo>
                    <a:pt x="357578" y="311934"/>
                    <a:pt x="376133" y="307096"/>
                    <a:pt x="395897" y="306105"/>
                  </a:cubicBezTo>
                  <a:cubicBezTo>
                    <a:pt x="398107" y="305991"/>
                    <a:pt x="400336" y="305933"/>
                    <a:pt x="402584" y="305924"/>
                  </a:cubicBezTo>
                  <a:cubicBezTo>
                    <a:pt x="403498" y="306029"/>
                    <a:pt x="404412" y="306143"/>
                    <a:pt x="405336" y="306257"/>
                  </a:cubicBezTo>
                  <a:cubicBezTo>
                    <a:pt x="406575" y="306419"/>
                    <a:pt x="407813" y="306581"/>
                    <a:pt x="409051" y="306753"/>
                  </a:cubicBezTo>
                  <a:cubicBezTo>
                    <a:pt x="463001" y="314296"/>
                    <a:pt x="514836" y="337442"/>
                    <a:pt x="557689" y="370903"/>
                  </a:cubicBezTo>
                  <a:cubicBezTo>
                    <a:pt x="605133" y="408908"/>
                    <a:pt x="645795" y="455066"/>
                    <a:pt x="696563" y="489080"/>
                  </a:cubicBezTo>
                  <a:cubicBezTo>
                    <a:pt x="723510" y="507168"/>
                    <a:pt x="751161" y="524618"/>
                    <a:pt x="780307" y="538934"/>
                  </a:cubicBezTo>
                  <a:cubicBezTo>
                    <a:pt x="804339" y="548830"/>
                    <a:pt x="829199" y="556822"/>
                    <a:pt x="854497" y="562994"/>
                  </a:cubicBezTo>
                  <a:cubicBezTo>
                    <a:pt x="864984" y="565556"/>
                    <a:pt x="875538" y="567804"/>
                    <a:pt x="886139" y="569747"/>
                  </a:cubicBezTo>
                  <a:cubicBezTo>
                    <a:pt x="891054" y="570652"/>
                    <a:pt x="895979" y="571491"/>
                    <a:pt x="900913" y="572262"/>
                  </a:cubicBezTo>
                  <a:cubicBezTo>
                    <a:pt x="906532" y="572995"/>
                    <a:pt x="912171" y="573748"/>
                    <a:pt x="917800" y="574510"/>
                  </a:cubicBezTo>
                  <a:cubicBezTo>
                    <a:pt x="925373" y="575529"/>
                    <a:pt x="932964" y="576548"/>
                    <a:pt x="940565" y="577520"/>
                  </a:cubicBezTo>
                  <a:cubicBezTo>
                    <a:pt x="954862" y="579358"/>
                    <a:pt x="969188" y="581035"/>
                    <a:pt x="983533" y="582216"/>
                  </a:cubicBezTo>
                  <a:cubicBezTo>
                    <a:pt x="1000154" y="583597"/>
                    <a:pt x="1016803" y="584321"/>
                    <a:pt x="1033472" y="583873"/>
                  </a:cubicBezTo>
                  <a:cubicBezTo>
                    <a:pt x="1065124" y="582244"/>
                    <a:pt x="1096061" y="575015"/>
                    <a:pt x="1127103" y="568633"/>
                  </a:cubicBezTo>
                  <a:cubicBezTo>
                    <a:pt x="1138914" y="566204"/>
                    <a:pt x="1150744" y="563909"/>
                    <a:pt x="1162641" y="562080"/>
                  </a:cubicBezTo>
                  <a:cubicBezTo>
                    <a:pt x="1165089" y="561585"/>
                    <a:pt x="1167470" y="561118"/>
                    <a:pt x="1169813" y="560651"/>
                  </a:cubicBezTo>
                  <a:cubicBezTo>
                    <a:pt x="1174794" y="559670"/>
                    <a:pt x="1179519" y="558746"/>
                    <a:pt x="1184034" y="557879"/>
                  </a:cubicBezTo>
                  <a:cubicBezTo>
                    <a:pt x="1187434" y="557222"/>
                    <a:pt x="1190711" y="556584"/>
                    <a:pt x="1193864" y="555965"/>
                  </a:cubicBezTo>
                  <a:cubicBezTo>
                    <a:pt x="1208637" y="553088"/>
                    <a:pt x="1220943" y="550583"/>
                    <a:pt x="1231859" y="547688"/>
                  </a:cubicBezTo>
                  <a:cubicBezTo>
                    <a:pt x="1235974" y="546602"/>
                    <a:pt x="1239898" y="545449"/>
                    <a:pt x="1243679" y="544192"/>
                  </a:cubicBezTo>
                  <a:cubicBezTo>
                    <a:pt x="1244403" y="543954"/>
                    <a:pt x="1245127" y="543716"/>
                    <a:pt x="1245841" y="543468"/>
                  </a:cubicBezTo>
                  <a:cubicBezTo>
                    <a:pt x="1255233" y="540229"/>
                    <a:pt x="1263825" y="536324"/>
                    <a:pt x="1272540" y="531085"/>
                  </a:cubicBezTo>
                  <a:cubicBezTo>
                    <a:pt x="1281656" y="525609"/>
                    <a:pt x="1290904" y="518684"/>
                    <a:pt x="1301363" y="509549"/>
                  </a:cubicBezTo>
                  <a:cubicBezTo>
                    <a:pt x="1310640" y="501444"/>
                    <a:pt x="1320870" y="491595"/>
                    <a:pt x="1332786" y="479479"/>
                  </a:cubicBezTo>
                  <a:cubicBezTo>
                    <a:pt x="1341110" y="471545"/>
                    <a:pt x="1349835" y="464087"/>
                    <a:pt x="1358865" y="457038"/>
                  </a:cubicBezTo>
                  <a:cubicBezTo>
                    <a:pt x="1373362" y="445713"/>
                    <a:pt x="1388669" y="435435"/>
                    <a:pt x="1404433" y="425891"/>
                  </a:cubicBezTo>
                  <a:cubicBezTo>
                    <a:pt x="1408090" y="423672"/>
                    <a:pt x="1411767" y="421500"/>
                    <a:pt x="1415472" y="419357"/>
                  </a:cubicBezTo>
                  <a:cubicBezTo>
                    <a:pt x="1423064" y="414966"/>
                    <a:pt x="1430731" y="410727"/>
                    <a:pt x="1438456" y="406613"/>
                  </a:cubicBezTo>
                  <a:cubicBezTo>
                    <a:pt x="1454410" y="398650"/>
                    <a:pt x="1466631" y="390877"/>
                    <a:pt x="1476775" y="381095"/>
                  </a:cubicBezTo>
                  <a:cubicBezTo>
                    <a:pt x="1482081" y="375980"/>
                    <a:pt x="1486824" y="370313"/>
                    <a:pt x="1491244" y="363798"/>
                  </a:cubicBezTo>
                  <a:cubicBezTo>
                    <a:pt x="1492729" y="361607"/>
                    <a:pt x="1494177" y="359321"/>
                    <a:pt x="1495597" y="356930"/>
                  </a:cubicBezTo>
                  <a:cubicBezTo>
                    <a:pt x="1496940" y="354663"/>
                    <a:pt x="1498264" y="352292"/>
                    <a:pt x="1499568" y="349815"/>
                  </a:cubicBezTo>
                  <a:cubicBezTo>
                    <a:pt x="1500635" y="347777"/>
                    <a:pt x="1501693" y="345672"/>
                    <a:pt x="1502750" y="343481"/>
                  </a:cubicBezTo>
                  <a:cubicBezTo>
                    <a:pt x="1503112" y="342729"/>
                    <a:pt x="1503483" y="341957"/>
                    <a:pt x="1503845" y="341176"/>
                  </a:cubicBezTo>
                  <a:cubicBezTo>
                    <a:pt x="1522419" y="304133"/>
                    <a:pt x="1539173" y="265119"/>
                    <a:pt x="1570987" y="237173"/>
                  </a:cubicBezTo>
                  <a:cubicBezTo>
                    <a:pt x="1598533" y="210760"/>
                    <a:pt x="1630680" y="190033"/>
                    <a:pt x="1660893" y="166945"/>
                  </a:cubicBezTo>
                  <a:cubicBezTo>
                    <a:pt x="1662532" y="165697"/>
                    <a:pt x="1664160" y="164440"/>
                    <a:pt x="1665780" y="163173"/>
                  </a:cubicBezTo>
                  <a:cubicBezTo>
                    <a:pt x="1665846" y="163116"/>
                    <a:pt x="1665913" y="163058"/>
                    <a:pt x="1665980" y="163001"/>
                  </a:cubicBezTo>
                  <a:cubicBezTo>
                    <a:pt x="1668094" y="161220"/>
                    <a:pt x="1670152" y="159401"/>
                    <a:pt x="1672171" y="157515"/>
                  </a:cubicBezTo>
                  <a:cubicBezTo>
                    <a:pt x="1689335" y="141532"/>
                    <a:pt x="1702965" y="122187"/>
                    <a:pt x="1717786" y="104070"/>
                  </a:cubicBezTo>
                  <a:cubicBezTo>
                    <a:pt x="1722034" y="99146"/>
                    <a:pt x="1726282" y="94183"/>
                    <a:pt x="1730569" y="89221"/>
                  </a:cubicBezTo>
                  <a:cubicBezTo>
                    <a:pt x="1753305" y="62913"/>
                    <a:pt x="1777108" y="36966"/>
                    <a:pt x="1808026" y="20488"/>
                  </a:cubicBezTo>
                  <a:cubicBezTo>
                    <a:pt x="1812950" y="17640"/>
                    <a:pt x="1817894" y="14849"/>
                    <a:pt x="1822857" y="12078"/>
                  </a:cubicBezTo>
                  <a:cubicBezTo>
                    <a:pt x="1827276" y="9620"/>
                    <a:pt x="1831696" y="7191"/>
                    <a:pt x="1836125" y="4782"/>
                  </a:cubicBezTo>
                  <a:cubicBezTo>
                    <a:pt x="1839049" y="3181"/>
                    <a:pt x="1841973" y="1591"/>
                    <a:pt x="1844897" y="0"/>
                  </a:cubicBezTo>
                  <a:close/>
                </a:path>
              </a:pathLst>
            </a:custGeom>
            <a:solidFill>
              <a:srgbClr val="AEC0A3">
                <a:alpha val="6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6"/>
            <p:cNvSpPr/>
            <p:nvPr/>
          </p:nvSpPr>
          <p:spPr>
            <a:xfrm>
              <a:off x="2619360" y="1631160"/>
              <a:ext cx="1844935" cy="694049"/>
            </a:xfrm>
            <a:custGeom>
              <a:rect b="b" l="l" r="r" t="t"/>
              <a:pathLst>
                <a:path extrusionOk="0" h="694049" w="1844935">
                  <a:moveTo>
                    <a:pt x="1844907" y="0"/>
                  </a:moveTo>
                  <a:lnTo>
                    <a:pt x="1844907" y="694049"/>
                  </a:lnTo>
                  <a:lnTo>
                    <a:pt x="0" y="694049"/>
                  </a:lnTo>
                  <a:lnTo>
                    <a:pt x="0" y="487556"/>
                  </a:lnTo>
                  <a:cubicBezTo>
                    <a:pt x="15611" y="482994"/>
                    <a:pt x="31909" y="482336"/>
                    <a:pt x="47911" y="479984"/>
                  </a:cubicBezTo>
                  <a:cubicBezTo>
                    <a:pt x="49368" y="479774"/>
                    <a:pt x="50816" y="479546"/>
                    <a:pt x="52273" y="479298"/>
                  </a:cubicBezTo>
                  <a:cubicBezTo>
                    <a:pt x="53397" y="479107"/>
                    <a:pt x="54502" y="478907"/>
                    <a:pt x="55616" y="478698"/>
                  </a:cubicBezTo>
                  <a:cubicBezTo>
                    <a:pt x="57769" y="478184"/>
                    <a:pt x="59893" y="477574"/>
                    <a:pt x="61979" y="476869"/>
                  </a:cubicBezTo>
                  <a:cubicBezTo>
                    <a:pt x="71618" y="473621"/>
                    <a:pt x="80553" y="468430"/>
                    <a:pt x="89011" y="462820"/>
                  </a:cubicBezTo>
                  <a:cubicBezTo>
                    <a:pt x="89383" y="462572"/>
                    <a:pt x="89754" y="462324"/>
                    <a:pt x="90135" y="462067"/>
                  </a:cubicBezTo>
                  <a:cubicBezTo>
                    <a:pt x="92583" y="460438"/>
                    <a:pt x="95002" y="458762"/>
                    <a:pt x="97412" y="457067"/>
                  </a:cubicBezTo>
                  <a:cubicBezTo>
                    <a:pt x="98841" y="456057"/>
                    <a:pt x="100270" y="455047"/>
                    <a:pt x="101679" y="454028"/>
                  </a:cubicBezTo>
                  <a:cubicBezTo>
                    <a:pt x="111138" y="447237"/>
                    <a:pt x="120472" y="440274"/>
                    <a:pt x="130416" y="434197"/>
                  </a:cubicBezTo>
                  <a:cubicBezTo>
                    <a:pt x="138808" y="429158"/>
                    <a:pt x="147218" y="424148"/>
                    <a:pt x="155619" y="419129"/>
                  </a:cubicBezTo>
                  <a:cubicBezTo>
                    <a:pt x="156886" y="418376"/>
                    <a:pt x="158153" y="417624"/>
                    <a:pt x="159420" y="416862"/>
                  </a:cubicBezTo>
                  <a:cubicBezTo>
                    <a:pt x="162916" y="414776"/>
                    <a:pt x="166402" y="412690"/>
                    <a:pt x="169897" y="410585"/>
                  </a:cubicBezTo>
                  <a:cubicBezTo>
                    <a:pt x="181985" y="403346"/>
                    <a:pt x="194034" y="396050"/>
                    <a:pt x="206007" y="388610"/>
                  </a:cubicBezTo>
                  <a:cubicBezTo>
                    <a:pt x="208864" y="386839"/>
                    <a:pt x="211703" y="385058"/>
                    <a:pt x="214541" y="383267"/>
                  </a:cubicBezTo>
                  <a:cubicBezTo>
                    <a:pt x="215760" y="382505"/>
                    <a:pt x="216980" y="381733"/>
                    <a:pt x="218199" y="380962"/>
                  </a:cubicBezTo>
                  <a:cubicBezTo>
                    <a:pt x="225133" y="376561"/>
                    <a:pt x="232029" y="372113"/>
                    <a:pt x="238877" y="367579"/>
                  </a:cubicBezTo>
                  <a:cubicBezTo>
                    <a:pt x="246955" y="362474"/>
                    <a:pt x="254918" y="357140"/>
                    <a:pt x="263128" y="352215"/>
                  </a:cubicBezTo>
                  <a:cubicBezTo>
                    <a:pt x="264347" y="351482"/>
                    <a:pt x="265586" y="350758"/>
                    <a:pt x="266814" y="350044"/>
                  </a:cubicBezTo>
                  <a:cubicBezTo>
                    <a:pt x="268224" y="349234"/>
                    <a:pt x="269634" y="348434"/>
                    <a:pt x="271053" y="347663"/>
                  </a:cubicBezTo>
                  <a:cubicBezTo>
                    <a:pt x="273663" y="346234"/>
                    <a:pt x="276301" y="344881"/>
                    <a:pt x="278978" y="343595"/>
                  </a:cubicBezTo>
                  <a:cubicBezTo>
                    <a:pt x="283416" y="341414"/>
                    <a:pt x="287912" y="339385"/>
                    <a:pt x="292465" y="337480"/>
                  </a:cubicBezTo>
                  <a:lnTo>
                    <a:pt x="293608" y="337004"/>
                  </a:lnTo>
                  <a:cubicBezTo>
                    <a:pt x="294532" y="336623"/>
                    <a:pt x="295466" y="336252"/>
                    <a:pt x="296389" y="335880"/>
                  </a:cubicBezTo>
                  <a:cubicBezTo>
                    <a:pt x="299590" y="334585"/>
                    <a:pt x="302800" y="333365"/>
                    <a:pt x="306038" y="332184"/>
                  </a:cubicBezTo>
                  <a:cubicBezTo>
                    <a:pt x="309410" y="330946"/>
                    <a:pt x="312811" y="329765"/>
                    <a:pt x="316230" y="328622"/>
                  </a:cubicBezTo>
                  <a:cubicBezTo>
                    <a:pt x="318840" y="327746"/>
                    <a:pt x="321450" y="326898"/>
                    <a:pt x="324069" y="326060"/>
                  </a:cubicBezTo>
                  <a:cubicBezTo>
                    <a:pt x="325364" y="325641"/>
                    <a:pt x="326660" y="325231"/>
                    <a:pt x="327965" y="324831"/>
                  </a:cubicBezTo>
                  <a:cubicBezTo>
                    <a:pt x="328441" y="324688"/>
                    <a:pt x="328908" y="324536"/>
                    <a:pt x="329375" y="324393"/>
                  </a:cubicBezTo>
                  <a:cubicBezTo>
                    <a:pt x="335090" y="322631"/>
                    <a:pt x="340814" y="320935"/>
                    <a:pt x="346539" y="319259"/>
                  </a:cubicBezTo>
                  <a:cubicBezTo>
                    <a:pt x="353416" y="317297"/>
                    <a:pt x="360274" y="315192"/>
                    <a:pt x="367217" y="313363"/>
                  </a:cubicBezTo>
                  <a:cubicBezTo>
                    <a:pt x="370332" y="312544"/>
                    <a:pt x="373447" y="311782"/>
                    <a:pt x="376590" y="311115"/>
                  </a:cubicBezTo>
                  <a:cubicBezTo>
                    <a:pt x="378657" y="310677"/>
                    <a:pt x="380733" y="310286"/>
                    <a:pt x="382810" y="309944"/>
                  </a:cubicBezTo>
                  <a:cubicBezTo>
                    <a:pt x="384229" y="309705"/>
                    <a:pt x="385658" y="309496"/>
                    <a:pt x="387086" y="309305"/>
                  </a:cubicBezTo>
                  <a:cubicBezTo>
                    <a:pt x="391716" y="308800"/>
                    <a:pt x="396383" y="309124"/>
                    <a:pt x="401031" y="309420"/>
                  </a:cubicBezTo>
                  <a:cubicBezTo>
                    <a:pt x="415481" y="310696"/>
                    <a:pt x="429130" y="316154"/>
                    <a:pt x="441855" y="322869"/>
                  </a:cubicBezTo>
                  <a:cubicBezTo>
                    <a:pt x="460258" y="332213"/>
                    <a:pt x="476974" y="344119"/>
                    <a:pt x="492785" y="357226"/>
                  </a:cubicBezTo>
                  <a:cubicBezTo>
                    <a:pt x="493624" y="357911"/>
                    <a:pt x="494462" y="358607"/>
                    <a:pt x="495290" y="359312"/>
                  </a:cubicBezTo>
                  <a:cubicBezTo>
                    <a:pt x="496395" y="360236"/>
                    <a:pt x="497481" y="361169"/>
                    <a:pt x="498577" y="362102"/>
                  </a:cubicBezTo>
                  <a:cubicBezTo>
                    <a:pt x="501720" y="364798"/>
                    <a:pt x="504825" y="367532"/>
                    <a:pt x="507902" y="370303"/>
                  </a:cubicBezTo>
                  <a:cubicBezTo>
                    <a:pt x="509578" y="371808"/>
                    <a:pt x="511245" y="373313"/>
                    <a:pt x="512893" y="374828"/>
                  </a:cubicBezTo>
                  <a:lnTo>
                    <a:pt x="515036" y="376799"/>
                  </a:lnTo>
                  <a:cubicBezTo>
                    <a:pt x="518322" y="379828"/>
                    <a:pt x="521570" y="382876"/>
                    <a:pt x="524808" y="385934"/>
                  </a:cubicBezTo>
                  <a:cubicBezTo>
                    <a:pt x="561499" y="419500"/>
                    <a:pt x="591436" y="459934"/>
                    <a:pt x="630555" y="490928"/>
                  </a:cubicBezTo>
                  <a:cubicBezTo>
                    <a:pt x="638394" y="497015"/>
                    <a:pt x="646214" y="503168"/>
                    <a:pt x="654672" y="508378"/>
                  </a:cubicBezTo>
                  <a:cubicBezTo>
                    <a:pt x="673246" y="519408"/>
                    <a:pt x="692668" y="529066"/>
                    <a:pt x="713022" y="536353"/>
                  </a:cubicBezTo>
                  <a:cubicBezTo>
                    <a:pt x="745503" y="548002"/>
                    <a:pt x="778974" y="556003"/>
                    <a:pt x="812702" y="562947"/>
                  </a:cubicBezTo>
                  <a:cubicBezTo>
                    <a:pt x="822112" y="564890"/>
                    <a:pt x="831542" y="566747"/>
                    <a:pt x="840981" y="568585"/>
                  </a:cubicBezTo>
                  <a:cubicBezTo>
                    <a:pt x="848535" y="570052"/>
                    <a:pt x="856097" y="571510"/>
                    <a:pt x="863651" y="572967"/>
                  </a:cubicBezTo>
                  <a:cubicBezTo>
                    <a:pt x="870242" y="574243"/>
                    <a:pt x="876833" y="575539"/>
                    <a:pt x="883406" y="576863"/>
                  </a:cubicBezTo>
                  <a:cubicBezTo>
                    <a:pt x="888683" y="577910"/>
                    <a:pt x="893950" y="578987"/>
                    <a:pt x="899208" y="580101"/>
                  </a:cubicBezTo>
                  <a:cubicBezTo>
                    <a:pt x="911733" y="582444"/>
                    <a:pt x="924277" y="584778"/>
                    <a:pt x="936955" y="586150"/>
                  </a:cubicBezTo>
                  <a:cubicBezTo>
                    <a:pt x="940575" y="586492"/>
                    <a:pt x="944213" y="586759"/>
                    <a:pt x="947842" y="586940"/>
                  </a:cubicBezTo>
                  <a:cubicBezTo>
                    <a:pt x="957625" y="587454"/>
                    <a:pt x="967454" y="587464"/>
                    <a:pt x="977246" y="587273"/>
                  </a:cubicBezTo>
                  <a:cubicBezTo>
                    <a:pt x="993458" y="586826"/>
                    <a:pt x="1009641" y="585254"/>
                    <a:pt x="1025566" y="582187"/>
                  </a:cubicBezTo>
                  <a:cubicBezTo>
                    <a:pt x="1029129" y="581206"/>
                    <a:pt x="1032634" y="580015"/>
                    <a:pt x="1036149" y="578882"/>
                  </a:cubicBezTo>
                  <a:cubicBezTo>
                    <a:pt x="1051693" y="573776"/>
                    <a:pt x="1067105" y="568242"/>
                    <a:pt x="1082221" y="561966"/>
                  </a:cubicBezTo>
                  <a:cubicBezTo>
                    <a:pt x="1088574" y="559318"/>
                    <a:pt x="1094861" y="556508"/>
                    <a:pt x="1101147" y="553679"/>
                  </a:cubicBezTo>
                  <a:cubicBezTo>
                    <a:pt x="1108253" y="550459"/>
                    <a:pt x="1115330" y="547192"/>
                    <a:pt x="1122455" y="544039"/>
                  </a:cubicBezTo>
                  <a:cubicBezTo>
                    <a:pt x="1133246" y="539267"/>
                    <a:pt x="1144248" y="534991"/>
                    <a:pt x="1155325" y="530943"/>
                  </a:cubicBezTo>
                  <a:cubicBezTo>
                    <a:pt x="1159535" y="529400"/>
                    <a:pt x="1163765" y="527885"/>
                    <a:pt x="1168003" y="526390"/>
                  </a:cubicBezTo>
                  <a:cubicBezTo>
                    <a:pt x="1173337" y="524418"/>
                    <a:pt x="1178690" y="522532"/>
                    <a:pt x="1184062" y="520694"/>
                  </a:cubicBezTo>
                  <a:cubicBezTo>
                    <a:pt x="1186739" y="519779"/>
                    <a:pt x="1189415" y="518884"/>
                    <a:pt x="1192101" y="517998"/>
                  </a:cubicBezTo>
                  <a:cubicBezTo>
                    <a:pt x="1207903" y="512778"/>
                    <a:pt x="1223867" y="508016"/>
                    <a:pt x="1239850" y="503377"/>
                  </a:cubicBezTo>
                  <a:cubicBezTo>
                    <a:pt x="1240536" y="503177"/>
                    <a:pt x="1241222" y="502977"/>
                    <a:pt x="1241908" y="502777"/>
                  </a:cubicBezTo>
                  <a:cubicBezTo>
                    <a:pt x="1245365" y="501777"/>
                    <a:pt x="1248842" y="500777"/>
                    <a:pt x="1252309" y="499777"/>
                  </a:cubicBezTo>
                  <a:cubicBezTo>
                    <a:pt x="1259062" y="497824"/>
                    <a:pt x="1265815" y="495881"/>
                    <a:pt x="1272569" y="493919"/>
                  </a:cubicBezTo>
                  <a:cubicBezTo>
                    <a:pt x="1288180" y="489366"/>
                    <a:pt x="1303763" y="484699"/>
                    <a:pt x="1319203" y="479574"/>
                  </a:cubicBezTo>
                  <a:cubicBezTo>
                    <a:pt x="1325804" y="477393"/>
                    <a:pt x="1332395" y="475126"/>
                    <a:pt x="1338939" y="472745"/>
                  </a:cubicBezTo>
                  <a:cubicBezTo>
                    <a:pt x="1347111" y="469792"/>
                    <a:pt x="1355122" y="466515"/>
                    <a:pt x="1362999" y="463001"/>
                  </a:cubicBezTo>
                  <a:cubicBezTo>
                    <a:pt x="1366533" y="461429"/>
                    <a:pt x="1370029" y="459810"/>
                    <a:pt x="1373505" y="458153"/>
                  </a:cubicBezTo>
                  <a:cubicBezTo>
                    <a:pt x="1392117" y="449313"/>
                    <a:pt x="1410167" y="439379"/>
                    <a:pt x="1428274" y="429711"/>
                  </a:cubicBezTo>
                  <a:cubicBezTo>
                    <a:pt x="1432474" y="427463"/>
                    <a:pt x="1436684" y="425244"/>
                    <a:pt x="1440894" y="423034"/>
                  </a:cubicBezTo>
                  <a:cubicBezTo>
                    <a:pt x="1449962" y="418271"/>
                    <a:pt x="1459087" y="413623"/>
                    <a:pt x="1468241" y="409004"/>
                  </a:cubicBezTo>
                  <a:cubicBezTo>
                    <a:pt x="1471451" y="407384"/>
                    <a:pt x="1474661" y="405775"/>
                    <a:pt x="1477880" y="404165"/>
                  </a:cubicBezTo>
                  <a:cubicBezTo>
                    <a:pt x="1488653" y="398783"/>
                    <a:pt x="1499426" y="393430"/>
                    <a:pt x="1510189" y="388039"/>
                  </a:cubicBezTo>
                  <a:cubicBezTo>
                    <a:pt x="1512370" y="386953"/>
                    <a:pt x="1514532" y="385858"/>
                    <a:pt x="1516713" y="384753"/>
                  </a:cubicBezTo>
                  <a:cubicBezTo>
                    <a:pt x="1532544" y="376771"/>
                    <a:pt x="1548289" y="368637"/>
                    <a:pt x="1563805" y="360064"/>
                  </a:cubicBezTo>
                  <a:cubicBezTo>
                    <a:pt x="1571511" y="355273"/>
                    <a:pt x="1578816" y="349806"/>
                    <a:pt x="1585512" y="343672"/>
                  </a:cubicBezTo>
                  <a:cubicBezTo>
                    <a:pt x="1589580" y="339595"/>
                    <a:pt x="1593056" y="335004"/>
                    <a:pt x="1596171" y="330175"/>
                  </a:cubicBezTo>
                  <a:cubicBezTo>
                    <a:pt x="1600933" y="322250"/>
                    <a:pt x="1603724" y="313373"/>
                    <a:pt x="1606401" y="304571"/>
                  </a:cubicBezTo>
                  <a:cubicBezTo>
                    <a:pt x="1612897" y="282416"/>
                    <a:pt x="1617983" y="259861"/>
                    <a:pt x="1624946" y="237849"/>
                  </a:cubicBezTo>
                  <a:cubicBezTo>
                    <a:pt x="1629823" y="222876"/>
                    <a:pt x="1636595" y="208588"/>
                    <a:pt x="1643767" y="194596"/>
                  </a:cubicBezTo>
                  <a:cubicBezTo>
                    <a:pt x="1657112" y="167545"/>
                    <a:pt x="1677715" y="145237"/>
                    <a:pt x="1697822" y="123101"/>
                  </a:cubicBezTo>
                  <a:cubicBezTo>
                    <a:pt x="1701108" y="119472"/>
                    <a:pt x="1704356" y="115824"/>
                    <a:pt x="1707575" y="112138"/>
                  </a:cubicBezTo>
                  <a:cubicBezTo>
                    <a:pt x="1711814" y="107299"/>
                    <a:pt x="1716005" y="102413"/>
                    <a:pt x="1720129" y="97469"/>
                  </a:cubicBezTo>
                  <a:cubicBezTo>
                    <a:pt x="1726549" y="89849"/>
                    <a:pt x="1732683" y="81944"/>
                    <a:pt x="1739370" y="74552"/>
                  </a:cubicBezTo>
                  <a:cubicBezTo>
                    <a:pt x="1742532" y="71056"/>
                    <a:pt x="1745828" y="67675"/>
                    <a:pt x="1749343" y="64513"/>
                  </a:cubicBezTo>
                  <a:cubicBezTo>
                    <a:pt x="1764859" y="49701"/>
                    <a:pt x="1782470" y="37348"/>
                    <a:pt x="1800568" y="25918"/>
                  </a:cubicBezTo>
                  <a:cubicBezTo>
                    <a:pt x="1815036" y="16745"/>
                    <a:pt x="1830019" y="8430"/>
                    <a:pt x="1844935" y="1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 name="Google Shape;95;p6"/>
          <p:cNvGrpSpPr/>
          <p:nvPr/>
        </p:nvGrpSpPr>
        <p:grpSpPr>
          <a:xfrm>
            <a:off x="-1467161" y="-1382046"/>
            <a:ext cx="10852011" cy="4939018"/>
            <a:chOff x="-1467161" y="-1382046"/>
            <a:chExt cx="10852011" cy="4939018"/>
          </a:xfrm>
        </p:grpSpPr>
        <p:grpSp>
          <p:nvGrpSpPr>
            <p:cNvPr id="96" name="Google Shape;96;p6"/>
            <p:cNvGrpSpPr/>
            <p:nvPr/>
          </p:nvGrpSpPr>
          <p:grpSpPr>
            <a:xfrm flipH="1" rot="10800000">
              <a:off x="7675125" y="-1382046"/>
              <a:ext cx="1709724" cy="2006264"/>
              <a:chOff x="3706560" y="1436760"/>
              <a:chExt cx="757991" cy="889459"/>
            </a:xfrm>
          </p:grpSpPr>
          <p:sp>
            <p:nvSpPr>
              <p:cNvPr id="97" name="Google Shape;97;p6"/>
              <p:cNvSpPr/>
              <p:nvPr/>
            </p:nvSpPr>
            <p:spPr>
              <a:xfrm>
                <a:off x="3706560" y="1436760"/>
                <a:ext cx="757098" cy="887736"/>
              </a:xfrm>
              <a:custGeom>
                <a:rect b="b" l="l" r="r" t="t"/>
                <a:pathLst>
                  <a:path extrusionOk="0" h="892197" w="762819">
                    <a:moveTo>
                      <a:pt x="757558" y="48264"/>
                    </a:moveTo>
                    <a:lnTo>
                      <a:pt x="757558" y="61370"/>
                    </a:lnTo>
                    <a:cubicBezTo>
                      <a:pt x="751090" y="59332"/>
                      <a:pt x="744956" y="56588"/>
                      <a:pt x="739003" y="53445"/>
                    </a:cubicBezTo>
                    <a:cubicBezTo>
                      <a:pt x="718801" y="42777"/>
                      <a:pt x="700732" y="27423"/>
                      <a:pt x="679453" y="18850"/>
                    </a:cubicBezTo>
                    <a:cubicBezTo>
                      <a:pt x="668995" y="15279"/>
                      <a:pt x="660555" y="14097"/>
                      <a:pt x="653335" y="14812"/>
                    </a:cubicBezTo>
                    <a:cubicBezTo>
                      <a:pt x="634895" y="16631"/>
                      <a:pt x="624398" y="30833"/>
                      <a:pt x="608396" y="49064"/>
                    </a:cubicBezTo>
                    <a:cubicBezTo>
                      <a:pt x="577678" y="80201"/>
                      <a:pt x="539788" y="122825"/>
                      <a:pt x="496811" y="134713"/>
                    </a:cubicBezTo>
                    <a:cubicBezTo>
                      <a:pt x="477761" y="138827"/>
                      <a:pt x="458101" y="138942"/>
                      <a:pt x="438690" y="138951"/>
                    </a:cubicBezTo>
                    <a:cubicBezTo>
                      <a:pt x="410791" y="139104"/>
                      <a:pt x="382606" y="136284"/>
                      <a:pt x="356432" y="126131"/>
                    </a:cubicBezTo>
                    <a:cubicBezTo>
                      <a:pt x="288623" y="98022"/>
                      <a:pt x="260239" y="71695"/>
                      <a:pt x="185029" y="106423"/>
                    </a:cubicBezTo>
                    <a:cubicBezTo>
                      <a:pt x="154997" y="120625"/>
                      <a:pt x="125888" y="137246"/>
                      <a:pt x="99171" y="157030"/>
                    </a:cubicBezTo>
                    <a:cubicBezTo>
                      <a:pt x="76558" y="174698"/>
                      <a:pt x="66481" y="195863"/>
                      <a:pt x="80407" y="223009"/>
                    </a:cubicBezTo>
                    <a:cubicBezTo>
                      <a:pt x="90370" y="246412"/>
                      <a:pt x="105448" y="267501"/>
                      <a:pt x="125708" y="283045"/>
                    </a:cubicBezTo>
                    <a:cubicBezTo>
                      <a:pt x="152558" y="303915"/>
                      <a:pt x="181686" y="319269"/>
                      <a:pt x="193954" y="353435"/>
                    </a:cubicBezTo>
                    <a:cubicBezTo>
                      <a:pt x="199374" y="369180"/>
                      <a:pt x="203651" y="385344"/>
                      <a:pt x="210432" y="400632"/>
                    </a:cubicBezTo>
                    <a:cubicBezTo>
                      <a:pt x="227644" y="444828"/>
                      <a:pt x="255533" y="479260"/>
                      <a:pt x="242017" y="529219"/>
                    </a:cubicBezTo>
                    <a:cubicBezTo>
                      <a:pt x="241531" y="531438"/>
                      <a:pt x="241017" y="533658"/>
                      <a:pt x="240484" y="535877"/>
                    </a:cubicBezTo>
                    <a:cubicBezTo>
                      <a:pt x="239569" y="539687"/>
                      <a:pt x="238579" y="543487"/>
                      <a:pt x="237521" y="547278"/>
                    </a:cubicBezTo>
                    <a:cubicBezTo>
                      <a:pt x="232235" y="566176"/>
                      <a:pt x="225148" y="584788"/>
                      <a:pt x="216166" y="602381"/>
                    </a:cubicBezTo>
                    <a:cubicBezTo>
                      <a:pt x="212890" y="608810"/>
                      <a:pt x="209356" y="615096"/>
                      <a:pt x="205556" y="621211"/>
                    </a:cubicBezTo>
                    <a:cubicBezTo>
                      <a:pt x="198345" y="632851"/>
                      <a:pt x="190201" y="643852"/>
                      <a:pt x="181095" y="653987"/>
                    </a:cubicBezTo>
                    <a:cubicBezTo>
                      <a:pt x="173875" y="662017"/>
                      <a:pt x="166046" y="669494"/>
                      <a:pt x="157597" y="676295"/>
                    </a:cubicBezTo>
                    <a:cubicBezTo>
                      <a:pt x="151111" y="681752"/>
                      <a:pt x="144205" y="686496"/>
                      <a:pt x="137033" y="690792"/>
                    </a:cubicBezTo>
                    <a:cubicBezTo>
                      <a:pt x="124879" y="698078"/>
                      <a:pt x="111944" y="704069"/>
                      <a:pt x="99018" y="710061"/>
                    </a:cubicBezTo>
                    <a:cubicBezTo>
                      <a:pt x="93484" y="712632"/>
                      <a:pt x="87941" y="715195"/>
                      <a:pt x="82474" y="717862"/>
                    </a:cubicBezTo>
                    <a:cubicBezTo>
                      <a:pt x="77578" y="720252"/>
                      <a:pt x="72729" y="722710"/>
                      <a:pt x="67967" y="725329"/>
                    </a:cubicBezTo>
                    <a:cubicBezTo>
                      <a:pt x="66605" y="726072"/>
                      <a:pt x="65252" y="726834"/>
                      <a:pt x="63909" y="727615"/>
                    </a:cubicBezTo>
                    <a:cubicBezTo>
                      <a:pt x="46317" y="740074"/>
                      <a:pt x="24142" y="751447"/>
                      <a:pt x="16056" y="772554"/>
                    </a:cubicBezTo>
                    <a:cubicBezTo>
                      <a:pt x="10769" y="800281"/>
                      <a:pt x="23485" y="827418"/>
                      <a:pt x="35258" y="851821"/>
                    </a:cubicBezTo>
                    <a:cubicBezTo>
                      <a:pt x="41211" y="863737"/>
                      <a:pt x="46221" y="876053"/>
                      <a:pt x="51041" y="888445"/>
                    </a:cubicBezTo>
                    <a:lnTo>
                      <a:pt x="35410" y="888445"/>
                    </a:lnTo>
                    <a:cubicBezTo>
                      <a:pt x="30277" y="876796"/>
                      <a:pt x="25143" y="865156"/>
                      <a:pt x="19809" y="853612"/>
                    </a:cubicBezTo>
                    <a:cubicBezTo>
                      <a:pt x="6978" y="827199"/>
                      <a:pt x="-5242" y="796595"/>
                      <a:pt x="2330" y="766953"/>
                    </a:cubicBezTo>
                    <a:cubicBezTo>
                      <a:pt x="4721" y="759753"/>
                      <a:pt x="8817" y="753580"/>
                      <a:pt x="13789" y="748075"/>
                    </a:cubicBezTo>
                    <a:cubicBezTo>
                      <a:pt x="19694" y="741493"/>
                      <a:pt x="26847" y="735864"/>
                      <a:pt x="33791" y="730539"/>
                    </a:cubicBezTo>
                    <a:cubicBezTo>
                      <a:pt x="35744" y="728911"/>
                      <a:pt x="37735" y="727349"/>
                      <a:pt x="39773" y="725844"/>
                    </a:cubicBezTo>
                    <a:cubicBezTo>
                      <a:pt x="51593" y="717062"/>
                      <a:pt x="64528" y="710213"/>
                      <a:pt x="77749" y="703850"/>
                    </a:cubicBezTo>
                    <a:cubicBezTo>
                      <a:pt x="91618" y="697173"/>
                      <a:pt x="105800" y="691039"/>
                      <a:pt x="119345" y="683781"/>
                    </a:cubicBezTo>
                    <a:cubicBezTo>
                      <a:pt x="126003" y="680219"/>
                      <a:pt x="132508" y="676371"/>
                      <a:pt x="138738" y="672056"/>
                    </a:cubicBezTo>
                    <a:cubicBezTo>
                      <a:pt x="148568" y="665112"/>
                      <a:pt x="157607" y="657245"/>
                      <a:pt x="165874" y="648634"/>
                    </a:cubicBezTo>
                    <a:cubicBezTo>
                      <a:pt x="167665" y="646767"/>
                      <a:pt x="169418" y="644872"/>
                      <a:pt x="171123" y="642938"/>
                    </a:cubicBezTo>
                    <a:cubicBezTo>
                      <a:pt x="182972" y="629613"/>
                      <a:pt x="193087" y="614706"/>
                      <a:pt x="201498" y="598828"/>
                    </a:cubicBezTo>
                    <a:cubicBezTo>
                      <a:pt x="208470" y="585674"/>
                      <a:pt x="214281" y="571853"/>
                      <a:pt x="218957" y="557718"/>
                    </a:cubicBezTo>
                    <a:cubicBezTo>
                      <a:pt x="221462" y="550145"/>
                      <a:pt x="223634" y="542468"/>
                      <a:pt x="225482" y="534763"/>
                    </a:cubicBezTo>
                    <a:cubicBezTo>
                      <a:pt x="227368" y="526914"/>
                      <a:pt x="228911" y="519027"/>
                      <a:pt x="230121" y="511150"/>
                    </a:cubicBezTo>
                    <a:cubicBezTo>
                      <a:pt x="234454" y="484375"/>
                      <a:pt x="220748" y="459915"/>
                      <a:pt x="209947" y="436426"/>
                    </a:cubicBezTo>
                    <a:cubicBezTo>
                      <a:pt x="202384" y="419510"/>
                      <a:pt x="194802" y="402565"/>
                      <a:pt x="188668" y="385068"/>
                    </a:cubicBezTo>
                    <a:cubicBezTo>
                      <a:pt x="172971" y="321822"/>
                      <a:pt x="147786" y="323003"/>
                      <a:pt x="104857" y="284455"/>
                    </a:cubicBezTo>
                    <a:cubicBezTo>
                      <a:pt x="82635" y="263605"/>
                      <a:pt x="56670" y="222895"/>
                      <a:pt x="59499" y="191653"/>
                    </a:cubicBezTo>
                    <a:cubicBezTo>
                      <a:pt x="63881" y="161849"/>
                      <a:pt x="91265" y="143256"/>
                      <a:pt x="114935" y="128340"/>
                    </a:cubicBezTo>
                    <a:cubicBezTo>
                      <a:pt x="135614" y="115301"/>
                      <a:pt x="156845" y="103013"/>
                      <a:pt x="179143" y="92936"/>
                    </a:cubicBezTo>
                    <a:cubicBezTo>
                      <a:pt x="214500" y="76048"/>
                      <a:pt x="255886" y="68552"/>
                      <a:pt x="293424" y="82744"/>
                    </a:cubicBezTo>
                    <a:cubicBezTo>
                      <a:pt x="318513" y="91660"/>
                      <a:pt x="341487" y="105661"/>
                      <a:pt x="366757" y="114148"/>
                    </a:cubicBezTo>
                    <a:cubicBezTo>
                      <a:pt x="404971" y="126931"/>
                      <a:pt x="446519" y="125721"/>
                      <a:pt x="486153" y="121787"/>
                    </a:cubicBezTo>
                    <a:cubicBezTo>
                      <a:pt x="516309" y="117034"/>
                      <a:pt x="539416" y="94879"/>
                      <a:pt x="561257" y="75219"/>
                    </a:cubicBezTo>
                    <a:cubicBezTo>
                      <a:pt x="577821" y="60227"/>
                      <a:pt x="593337" y="44130"/>
                      <a:pt x="608092" y="27366"/>
                    </a:cubicBezTo>
                    <a:cubicBezTo>
                      <a:pt x="625199" y="5277"/>
                      <a:pt x="645563" y="-3752"/>
                      <a:pt x="671681" y="1420"/>
                    </a:cubicBezTo>
                    <a:cubicBezTo>
                      <a:pt x="674414" y="1953"/>
                      <a:pt x="677205" y="2648"/>
                      <a:pt x="680062" y="3506"/>
                    </a:cubicBezTo>
                    <a:cubicBezTo>
                      <a:pt x="706780" y="12831"/>
                      <a:pt x="728307" y="32166"/>
                      <a:pt x="752843" y="45682"/>
                    </a:cubicBezTo>
                    <a:cubicBezTo>
                      <a:pt x="752976" y="45759"/>
                      <a:pt x="753100" y="45844"/>
                      <a:pt x="753234" y="45920"/>
                    </a:cubicBezTo>
                    <a:cubicBezTo>
                      <a:pt x="754634" y="46768"/>
                      <a:pt x="756110" y="47540"/>
                      <a:pt x="757577" y="48302"/>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6"/>
              <p:cNvSpPr/>
              <p:nvPr/>
            </p:nvSpPr>
            <p:spPr>
              <a:xfrm>
                <a:off x="3725640" y="1468800"/>
                <a:ext cx="738911" cy="857419"/>
              </a:xfrm>
              <a:custGeom>
                <a:rect b="b" l="l" r="r" t="t"/>
                <a:pathLst>
                  <a:path extrusionOk="0" h="866080" w="738911">
                    <a:moveTo>
                      <a:pt x="738518" y="49337"/>
                    </a:moveTo>
                    <a:lnTo>
                      <a:pt x="738518" y="56681"/>
                    </a:lnTo>
                    <a:cubicBezTo>
                      <a:pt x="732861" y="55185"/>
                      <a:pt x="727241" y="53557"/>
                      <a:pt x="721554" y="52204"/>
                    </a:cubicBezTo>
                    <a:cubicBezTo>
                      <a:pt x="710163" y="49318"/>
                      <a:pt x="698723" y="45670"/>
                      <a:pt x="688207" y="40298"/>
                    </a:cubicBezTo>
                    <a:cubicBezTo>
                      <a:pt x="683597" y="37945"/>
                      <a:pt x="679168" y="35278"/>
                      <a:pt x="674996" y="32192"/>
                    </a:cubicBezTo>
                    <a:cubicBezTo>
                      <a:pt x="670215" y="28668"/>
                      <a:pt x="665929" y="24515"/>
                      <a:pt x="661966" y="20095"/>
                    </a:cubicBezTo>
                    <a:cubicBezTo>
                      <a:pt x="657661" y="15399"/>
                      <a:pt x="653594" y="10199"/>
                      <a:pt x="647898" y="7113"/>
                    </a:cubicBezTo>
                    <a:cubicBezTo>
                      <a:pt x="625323" y="-3908"/>
                      <a:pt x="601054" y="50661"/>
                      <a:pt x="592119" y="66234"/>
                    </a:cubicBezTo>
                    <a:cubicBezTo>
                      <a:pt x="585433" y="78598"/>
                      <a:pt x="578622" y="90885"/>
                      <a:pt x="571317" y="102896"/>
                    </a:cubicBezTo>
                    <a:cubicBezTo>
                      <a:pt x="565592" y="111792"/>
                      <a:pt x="558810" y="119984"/>
                      <a:pt x="551886" y="127966"/>
                    </a:cubicBezTo>
                    <a:cubicBezTo>
                      <a:pt x="543008" y="138186"/>
                      <a:pt x="532893" y="148035"/>
                      <a:pt x="520672" y="154055"/>
                    </a:cubicBezTo>
                    <a:cubicBezTo>
                      <a:pt x="518415" y="155160"/>
                      <a:pt x="516091" y="156150"/>
                      <a:pt x="513690" y="156969"/>
                    </a:cubicBezTo>
                    <a:cubicBezTo>
                      <a:pt x="505308" y="160160"/>
                      <a:pt x="496345" y="161027"/>
                      <a:pt x="487468" y="161627"/>
                    </a:cubicBezTo>
                    <a:cubicBezTo>
                      <a:pt x="456340" y="163685"/>
                      <a:pt x="423517" y="161808"/>
                      <a:pt x="395466" y="146930"/>
                    </a:cubicBezTo>
                    <a:cubicBezTo>
                      <a:pt x="380626" y="139062"/>
                      <a:pt x="366443" y="129985"/>
                      <a:pt x="351518" y="122251"/>
                    </a:cubicBezTo>
                    <a:cubicBezTo>
                      <a:pt x="336992" y="114840"/>
                      <a:pt x="321600" y="109344"/>
                      <a:pt x="306550" y="103106"/>
                    </a:cubicBezTo>
                    <a:cubicBezTo>
                      <a:pt x="290501" y="96619"/>
                      <a:pt x="274832" y="89180"/>
                      <a:pt x="258535" y="83294"/>
                    </a:cubicBezTo>
                    <a:cubicBezTo>
                      <a:pt x="250200" y="80407"/>
                      <a:pt x="241675" y="77779"/>
                      <a:pt x="232846" y="76940"/>
                    </a:cubicBezTo>
                    <a:cubicBezTo>
                      <a:pt x="226940" y="76598"/>
                      <a:pt x="221054" y="77674"/>
                      <a:pt x="215253" y="78703"/>
                    </a:cubicBezTo>
                    <a:cubicBezTo>
                      <a:pt x="196603" y="82141"/>
                      <a:pt x="179106" y="89942"/>
                      <a:pt x="162780" y="99277"/>
                    </a:cubicBezTo>
                    <a:cubicBezTo>
                      <a:pt x="150159" y="106316"/>
                      <a:pt x="138215" y="113393"/>
                      <a:pt x="127909" y="123394"/>
                    </a:cubicBezTo>
                    <a:cubicBezTo>
                      <a:pt x="115374" y="136072"/>
                      <a:pt x="104306" y="150740"/>
                      <a:pt x="98362" y="167704"/>
                    </a:cubicBezTo>
                    <a:cubicBezTo>
                      <a:pt x="93543" y="180820"/>
                      <a:pt x="91295" y="195660"/>
                      <a:pt x="95590" y="209224"/>
                    </a:cubicBezTo>
                    <a:cubicBezTo>
                      <a:pt x="99019" y="218482"/>
                      <a:pt x="105363" y="226359"/>
                      <a:pt x="111888" y="233646"/>
                    </a:cubicBezTo>
                    <a:cubicBezTo>
                      <a:pt x="122622" y="244695"/>
                      <a:pt x="136481" y="251981"/>
                      <a:pt x="148854" y="260982"/>
                    </a:cubicBezTo>
                    <a:cubicBezTo>
                      <a:pt x="167018" y="273594"/>
                      <a:pt x="184211" y="288757"/>
                      <a:pt x="194574" y="308626"/>
                    </a:cubicBezTo>
                    <a:cubicBezTo>
                      <a:pt x="203690" y="328296"/>
                      <a:pt x="210957" y="348841"/>
                      <a:pt x="221444" y="367872"/>
                    </a:cubicBezTo>
                    <a:cubicBezTo>
                      <a:pt x="227255" y="378426"/>
                      <a:pt x="233798" y="387732"/>
                      <a:pt x="241047" y="397180"/>
                    </a:cubicBezTo>
                    <a:cubicBezTo>
                      <a:pt x="251343" y="410658"/>
                      <a:pt x="262792" y="424079"/>
                      <a:pt x="267755" y="440605"/>
                    </a:cubicBezTo>
                    <a:cubicBezTo>
                      <a:pt x="269860" y="448015"/>
                      <a:pt x="270450" y="455759"/>
                      <a:pt x="271108" y="463417"/>
                    </a:cubicBezTo>
                    <a:cubicBezTo>
                      <a:pt x="271708" y="471152"/>
                      <a:pt x="272203" y="478905"/>
                      <a:pt x="272365" y="486668"/>
                    </a:cubicBezTo>
                    <a:cubicBezTo>
                      <a:pt x="272508" y="493669"/>
                      <a:pt x="272374" y="500679"/>
                      <a:pt x="271784" y="507661"/>
                    </a:cubicBezTo>
                    <a:cubicBezTo>
                      <a:pt x="271708" y="508680"/>
                      <a:pt x="271603" y="509709"/>
                      <a:pt x="271498" y="510728"/>
                    </a:cubicBezTo>
                    <a:cubicBezTo>
                      <a:pt x="270946" y="515090"/>
                      <a:pt x="270088" y="519396"/>
                      <a:pt x="268974" y="523644"/>
                    </a:cubicBezTo>
                    <a:cubicBezTo>
                      <a:pt x="267260" y="530207"/>
                      <a:pt x="264926" y="536617"/>
                      <a:pt x="262145" y="542799"/>
                    </a:cubicBezTo>
                    <a:cubicBezTo>
                      <a:pt x="257087" y="554210"/>
                      <a:pt x="251381" y="565449"/>
                      <a:pt x="243866" y="575460"/>
                    </a:cubicBezTo>
                    <a:cubicBezTo>
                      <a:pt x="242695" y="577031"/>
                      <a:pt x="241494" y="578546"/>
                      <a:pt x="240247" y="580032"/>
                    </a:cubicBezTo>
                    <a:cubicBezTo>
                      <a:pt x="223702" y="599768"/>
                      <a:pt x="200708" y="612855"/>
                      <a:pt x="181230" y="629448"/>
                    </a:cubicBezTo>
                    <a:cubicBezTo>
                      <a:pt x="180668" y="629924"/>
                      <a:pt x="180106" y="630410"/>
                      <a:pt x="179553" y="630895"/>
                    </a:cubicBezTo>
                    <a:cubicBezTo>
                      <a:pt x="169809" y="638973"/>
                      <a:pt x="161037" y="648098"/>
                      <a:pt x="151864" y="656803"/>
                    </a:cubicBezTo>
                    <a:cubicBezTo>
                      <a:pt x="149893" y="658670"/>
                      <a:pt x="147902" y="660509"/>
                      <a:pt x="145863" y="662299"/>
                    </a:cubicBezTo>
                    <a:cubicBezTo>
                      <a:pt x="143492" y="664395"/>
                      <a:pt x="141082" y="666443"/>
                      <a:pt x="138624" y="668433"/>
                    </a:cubicBezTo>
                    <a:cubicBezTo>
                      <a:pt x="138167" y="668814"/>
                      <a:pt x="137710" y="669176"/>
                      <a:pt x="137262" y="669538"/>
                    </a:cubicBezTo>
                    <a:cubicBezTo>
                      <a:pt x="127337" y="677511"/>
                      <a:pt x="116774" y="684693"/>
                      <a:pt x="105820" y="691160"/>
                    </a:cubicBezTo>
                    <a:cubicBezTo>
                      <a:pt x="104877" y="691722"/>
                      <a:pt x="103925" y="692274"/>
                      <a:pt x="102972" y="692817"/>
                    </a:cubicBezTo>
                    <a:cubicBezTo>
                      <a:pt x="94219" y="697942"/>
                      <a:pt x="85084" y="702447"/>
                      <a:pt x="75626" y="706133"/>
                    </a:cubicBezTo>
                    <a:cubicBezTo>
                      <a:pt x="61043" y="711496"/>
                      <a:pt x="46203" y="716268"/>
                      <a:pt x="32173" y="723002"/>
                    </a:cubicBezTo>
                    <a:cubicBezTo>
                      <a:pt x="23724" y="727174"/>
                      <a:pt x="15209" y="731717"/>
                      <a:pt x="8561" y="738499"/>
                    </a:cubicBezTo>
                    <a:cubicBezTo>
                      <a:pt x="6646" y="740595"/>
                      <a:pt x="5074" y="743052"/>
                      <a:pt x="4493" y="745862"/>
                    </a:cubicBezTo>
                    <a:cubicBezTo>
                      <a:pt x="3979" y="748234"/>
                      <a:pt x="4379" y="750691"/>
                      <a:pt x="5141" y="752977"/>
                    </a:cubicBezTo>
                    <a:cubicBezTo>
                      <a:pt x="7332" y="758997"/>
                      <a:pt x="10199" y="764645"/>
                      <a:pt x="13256" y="770208"/>
                    </a:cubicBezTo>
                    <a:cubicBezTo>
                      <a:pt x="25467" y="792192"/>
                      <a:pt x="38279" y="814375"/>
                      <a:pt x="54195" y="833854"/>
                    </a:cubicBezTo>
                    <a:cubicBezTo>
                      <a:pt x="61615" y="842541"/>
                      <a:pt x="70216" y="849885"/>
                      <a:pt x="79360" y="856581"/>
                    </a:cubicBezTo>
                    <a:lnTo>
                      <a:pt x="72111" y="856581"/>
                    </a:lnTo>
                    <a:cubicBezTo>
                      <a:pt x="69225" y="854314"/>
                      <a:pt x="66387" y="851971"/>
                      <a:pt x="63615" y="849542"/>
                    </a:cubicBezTo>
                    <a:cubicBezTo>
                      <a:pt x="39660" y="827148"/>
                      <a:pt x="23124" y="798192"/>
                      <a:pt x="7427" y="769732"/>
                    </a:cubicBezTo>
                    <a:cubicBezTo>
                      <a:pt x="4608" y="764188"/>
                      <a:pt x="1931" y="758492"/>
                      <a:pt x="483" y="752425"/>
                    </a:cubicBezTo>
                    <a:cubicBezTo>
                      <a:pt x="-393" y="748805"/>
                      <a:pt x="-88" y="744910"/>
                      <a:pt x="1483" y="741519"/>
                    </a:cubicBezTo>
                    <a:cubicBezTo>
                      <a:pt x="2750" y="738709"/>
                      <a:pt x="4741" y="736309"/>
                      <a:pt x="6951" y="734175"/>
                    </a:cubicBezTo>
                    <a:cubicBezTo>
                      <a:pt x="18000" y="724050"/>
                      <a:pt x="32087" y="718202"/>
                      <a:pt x="45794" y="712591"/>
                    </a:cubicBezTo>
                    <a:cubicBezTo>
                      <a:pt x="52918" y="709648"/>
                      <a:pt x="60196" y="707124"/>
                      <a:pt x="67454" y="704552"/>
                    </a:cubicBezTo>
                    <a:cubicBezTo>
                      <a:pt x="78817" y="700504"/>
                      <a:pt x="89752" y="695341"/>
                      <a:pt x="100172" y="689293"/>
                    </a:cubicBezTo>
                    <a:cubicBezTo>
                      <a:pt x="100601" y="689055"/>
                      <a:pt x="101020" y="688807"/>
                      <a:pt x="101448" y="688560"/>
                    </a:cubicBezTo>
                    <a:cubicBezTo>
                      <a:pt x="109697" y="683816"/>
                      <a:pt x="117736" y="678663"/>
                      <a:pt x="125423" y="673044"/>
                    </a:cubicBezTo>
                    <a:cubicBezTo>
                      <a:pt x="128404" y="670872"/>
                      <a:pt x="131338" y="668624"/>
                      <a:pt x="134214" y="666300"/>
                    </a:cubicBezTo>
                    <a:cubicBezTo>
                      <a:pt x="134624" y="665976"/>
                      <a:pt x="135033" y="665643"/>
                      <a:pt x="135443" y="665300"/>
                    </a:cubicBezTo>
                    <a:cubicBezTo>
                      <a:pt x="136167" y="664709"/>
                      <a:pt x="136900" y="664109"/>
                      <a:pt x="137624" y="663499"/>
                    </a:cubicBezTo>
                    <a:cubicBezTo>
                      <a:pt x="150569" y="652508"/>
                      <a:pt x="161875" y="639735"/>
                      <a:pt x="174896" y="628819"/>
                    </a:cubicBezTo>
                    <a:cubicBezTo>
                      <a:pt x="175400" y="628400"/>
                      <a:pt x="175896" y="627981"/>
                      <a:pt x="176401" y="627581"/>
                    </a:cubicBezTo>
                    <a:cubicBezTo>
                      <a:pt x="201442" y="606883"/>
                      <a:pt x="219587" y="596367"/>
                      <a:pt x="234665" y="578898"/>
                    </a:cubicBezTo>
                    <a:cubicBezTo>
                      <a:pt x="244371" y="567649"/>
                      <a:pt x="252820" y="553524"/>
                      <a:pt x="261030" y="531950"/>
                    </a:cubicBezTo>
                    <a:cubicBezTo>
                      <a:pt x="261354" y="531073"/>
                      <a:pt x="261668" y="530207"/>
                      <a:pt x="261954" y="529321"/>
                    </a:cubicBezTo>
                    <a:cubicBezTo>
                      <a:pt x="264354" y="522139"/>
                      <a:pt x="265707" y="514757"/>
                      <a:pt x="266412" y="507280"/>
                    </a:cubicBezTo>
                    <a:cubicBezTo>
                      <a:pt x="266974" y="501422"/>
                      <a:pt x="267136" y="495526"/>
                      <a:pt x="267088" y="489601"/>
                    </a:cubicBezTo>
                    <a:cubicBezTo>
                      <a:pt x="267040" y="483134"/>
                      <a:pt x="266736" y="476676"/>
                      <a:pt x="266440" y="470275"/>
                    </a:cubicBezTo>
                    <a:cubicBezTo>
                      <a:pt x="265821" y="460655"/>
                      <a:pt x="265107" y="450930"/>
                      <a:pt x="262268" y="441672"/>
                    </a:cubicBezTo>
                    <a:cubicBezTo>
                      <a:pt x="257573" y="427660"/>
                      <a:pt x="247876" y="416173"/>
                      <a:pt x="239008" y="404610"/>
                    </a:cubicBezTo>
                    <a:cubicBezTo>
                      <a:pt x="231874" y="395542"/>
                      <a:pt x="225083" y="386179"/>
                      <a:pt x="219092" y="376311"/>
                    </a:cubicBezTo>
                    <a:cubicBezTo>
                      <a:pt x="212300" y="365424"/>
                      <a:pt x="206719" y="353861"/>
                      <a:pt x="201308" y="342250"/>
                    </a:cubicBezTo>
                    <a:cubicBezTo>
                      <a:pt x="197136" y="333325"/>
                      <a:pt x="193536" y="324143"/>
                      <a:pt x="189450" y="315180"/>
                    </a:cubicBezTo>
                    <a:cubicBezTo>
                      <a:pt x="180449" y="297092"/>
                      <a:pt x="165409" y="282709"/>
                      <a:pt x="149511" y="270593"/>
                    </a:cubicBezTo>
                    <a:cubicBezTo>
                      <a:pt x="141044" y="264040"/>
                      <a:pt x="132719" y="258382"/>
                      <a:pt x="124099" y="252353"/>
                    </a:cubicBezTo>
                    <a:cubicBezTo>
                      <a:pt x="117079" y="247505"/>
                      <a:pt x="110259" y="242247"/>
                      <a:pt x="104801" y="235636"/>
                    </a:cubicBezTo>
                    <a:cubicBezTo>
                      <a:pt x="98048" y="227607"/>
                      <a:pt x="91380" y="218930"/>
                      <a:pt x="88628" y="208643"/>
                    </a:cubicBezTo>
                    <a:cubicBezTo>
                      <a:pt x="85370" y="195965"/>
                      <a:pt x="86742" y="181877"/>
                      <a:pt x="90771" y="169523"/>
                    </a:cubicBezTo>
                    <a:cubicBezTo>
                      <a:pt x="97543" y="148311"/>
                      <a:pt x="112383" y="128975"/>
                      <a:pt x="128804" y="114202"/>
                    </a:cubicBezTo>
                    <a:cubicBezTo>
                      <a:pt x="145301" y="100591"/>
                      <a:pt x="164475" y="90437"/>
                      <a:pt x="184116" y="82141"/>
                    </a:cubicBezTo>
                    <a:cubicBezTo>
                      <a:pt x="199499" y="76074"/>
                      <a:pt x="215853" y="70806"/>
                      <a:pt x="232541" y="70816"/>
                    </a:cubicBezTo>
                    <a:cubicBezTo>
                      <a:pt x="252001" y="72549"/>
                      <a:pt x="270022" y="81122"/>
                      <a:pt x="287757" y="88723"/>
                    </a:cubicBezTo>
                    <a:cubicBezTo>
                      <a:pt x="302664" y="95343"/>
                      <a:pt x="317818" y="101372"/>
                      <a:pt x="332982" y="107344"/>
                    </a:cubicBezTo>
                    <a:cubicBezTo>
                      <a:pt x="340612" y="110373"/>
                      <a:pt x="348165" y="113602"/>
                      <a:pt x="355385" y="117507"/>
                    </a:cubicBezTo>
                    <a:cubicBezTo>
                      <a:pt x="372768" y="126642"/>
                      <a:pt x="388741" y="138662"/>
                      <a:pt x="406639" y="146721"/>
                    </a:cubicBezTo>
                    <a:cubicBezTo>
                      <a:pt x="436043" y="158894"/>
                      <a:pt x="469837" y="158960"/>
                      <a:pt x="500946" y="154760"/>
                    </a:cubicBezTo>
                    <a:cubicBezTo>
                      <a:pt x="511833" y="152759"/>
                      <a:pt x="521148" y="148073"/>
                      <a:pt x="529445" y="141663"/>
                    </a:cubicBezTo>
                    <a:cubicBezTo>
                      <a:pt x="534388" y="137853"/>
                      <a:pt x="538960" y="133433"/>
                      <a:pt x="543294" y="128623"/>
                    </a:cubicBezTo>
                    <a:cubicBezTo>
                      <a:pt x="551962" y="118822"/>
                      <a:pt x="560506" y="108773"/>
                      <a:pt x="567421" y="97638"/>
                    </a:cubicBezTo>
                    <a:cubicBezTo>
                      <a:pt x="579175" y="78388"/>
                      <a:pt x="589205" y="58167"/>
                      <a:pt x="600311" y="38536"/>
                    </a:cubicBezTo>
                    <a:cubicBezTo>
                      <a:pt x="609579" y="22562"/>
                      <a:pt x="630410" y="-9499"/>
                      <a:pt x="651441" y="2712"/>
                    </a:cubicBezTo>
                    <a:cubicBezTo>
                      <a:pt x="659328" y="7827"/>
                      <a:pt x="664671" y="15914"/>
                      <a:pt x="671662" y="22086"/>
                    </a:cubicBezTo>
                    <a:cubicBezTo>
                      <a:pt x="676492" y="26544"/>
                      <a:pt x="681997" y="30201"/>
                      <a:pt x="687779" y="33306"/>
                    </a:cubicBezTo>
                    <a:cubicBezTo>
                      <a:pt x="689931" y="34392"/>
                      <a:pt x="692113" y="35411"/>
                      <a:pt x="694322" y="36383"/>
                    </a:cubicBezTo>
                    <a:cubicBezTo>
                      <a:pt x="708200" y="42498"/>
                      <a:pt x="723021" y="46556"/>
                      <a:pt x="737852" y="49204"/>
                    </a:cubicBezTo>
                    <a:cubicBezTo>
                      <a:pt x="738061" y="49232"/>
                      <a:pt x="738271" y="49270"/>
                      <a:pt x="738480" y="4930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6"/>
              <p:cNvSpPr/>
              <p:nvPr/>
            </p:nvSpPr>
            <p:spPr>
              <a:xfrm>
                <a:off x="3744000" y="1531800"/>
                <a:ext cx="720443" cy="793432"/>
              </a:xfrm>
              <a:custGeom>
                <a:rect b="b" l="l" r="r" t="t"/>
                <a:pathLst>
                  <a:path extrusionOk="0" h="793432" w="720443">
                    <a:moveTo>
                      <a:pt x="720277" y="24815"/>
                    </a:moveTo>
                    <a:lnTo>
                      <a:pt x="720277" y="29797"/>
                    </a:lnTo>
                    <a:cubicBezTo>
                      <a:pt x="711952" y="28882"/>
                      <a:pt x="703713" y="27130"/>
                      <a:pt x="695864" y="24206"/>
                    </a:cubicBezTo>
                    <a:cubicBezTo>
                      <a:pt x="686920" y="21139"/>
                      <a:pt x="678176" y="17548"/>
                      <a:pt x="669413" y="14023"/>
                    </a:cubicBezTo>
                    <a:cubicBezTo>
                      <a:pt x="659517" y="10051"/>
                      <a:pt x="649258" y="5880"/>
                      <a:pt x="638429" y="5889"/>
                    </a:cubicBezTo>
                    <a:cubicBezTo>
                      <a:pt x="635628" y="5889"/>
                      <a:pt x="632923" y="6365"/>
                      <a:pt x="630351" y="7194"/>
                    </a:cubicBezTo>
                    <a:cubicBezTo>
                      <a:pt x="623017" y="9556"/>
                      <a:pt x="616673" y="14871"/>
                      <a:pt x="611978" y="20958"/>
                    </a:cubicBezTo>
                    <a:cubicBezTo>
                      <a:pt x="608139" y="26034"/>
                      <a:pt x="605224" y="31616"/>
                      <a:pt x="602395" y="37264"/>
                    </a:cubicBezTo>
                    <a:cubicBezTo>
                      <a:pt x="602148" y="37741"/>
                      <a:pt x="601900" y="38226"/>
                      <a:pt x="601652" y="38703"/>
                    </a:cubicBezTo>
                    <a:cubicBezTo>
                      <a:pt x="592842" y="55772"/>
                      <a:pt x="584355" y="74326"/>
                      <a:pt x="569325" y="86661"/>
                    </a:cubicBezTo>
                    <a:cubicBezTo>
                      <a:pt x="567782" y="87937"/>
                      <a:pt x="566162" y="89138"/>
                      <a:pt x="564476" y="90262"/>
                    </a:cubicBezTo>
                    <a:cubicBezTo>
                      <a:pt x="555028" y="96396"/>
                      <a:pt x="545169" y="101872"/>
                      <a:pt x="535435" y="107540"/>
                    </a:cubicBezTo>
                    <a:cubicBezTo>
                      <a:pt x="513232" y="120170"/>
                      <a:pt x="487857" y="135439"/>
                      <a:pt x="461930" y="135381"/>
                    </a:cubicBezTo>
                    <a:cubicBezTo>
                      <a:pt x="454082" y="135362"/>
                      <a:pt x="446176" y="133953"/>
                      <a:pt x="438289" y="130619"/>
                    </a:cubicBezTo>
                    <a:cubicBezTo>
                      <a:pt x="423011" y="124866"/>
                      <a:pt x="408038" y="118236"/>
                      <a:pt x="393484" y="110855"/>
                    </a:cubicBezTo>
                    <a:cubicBezTo>
                      <a:pt x="383711" y="105835"/>
                      <a:pt x="374253" y="100225"/>
                      <a:pt x="364528" y="95110"/>
                    </a:cubicBezTo>
                    <a:cubicBezTo>
                      <a:pt x="354545" y="89957"/>
                      <a:pt x="344449" y="85004"/>
                      <a:pt x="334219" y="80346"/>
                    </a:cubicBezTo>
                    <a:cubicBezTo>
                      <a:pt x="303206" y="66640"/>
                      <a:pt x="270792" y="54952"/>
                      <a:pt x="237112" y="50104"/>
                    </a:cubicBezTo>
                    <a:cubicBezTo>
                      <a:pt x="211594" y="47266"/>
                      <a:pt x="181971" y="49037"/>
                      <a:pt x="163141" y="68630"/>
                    </a:cubicBezTo>
                    <a:cubicBezTo>
                      <a:pt x="153816" y="77622"/>
                      <a:pt x="148986" y="89919"/>
                      <a:pt x="145072" y="102015"/>
                    </a:cubicBezTo>
                    <a:cubicBezTo>
                      <a:pt x="142224" y="111436"/>
                      <a:pt x="139633" y="121113"/>
                      <a:pt x="139614" y="131009"/>
                    </a:cubicBezTo>
                    <a:cubicBezTo>
                      <a:pt x="139614" y="138258"/>
                      <a:pt x="141928" y="145278"/>
                      <a:pt x="145681" y="151431"/>
                    </a:cubicBezTo>
                    <a:cubicBezTo>
                      <a:pt x="150244" y="158918"/>
                      <a:pt x="155578" y="165852"/>
                      <a:pt x="161235" y="172510"/>
                    </a:cubicBezTo>
                    <a:cubicBezTo>
                      <a:pt x="169770" y="181978"/>
                      <a:pt x="178180" y="191979"/>
                      <a:pt x="182343" y="204228"/>
                    </a:cubicBezTo>
                    <a:cubicBezTo>
                      <a:pt x="184238" y="209534"/>
                      <a:pt x="184762" y="215106"/>
                      <a:pt x="185562" y="220373"/>
                    </a:cubicBezTo>
                    <a:cubicBezTo>
                      <a:pt x="186677" y="227479"/>
                      <a:pt x="188229" y="234508"/>
                      <a:pt x="190096" y="240995"/>
                    </a:cubicBezTo>
                    <a:cubicBezTo>
                      <a:pt x="196078" y="262826"/>
                      <a:pt x="208956" y="281647"/>
                      <a:pt x="219833" y="301212"/>
                    </a:cubicBezTo>
                    <a:cubicBezTo>
                      <a:pt x="225605" y="311527"/>
                      <a:pt x="231292" y="321824"/>
                      <a:pt x="238588" y="331149"/>
                    </a:cubicBezTo>
                    <a:cubicBezTo>
                      <a:pt x="244979" y="339226"/>
                      <a:pt x="252066" y="346760"/>
                      <a:pt x="259276" y="353913"/>
                    </a:cubicBezTo>
                    <a:cubicBezTo>
                      <a:pt x="269144" y="363715"/>
                      <a:pt x="279936" y="372668"/>
                      <a:pt x="288499" y="383679"/>
                    </a:cubicBezTo>
                    <a:cubicBezTo>
                      <a:pt x="291004" y="386946"/>
                      <a:pt x="293385" y="390347"/>
                      <a:pt x="295519" y="393871"/>
                    </a:cubicBezTo>
                    <a:cubicBezTo>
                      <a:pt x="299081" y="399748"/>
                      <a:pt x="302005" y="405996"/>
                      <a:pt x="303825" y="412645"/>
                    </a:cubicBezTo>
                    <a:cubicBezTo>
                      <a:pt x="304130" y="413835"/>
                      <a:pt x="304406" y="415016"/>
                      <a:pt x="304653" y="416217"/>
                    </a:cubicBezTo>
                    <a:cubicBezTo>
                      <a:pt x="306758" y="426599"/>
                      <a:pt x="306387" y="437410"/>
                      <a:pt x="304406" y="447830"/>
                    </a:cubicBezTo>
                    <a:cubicBezTo>
                      <a:pt x="303891" y="450526"/>
                      <a:pt x="303272" y="453183"/>
                      <a:pt x="302558" y="455812"/>
                    </a:cubicBezTo>
                    <a:cubicBezTo>
                      <a:pt x="300548" y="462975"/>
                      <a:pt x="297176" y="469652"/>
                      <a:pt x="293719" y="476195"/>
                    </a:cubicBezTo>
                    <a:cubicBezTo>
                      <a:pt x="292776" y="477958"/>
                      <a:pt x="291833" y="479729"/>
                      <a:pt x="290880" y="481482"/>
                    </a:cubicBezTo>
                    <a:cubicBezTo>
                      <a:pt x="286346" y="489902"/>
                      <a:pt x="281708" y="498274"/>
                      <a:pt x="277107" y="506666"/>
                    </a:cubicBezTo>
                    <a:cubicBezTo>
                      <a:pt x="273802" y="512533"/>
                      <a:pt x="270535" y="518563"/>
                      <a:pt x="267220" y="524668"/>
                    </a:cubicBezTo>
                    <a:cubicBezTo>
                      <a:pt x="261324" y="535536"/>
                      <a:pt x="255333" y="546633"/>
                      <a:pt x="248885" y="557444"/>
                    </a:cubicBezTo>
                    <a:cubicBezTo>
                      <a:pt x="241779" y="569331"/>
                      <a:pt x="234140" y="580866"/>
                      <a:pt x="225482" y="591353"/>
                    </a:cubicBezTo>
                    <a:cubicBezTo>
                      <a:pt x="216138" y="602697"/>
                      <a:pt x="205603" y="612813"/>
                      <a:pt x="193306" y="620861"/>
                    </a:cubicBezTo>
                    <a:cubicBezTo>
                      <a:pt x="185715" y="625614"/>
                      <a:pt x="177695" y="629681"/>
                      <a:pt x="169379" y="632996"/>
                    </a:cubicBezTo>
                    <a:cubicBezTo>
                      <a:pt x="164084" y="635101"/>
                      <a:pt x="158673" y="636911"/>
                      <a:pt x="153168" y="638387"/>
                    </a:cubicBezTo>
                    <a:cubicBezTo>
                      <a:pt x="139499" y="641759"/>
                      <a:pt x="125431" y="642854"/>
                      <a:pt x="111525" y="644902"/>
                    </a:cubicBezTo>
                    <a:cubicBezTo>
                      <a:pt x="103914" y="646017"/>
                      <a:pt x="96370" y="647407"/>
                      <a:pt x="88960" y="649617"/>
                    </a:cubicBezTo>
                    <a:cubicBezTo>
                      <a:pt x="67690" y="656170"/>
                      <a:pt x="46755" y="663771"/>
                      <a:pt x="25933" y="671629"/>
                    </a:cubicBezTo>
                    <a:cubicBezTo>
                      <a:pt x="18475" y="674468"/>
                      <a:pt x="4930" y="679535"/>
                      <a:pt x="5359" y="687870"/>
                    </a:cubicBezTo>
                    <a:cubicBezTo>
                      <a:pt x="5607" y="693499"/>
                      <a:pt x="8674" y="698518"/>
                      <a:pt x="11741" y="703091"/>
                    </a:cubicBezTo>
                    <a:cubicBezTo>
                      <a:pt x="16055" y="709482"/>
                      <a:pt x="20789" y="715559"/>
                      <a:pt x="25704" y="721502"/>
                    </a:cubicBezTo>
                    <a:cubicBezTo>
                      <a:pt x="44440" y="744867"/>
                      <a:pt x="65290" y="765555"/>
                      <a:pt x="92665" y="778586"/>
                    </a:cubicBezTo>
                    <a:cubicBezTo>
                      <a:pt x="103362" y="783710"/>
                      <a:pt x="114230" y="788454"/>
                      <a:pt x="125022" y="793349"/>
                    </a:cubicBezTo>
                    <a:lnTo>
                      <a:pt x="110410" y="793349"/>
                    </a:lnTo>
                    <a:cubicBezTo>
                      <a:pt x="100571" y="789406"/>
                      <a:pt x="90846" y="785196"/>
                      <a:pt x="81540" y="780119"/>
                    </a:cubicBezTo>
                    <a:cubicBezTo>
                      <a:pt x="55899" y="766698"/>
                      <a:pt x="35715" y="745458"/>
                      <a:pt x="17665" y="723226"/>
                    </a:cubicBezTo>
                    <a:cubicBezTo>
                      <a:pt x="12950" y="717235"/>
                      <a:pt x="8102" y="711206"/>
                      <a:pt x="4797" y="704291"/>
                    </a:cubicBezTo>
                    <a:cubicBezTo>
                      <a:pt x="2387" y="699195"/>
                      <a:pt x="149" y="693727"/>
                      <a:pt x="6" y="688022"/>
                    </a:cubicBezTo>
                    <a:cubicBezTo>
                      <a:pt x="-147" y="683002"/>
                      <a:pt x="2711" y="678421"/>
                      <a:pt x="6730" y="675582"/>
                    </a:cubicBezTo>
                    <a:cubicBezTo>
                      <a:pt x="11950" y="671544"/>
                      <a:pt x="18084" y="669115"/>
                      <a:pt x="24218" y="666857"/>
                    </a:cubicBezTo>
                    <a:cubicBezTo>
                      <a:pt x="33667" y="663457"/>
                      <a:pt x="42983" y="659695"/>
                      <a:pt x="52422" y="656266"/>
                    </a:cubicBezTo>
                    <a:cubicBezTo>
                      <a:pt x="59966" y="653570"/>
                      <a:pt x="67567" y="651046"/>
                      <a:pt x="75120" y="648417"/>
                    </a:cubicBezTo>
                    <a:cubicBezTo>
                      <a:pt x="82207" y="645893"/>
                      <a:pt x="89350" y="643540"/>
                      <a:pt x="96713" y="641988"/>
                    </a:cubicBezTo>
                    <a:cubicBezTo>
                      <a:pt x="99571" y="641283"/>
                      <a:pt x="102447" y="640673"/>
                      <a:pt x="105333" y="640130"/>
                    </a:cubicBezTo>
                    <a:cubicBezTo>
                      <a:pt x="121688" y="636997"/>
                      <a:pt x="138414" y="635796"/>
                      <a:pt x="154511" y="631377"/>
                    </a:cubicBezTo>
                    <a:cubicBezTo>
                      <a:pt x="157235" y="630577"/>
                      <a:pt x="159940" y="629700"/>
                      <a:pt x="162617" y="628748"/>
                    </a:cubicBezTo>
                    <a:cubicBezTo>
                      <a:pt x="168370" y="626700"/>
                      <a:pt x="173989" y="624281"/>
                      <a:pt x="179438" y="621528"/>
                    </a:cubicBezTo>
                    <a:cubicBezTo>
                      <a:pt x="190696" y="615851"/>
                      <a:pt x="200898" y="608307"/>
                      <a:pt x="209680" y="599268"/>
                    </a:cubicBezTo>
                    <a:cubicBezTo>
                      <a:pt x="212918" y="595877"/>
                      <a:pt x="216042" y="592381"/>
                      <a:pt x="219043" y="588781"/>
                    </a:cubicBezTo>
                    <a:cubicBezTo>
                      <a:pt x="226063" y="580389"/>
                      <a:pt x="232444" y="571493"/>
                      <a:pt x="238379" y="562292"/>
                    </a:cubicBezTo>
                    <a:cubicBezTo>
                      <a:pt x="242122" y="556482"/>
                      <a:pt x="245675" y="550538"/>
                      <a:pt x="249075" y="544537"/>
                    </a:cubicBezTo>
                    <a:cubicBezTo>
                      <a:pt x="252990" y="537632"/>
                      <a:pt x="256800" y="530659"/>
                      <a:pt x="260572" y="523678"/>
                    </a:cubicBezTo>
                    <a:cubicBezTo>
                      <a:pt x="264448" y="516505"/>
                      <a:pt x="268287" y="509314"/>
                      <a:pt x="272173" y="502142"/>
                    </a:cubicBezTo>
                    <a:cubicBezTo>
                      <a:pt x="274678" y="497417"/>
                      <a:pt x="277269" y="492721"/>
                      <a:pt x="279841" y="488026"/>
                    </a:cubicBezTo>
                    <a:cubicBezTo>
                      <a:pt x="284670" y="479196"/>
                      <a:pt x="289442" y="470328"/>
                      <a:pt x="293423" y="461079"/>
                    </a:cubicBezTo>
                    <a:cubicBezTo>
                      <a:pt x="295233" y="456660"/>
                      <a:pt x="296605" y="452088"/>
                      <a:pt x="297576" y="447430"/>
                    </a:cubicBezTo>
                    <a:cubicBezTo>
                      <a:pt x="298919" y="440982"/>
                      <a:pt x="299510" y="434371"/>
                      <a:pt x="299443" y="427789"/>
                    </a:cubicBezTo>
                    <a:cubicBezTo>
                      <a:pt x="299405" y="425694"/>
                      <a:pt x="299272" y="423617"/>
                      <a:pt x="299024" y="421551"/>
                    </a:cubicBezTo>
                    <a:cubicBezTo>
                      <a:pt x="298081" y="413407"/>
                      <a:pt x="295529" y="405472"/>
                      <a:pt x="291490" y="398310"/>
                    </a:cubicBezTo>
                    <a:cubicBezTo>
                      <a:pt x="291061" y="397538"/>
                      <a:pt x="290614" y="396786"/>
                      <a:pt x="290147" y="396033"/>
                    </a:cubicBezTo>
                    <a:cubicBezTo>
                      <a:pt x="285489" y="388213"/>
                      <a:pt x="279517" y="381184"/>
                      <a:pt x="273059" y="374840"/>
                    </a:cubicBezTo>
                    <a:cubicBezTo>
                      <a:pt x="263229" y="365363"/>
                      <a:pt x="253161" y="356114"/>
                      <a:pt x="244008" y="345970"/>
                    </a:cubicBezTo>
                    <a:cubicBezTo>
                      <a:pt x="230720" y="332216"/>
                      <a:pt x="221176" y="315404"/>
                      <a:pt x="211718" y="298992"/>
                    </a:cubicBezTo>
                    <a:cubicBezTo>
                      <a:pt x="205031" y="287905"/>
                      <a:pt x="197716" y="277171"/>
                      <a:pt x="192211" y="265407"/>
                    </a:cubicBezTo>
                    <a:cubicBezTo>
                      <a:pt x="186915" y="254453"/>
                      <a:pt x="182886" y="242871"/>
                      <a:pt x="180524" y="230927"/>
                    </a:cubicBezTo>
                    <a:cubicBezTo>
                      <a:pt x="178476" y="221335"/>
                      <a:pt x="178323" y="211534"/>
                      <a:pt x="174170" y="202561"/>
                    </a:cubicBezTo>
                    <a:cubicBezTo>
                      <a:pt x="171865" y="197408"/>
                      <a:pt x="169008" y="192493"/>
                      <a:pt x="165531" y="188045"/>
                    </a:cubicBezTo>
                    <a:cubicBezTo>
                      <a:pt x="158149" y="179187"/>
                      <a:pt x="149891" y="171024"/>
                      <a:pt x="143433" y="161413"/>
                    </a:cubicBezTo>
                    <a:cubicBezTo>
                      <a:pt x="136756" y="152126"/>
                      <a:pt x="131965" y="141087"/>
                      <a:pt x="132470" y="129457"/>
                    </a:cubicBezTo>
                    <a:cubicBezTo>
                      <a:pt x="132660" y="121046"/>
                      <a:pt x="134566" y="112788"/>
                      <a:pt x="136823" y="104720"/>
                    </a:cubicBezTo>
                    <a:cubicBezTo>
                      <a:pt x="139366" y="95653"/>
                      <a:pt x="142824" y="86823"/>
                      <a:pt x="147443" y="78612"/>
                    </a:cubicBezTo>
                    <a:cubicBezTo>
                      <a:pt x="173408" y="34435"/>
                      <a:pt x="227558" y="38407"/>
                      <a:pt x="270678" y="50409"/>
                    </a:cubicBezTo>
                    <a:cubicBezTo>
                      <a:pt x="291833" y="56000"/>
                      <a:pt x="312492" y="63334"/>
                      <a:pt x="332619" y="71907"/>
                    </a:cubicBezTo>
                    <a:cubicBezTo>
                      <a:pt x="343068" y="76431"/>
                      <a:pt x="353212" y="81622"/>
                      <a:pt x="363585" y="86328"/>
                    </a:cubicBezTo>
                    <a:cubicBezTo>
                      <a:pt x="376767" y="92424"/>
                      <a:pt x="389102" y="100129"/>
                      <a:pt x="402066" y="106645"/>
                    </a:cubicBezTo>
                    <a:cubicBezTo>
                      <a:pt x="413096" y="112179"/>
                      <a:pt x="424192" y="117608"/>
                      <a:pt x="435632" y="122256"/>
                    </a:cubicBezTo>
                    <a:cubicBezTo>
                      <a:pt x="444118" y="125799"/>
                      <a:pt x="453186" y="129066"/>
                      <a:pt x="462425" y="128704"/>
                    </a:cubicBezTo>
                    <a:cubicBezTo>
                      <a:pt x="464712" y="128666"/>
                      <a:pt x="466959" y="128514"/>
                      <a:pt x="469198" y="128247"/>
                    </a:cubicBezTo>
                    <a:cubicBezTo>
                      <a:pt x="488095" y="125999"/>
                      <a:pt x="505269" y="116055"/>
                      <a:pt x="521862" y="107168"/>
                    </a:cubicBezTo>
                    <a:cubicBezTo>
                      <a:pt x="531034" y="102158"/>
                      <a:pt x="540150" y="97015"/>
                      <a:pt x="549141" y="91681"/>
                    </a:cubicBezTo>
                    <a:cubicBezTo>
                      <a:pt x="556609" y="87147"/>
                      <a:pt x="564314" y="82765"/>
                      <a:pt x="570410" y="76422"/>
                    </a:cubicBezTo>
                    <a:cubicBezTo>
                      <a:pt x="575440" y="71412"/>
                      <a:pt x="579354" y="65458"/>
                      <a:pt x="583069" y="59439"/>
                    </a:cubicBezTo>
                    <a:cubicBezTo>
                      <a:pt x="588927" y="50152"/>
                      <a:pt x="593585" y="41151"/>
                      <a:pt x="598700" y="31597"/>
                    </a:cubicBezTo>
                    <a:cubicBezTo>
                      <a:pt x="603729" y="22091"/>
                      <a:pt x="609615" y="12642"/>
                      <a:pt x="618759" y="6594"/>
                    </a:cubicBezTo>
                    <a:cubicBezTo>
                      <a:pt x="624636" y="2250"/>
                      <a:pt x="631494" y="184"/>
                      <a:pt x="638552" y="12"/>
                    </a:cubicBezTo>
                    <a:cubicBezTo>
                      <a:pt x="642429" y="-83"/>
                      <a:pt x="646372" y="384"/>
                      <a:pt x="650239" y="1355"/>
                    </a:cubicBezTo>
                    <a:cubicBezTo>
                      <a:pt x="670337" y="6565"/>
                      <a:pt x="688625" y="17005"/>
                      <a:pt x="708647" y="22444"/>
                    </a:cubicBezTo>
                    <a:cubicBezTo>
                      <a:pt x="712485" y="23463"/>
                      <a:pt x="716381" y="24187"/>
                      <a:pt x="720296" y="24815"/>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6"/>
              <p:cNvSpPr/>
              <p:nvPr/>
            </p:nvSpPr>
            <p:spPr>
              <a:xfrm>
                <a:off x="3771360" y="1598760"/>
                <a:ext cx="692464" cy="726538"/>
              </a:xfrm>
              <a:custGeom>
                <a:rect b="b" l="l" r="r" t="t"/>
                <a:pathLst>
                  <a:path extrusionOk="0" h="726538" w="699459">
                    <a:moveTo>
                      <a:pt x="692863" y="141"/>
                    </a:moveTo>
                    <a:lnTo>
                      <a:pt x="692863" y="6741"/>
                    </a:lnTo>
                    <a:cubicBezTo>
                      <a:pt x="692644" y="6751"/>
                      <a:pt x="692425" y="6760"/>
                      <a:pt x="692205" y="6770"/>
                    </a:cubicBezTo>
                    <a:cubicBezTo>
                      <a:pt x="687672" y="6951"/>
                      <a:pt x="683119" y="6970"/>
                      <a:pt x="678594" y="7122"/>
                    </a:cubicBezTo>
                    <a:cubicBezTo>
                      <a:pt x="675908" y="7151"/>
                      <a:pt x="673308" y="7199"/>
                      <a:pt x="670812" y="7275"/>
                    </a:cubicBezTo>
                    <a:cubicBezTo>
                      <a:pt x="639999" y="8294"/>
                      <a:pt x="622711" y="14257"/>
                      <a:pt x="598699" y="37736"/>
                    </a:cubicBezTo>
                    <a:cubicBezTo>
                      <a:pt x="572619" y="63063"/>
                      <a:pt x="537396" y="111573"/>
                      <a:pt x="498391" y="112650"/>
                    </a:cubicBezTo>
                    <a:cubicBezTo>
                      <a:pt x="492428" y="112783"/>
                      <a:pt x="486475" y="112469"/>
                      <a:pt x="480541" y="111964"/>
                    </a:cubicBezTo>
                    <a:cubicBezTo>
                      <a:pt x="473883" y="111383"/>
                      <a:pt x="467235" y="110545"/>
                      <a:pt x="460615" y="109735"/>
                    </a:cubicBezTo>
                    <a:cubicBezTo>
                      <a:pt x="448442" y="108249"/>
                      <a:pt x="436193" y="106744"/>
                      <a:pt x="424496" y="102925"/>
                    </a:cubicBezTo>
                    <a:cubicBezTo>
                      <a:pt x="418228" y="100905"/>
                      <a:pt x="412218" y="98315"/>
                      <a:pt x="406398" y="95314"/>
                    </a:cubicBezTo>
                    <a:cubicBezTo>
                      <a:pt x="394749" y="89314"/>
                      <a:pt x="383881" y="81694"/>
                      <a:pt x="373385" y="73874"/>
                    </a:cubicBezTo>
                    <a:cubicBezTo>
                      <a:pt x="362202" y="65730"/>
                      <a:pt x="350515" y="57671"/>
                      <a:pt x="338761" y="50537"/>
                    </a:cubicBezTo>
                    <a:cubicBezTo>
                      <a:pt x="329236" y="44870"/>
                      <a:pt x="319197" y="40145"/>
                      <a:pt x="309129" y="35554"/>
                    </a:cubicBezTo>
                    <a:cubicBezTo>
                      <a:pt x="301795" y="32211"/>
                      <a:pt x="294403" y="28954"/>
                      <a:pt x="286812" y="26210"/>
                    </a:cubicBezTo>
                    <a:cubicBezTo>
                      <a:pt x="278125" y="23077"/>
                      <a:pt x="269191" y="20753"/>
                      <a:pt x="260151" y="18876"/>
                    </a:cubicBezTo>
                    <a:cubicBezTo>
                      <a:pt x="245502" y="15809"/>
                      <a:pt x="230567" y="13961"/>
                      <a:pt x="215670" y="15885"/>
                    </a:cubicBezTo>
                    <a:cubicBezTo>
                      <a:pt x="205507" y="17333"/>
                      <a:pt x="195124" y="19867"/>
                      <a:pt x="186885" y="26287"/>
                    </a:cubicBezTo>
                    <a:cubicBezTo>
                      <a:pt x="180294" y="31363"/>
                      <a:pt x="174731" y="37945"/>
                      <a:pt x="171569" y="45689"/>
                    </a:cubicBezTo>
                    <a:cubicBezTo>
                      <a:pt x="169874" y="49518"/>
                      <a:pt x="168731" y="53576"/>
                      <a:pt x="168873" y="57786"/>
                    </a:cubicBezTo>
                    <a:cubicBezTo>
                      <a:pt x="169054" y="69044"/>
                      <a:pt x="171502" y="80084"/>
                      <a:pt x="173217" y="91171"/>
                    </a:cubicBezTo>
                    <a:cubicBezTo>
                      <a:pt x="176532" y="111488"/>
                      <a:pt x="179132" y="131928"/>
                      <a:pt x="179408" y="152531"/>
                    </a:cubicBezTo>
                    <a:cubicBezTo>
                      <a:pt x="179865" y="166056"/>
                      <a:pt x="181980" y="179668"/>
                      <a:pt x="187066" y="192250"/>
                    </a:cubicBezTo>
                    <a:cubicBezTo>
                      <a:pt x="192505" y="205804"/>
                      <a:pt x="200906" y="217901"/>
                      <a:pt x="209602" y="229512"/>
                    </a:cubicBezTo>
                    <a:cubicBezTo>
                      <a:pt x="214622" y="236227"/>
                      <a:pt x="219785" y="242847"/>
                      <a:pt x="225643" y="248857"/>
                    </a:cubicBezTo>
                    <a:cubicBezTo>
                      <a:pt x="243035" y="267088"/>
                      <a:pt x="265381" y="278718"/>
                      <a:pt x="287622" y="289939"/>
                    </a:cubicBezTo>
                    <a:cubicBezTo>
                      <a:pt x="290289" y="291282"/>
                      <a:pt x="292956" y="292625"/>
                      <a:pt x="295613" y="293977"/>
                    </a:cubicBezTo>
                    <a:cubicBezTo>
                      <a:pt x="299956" y="296339"/>
                      <a:pt x="304347" y="298740"/>
                      <a:pt x="308500" y="301492"/>
                    </a:cubicBezTo>
                    <a:cubicBezTo>
                      <a:pt x="312444" y="304102"/>
                      <a:pt x="316149" y="307026"/>
                      <a:pt x="319359" y="310532"/>
                    </a:cubicBezTo>
                    <a:cubicBezTo>
                      <a:pt x="324617" y="316494"/>
                      <a:pt x="328560" y="323486"/>
                      <a:pt x="332580" y="330306"/>
                    </a:cubicBezTo>
                    <a:cubicBezTo>
                      <a:pt x="336561" y="337373"/>
                      <a:pt x="340466" y="344603"/>
                      <a:pt x="343572" y="352137"/>
                    </a:cubicBezTo>
                    <a:cubicBezTo>
                      <a:pt x="345419" y="356623"/>
                      <a:pt x="346981" y="361224"/>
                      <a:pt x="348105" y="365948"/>
                    </a:cubicBezTo>
                    <a:cubicBezTo>
                      <a:pt x="348201" y="366339"/>
                      <a:pt x="348286" y="366729"/>
                      <a:pt x="348363" y="367129"/>
                    </a:cubicBezTo>
                    <a:cubicBezTo>
                      <a:pt x="351753" y="384065"/>
                      <a:pt x="339571" y="407325"/>
                      <a:pt x="332780" y="422584"/>
                    </a:cubicBezTo>
                    <a:cubicBezTo>
                      <a:pt x="330522" y="427261"/>
                      <a:pt x="328208" y="431909"/>
                      <a:pt x="325826" y="436538"/>
                    </a:cubicBezTo>
                    <a:cubicBezTo>
                      <a:pt x="320978" y="445939"/>
                      <a:pt x="315835" y="455207"/>
                      <a:pt x="310205" y="464141"/>
                    </a:cubicBezTo>
                    <a:cubicBezTo>
                      <a:pt x="303947" y="474095"/>
                      <a:pt x="297089" y="483639"/>
                      <a:pt x="289384" y="492545"/>
                    </a:cubicBezTo>
                    <a:cubicBezTo>
                      <a:pt x="281088" y="501917"/>
                      <a:pt x="271829" y="510376"/>
                      <a:pt x="262495" y="518710"/>
                    </a:cubicBezTo>
                    <a:cubicBezTo>
                      <a:pt x="254360" y="525768"/>
                      <a:pt x="246102" y="532874"/>
                      <a:pt x="237549" y="539627"/>
                    </a:cubicBezTo>
                    <a:cubicBezTo>
                      <a:pt x="219423" y="553934"/>
                      <a:pt x="200030" y="566630"/>
                      <a:pt x="177951" y="573631"/>
                    </a:cubicBezTo>
                    <a:cubicBezTo>
                      <a:pt x="172055" y="575327"/>
                      <a:pt x="166121" y="576774"/>
                      <a:pt x="160139" y="578060"/>
                    </a:cubicBezTo>
                    <a:cubicBezTo>
                      <a:pt x="139260" y="582547"/>
                      <a:pt x="117943" y="585014"/>
                      <a:pt x="96864" y="588424"/>
                    </a:cubicBezTo>
                    <a:cubicBezTo>
                      <a:pt x="94969" y="588728"/>
                      <a:pt x="93083" y="589043"/>
                      <a:pt x="91197" y="589367"/>
                    </a:cubicBezTo>
                    <a:cubicBezTo>
                      <a:pt x="74185" y="591986"/>
                      <a:pt x="57469" y="596253"/>
                      <a:pt x="41105" y="601559"/>
                    </a:cubicBezTo>
                    <a:cubicBezTo>
                      <a:pt x="30532" y="605045"/>
                      <a:pt x="19579" y="608302"/>
                      <a:pt x="10444" y="614884"/>
                    </a:cubicBezTo>
                    <a:cubicBezTo>
                      <a:pt x="-2043" y="624228"/>
                      <a:pt x="9120" y="633725"/>
                      <a:pt x="17788" y="640783"/>
                    </a:cubicBezTo>
                    <a:cubicBezTo>
                      <a:pt x="20903" y="643383"/>
                      <a:pt x="23989" y="646021"/>
                      <a:pt x="27170" y="648545"/>
                    </a:cubicBezTo>
                    <a:cubicBezTo>
                      <a:pt x="60165" y="675082"/>
                      <a:pt x="102284" y="683302"/>
                      <a:pt x="140956" y="697999"/>
                    </a:cubicBezTo>
                    <a:cubicBezTo>
                      <a:pt x="160387" y="705019"/>
                      <a:pt x="179408" y="713401"/>
                      <a:pt x="197068" y="724193"/>
                    </a:cubicBezTo>
                    <a:cubicBezTo>
                      <a:pt x="198258" y="724926"/>
                      <a:pt x="199449" y="725679"/>
                      <a:pt x="200630" y="726431"/>
                    </a:cubicBezTo>
                    <a:lnTo>
                      <a:pt x="189295" y="726431"/>
                    </a:lnTo>
                    <a:cubicBezTo>
                      <a:pt x="168569" y="715287"/>
                      <a:pt x="146452" y="706924"/>
                      <a:pt x="124220" y="699266"/>
                    </a:cubicBezTo>
                    <a:cubicBezTo>
                      <a:pt x="87159" y="686883"/>
                      <a:pt x="49963" y="675796"/>
                      <a:pt x="19626" y="649879"/>
                    </a:cubicBezTo>
                    <a:cubicBezTo>
                      <a:pt x="15102" y="646221"/>
                      <a:pt x="10787" y="642278"/>
                      <a:pt x="6739" y="638087"/>
                    </a:cubicBezTo>
                    <a:cubicBezTo>
                      <a:pt x="5034" y="636287"/>
                      <a:pt x="3405" y="634334"/>
                      <a:pt x="2215" y="632143"/>
                    </a:cubicBezTo>
                    <a:cubicBezTo>
                      <a:pt x="-6587" y="616703"/>
                      <a:pt x="12892" y="606864"/>
                      <a:pt x="24798" y="602321"/>
                    </a:cubicBezTo>
                    <a:cubicBezTo>
                      <a:pt x="41638" y="596015"/>
                      <a:pt x="58926" y="590757"/>
                      <a:pt x="76538" y="587071"/>
                    </a:cubicBezTo>
                    <a:cubicBezTo>
                      <a:pt x="81662" y="586071"/>
                      <a:pt x="86816" y="585176"/>
                      <a:pt x="91969" y="584337"/>
                    </a:cubicBezTo>
                    <a:cubicBezTo>
                      <a:pt x="98693" y="583251"/>
                      <a:pt x="105437" y="582251"/>
                      <a:pt x="112171" y="581223"/>
                    </a:cubicBezTo>
                    <a:cubicBezTo>
                      <a:pt x="126106" y="578822"/>
                      <a:pt x="140270" y="576975"/>
                      <a:pt x="154167" y="574098"/>
                    </a:cubicBezTo>
                    <a:cubicBezTo>
                      <a:pt x="164454" y="571974"/>
                      <a:pt x="174579" y="569278"/>
                      <a:pt x="184352" y="565383"/>
                    </a:cubicBezTo>
                    <a:cubicBezTo>
                      <a:pt x="201106" y="558344"/>
                      <a:pt x="216270" y="548247"/>
                      <a:pt x="230576" y="537055"/>
                    </a:cubicBezTo>
                    <a:cubicBezTo>
                      <a:pt x="237044" y="531998"/>
                      <a:pt x="243330" y="526721"/>
                      <a:pt x="249512" y="521396"/>
                    </a:cubicBezTo>
                    <a:cubicBezTo>
                      <a:pt x="262418" y="510138"/>
                      <a:pt x="274410" y="499089"/>
                      <a:pt x="285602" y="486420"/>
                    </a:cubicBezTo>
                    <a:cubicBezTo>
                      <a:pt x="291651" y="479248"/>
                      <a:pt x="297251" y="471695"/>
                      <a:pt x="302490" y="463875"/>
                    </a:cubicBezTo>
                    <a:cubicBezTo>
                      <a:pt x="307376" y="456588"/>
                      <a:pt x="311920" y="449063"/>
                      <a:pt x="316197" y="441396"/>
                    </a:cubicBezTo>
                    <a:cubicBezTo>
                      <a:pt x="323074" y="429070"/>
                      <a:pt x="329246" y="416354"/>
                      <a:pt x="334932" y="403610"/>
                    </a:cubicBezTo>
                    <a:cubicBezTo>
                      <a:pt x="339314" y="393266"/>
                      <a:pt x="343686" y="382217"/>
                      <a:pt x="342476" y="370768"/>
                    </a:cubicBezTo>
                    <a:cubicBezTo>
                      <a:pt x="342428" y="370463"/>
                      <a:pt x="342381" y="370158"/>
                      <a:pt x="342324" y="369853"/>
                    </a:cubicBezTo>
                    <a:cubicBezTo>
                      <a:pt x="341647" y="366148"/>
                      <a:pt x="340523" y="362557"/>
                      <a:pt x="339219" y="359023"/>
                    </a:cubicBezTo>
                    <a:cubicBezTo>
                      <a:pt x="338809" y="357900"/>
                      <a:pt x="338380" y="356776"/>
                      <a:pt x="337933" y="355661"/>
                    </a:cubicBezTo>
                    <a:cubicBezTo>
                      <a:pt x="333694" y="345431"/>
                      <a:pt x="328360" y="335659"/>
                      <a:pt x="322540" y="326248"/>
                    </a:cubicBezTo>
                    <a:cubicBezTo>
                      <a:pt x="319873" y="322000"/>
                      <a:pt x="317101" y="317780"/>
                      <a:pt x="313644" y="314132"/>
                    </a:cubicBezTo>
                    <a:cubicBezTo>
                      <a:pt x="311053" y="311646"/>
                      <a:pt x="308224" y="309455"/>
                      <a:pt x="305262" y="307465"/>
                    </a:cubicBezTo>
                    <a:cubicBezTo>
                      <a:pt x="298871" y="303178"/>
                      <a:pt x="291822" y="299816"/>
                      <a:pt x="285002" y="296273"/>
                    </a:cubicBezTo>
                    <a:cubicBezTo>
                      <a:pt x="284240" y="295882"/>
                      <a:pt x="283488" y="295482"/>
                      <a:pt x="282735" y="295082"/>
                    </a:cubicBezTo>
                    <a:cubicBezTo>
                      <a:pt x="265581" y="286433"/>
                      <a:pt x="248369" y="277509"/>
                      <a:pt x="233634" y="265031"/>
                    </a:cubicBezTo>
                    <a:cubicBezTo>
                      <a:pt x="222013" y="255639"/>
                      <a:pt x="212365" y="244133"/>
                      <a:pt x="203497" y="232179"/>
                    </a:cubicBezTo>
                    <a:cubicBezTo>
                      <a:pt x="185628" y="209300"/>
                      <a:pt x="175112" y="188164"/>
                      <a:pt x="173331" y="158703"/>
                    </a:cubicBezTo>
                    <a:cubicBezTo>
                      <a:pt x="172531" y="144606"/>
                      <a:pt x="172274" y="130319"/>
                      <a:pt x="170236" y="116346"/>
                    </a:cubicBezTo>
                    <a:cubicBezTo>
                      <a:pt x="168083" y="98810"/>
                      <a:pt x="164749" y="81417"/>
                      <a:pt x="163168" y="63815"/>
                    </a:cubicBezTo>
                    <a:cubicBezTo>
                      <a:pt x="162844" y="59129"/>
                      <a:pt x="162825" y="54347"/>
                      <a:pt x="164035" y="49785"/>
                    </a:cubicBezTo>
                    <a:cubicBezTo>
                      <a:pt x="165540" y="44670"/>
                      <a:pt x="167740" y="39707"/>
                      <a:pt x="170674" y="35269"/>
                    </a:cubicBezTo>
                    <a:cubicBezTo>
                      <a:pt x="178170" y="24248"/>
                      <a:pt x="189438" y="15600"/>
                      <a:pt x="202544" y="12599"/>
                    </a:cubicBezTo>
                    <a:cubicBezTo>
                      <a:pt x="235148" y="4074"/>
                      <a:pt x="273867" y="13685"/>
                      <a:pt x="304147" y="26801"/>
                    </a:cubicBezTo>
                    <a:cubicBezTo>
                      <a:pt x="314606" y="31163"/>
                      <a:pt x="324912" y="35964"/>
                      <a:pt x="334951" y="41231"/>
                    </a:cubicBezTo>
                    <a:cubicBezTo>
                      <a:pt x="345334" y="46918"/>
                      <a:pt x="355259" y="53385"/>
                      <a:pt x="365117" y="59929"/>
                    </a:cubicBezTo>
                    <a:cubicBezTo>
                      <a:pt x="382233" y="71721"/>
                      <a:pt x="395645" y="82494"/>
                      <a:pt x="411685" y="90323"/>
                    </a:cubicBezTo>
                    <a:cubicBezTo>
                      <a:pt x="421343" y="95038"/>
                      <a:pt x="431944" y="98677"/>
                      <a:pt x="444889" y="100839"/>
                    </a:cubicBezTo>
                    <a:cubicBezTo>
                      <a:pt x="455424" y="102772"/>
                      <a:pt x="465234" y="103820"/>
                      <a:pt x="475731" y="104820"/>
                    </a:cubicBezTo>
                    <a:cubicBezTo>
                      <a:pt x="479055" y="105116"/>
                      <a:pt x="482417" y="105458"/>
                      <a:pt x="485780" y="105716"/>
                    </a:cubicBezTo>
                    <a:cubicBezTo>
                      <a:pt x="493609" y="106335"/>
                      <a:pt x="501477" y="106497"/>
                      <a:pt x="509116" y="104515"/>
                    </a:cubicBezTo>
                    <a:cubicBezTo>
                      <a:pt x="529509" y="98600"/>
                      <a:pt x="545225" y="83122"/>
                      <a:pt x="560122" y="68806"/>
                    </a:cubicBezTo>
                    <a:cubicBezTo>
                      <a:pt x="577067" y="52919"/>
                      <a:pt x="591107" y="33964"/>
                      <a:pt x="609500" y="19638"/>
                    </a:cubicBezTo>
                    <a:cubicBezTo>
                      <a:pt x="619692" y="11685"/>
                      <a:pt x="631446" y="5636"/>
                      <a:pt x="644161" y="3008"/>
                    </a:cubicBezTo>
                    <a:cubicBezTo>
                      <a:pt x="657287" y="417"/>
                      <a:pt x="670708" y="-107"/>
                      <a:pt x="684100" y="17"/>
                    </a:cubicBezTo>
                    <a:cubicBezTo>
                      <a:pt x="687024" y="45"/>
                      <a:pt x="689958" y="102"/>
                      <a:pt x="692872" y="179"/>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6"/>
              <p:cNvSpPr/>
              <p:nvPr/>
            </p:nvSpPr>
            <p:spPr>
              <a:xfrm>
                <a:off x="3786120" y="1620360"/>
                <a:ext cx="677853" cy="705031"/>
              </a:xfrm>
              <a:custGeom>
                <a:rect b="b" l="l" r="r" t="t"/>
                <a:pathLst>
                  <a:path extrusionOk="0" h="705031" w="679552">
                    <a:moveTo>
                      <a:pt x="678261" y="152"/>
                    </a:moveTo>
                    <a:lnTo>
                      <a:pt x="678261" y="6534"/>
                    </a:lnTo>
                    <a:cubicBezTo>
                      <a:pt x="675394" y="6639"/>
                      <a:pt x="672508" y="6534"/>
                      <a:pt x="669660" y="6534"/>
                    </a:cubicBezTo>
                    <a:cubicBezTo>
                      <a:pt x="663669" y="6525"/>
                      <a:pt x="656868" y="6353"/>
                      <a:pt x="650105" y="6829"/>
                    </a:cubicBezTo>
                    <a:cubicBezTo>
                      <a:pt x="640809" y="7468"/>
                      <a:pt x="631598" y="9306"/>
                      <a:pt x="624626" y="14402"/>
                    </a:cubicBezTo>
                    <a:cubicBezTo>
                      <a:pt x="617463" y="20174"/>
                      <a:pt x="612919" y="28003"/>
                      <a:pt x="607662" y="35300"/>
                    </a:cubicBezTo>
                    <a:cubicBezTo>
                      <a:pt x="607338" y="35766"/>
                      <a:pt x="607014" y="36224"/>
                      <a:pt x="606680" y="36700"/>
                    </a:cubicBezTo>
                    <a:cubicBezTo>
                      <a:pt x="599651" y="46749"/>
                      <a:pt x="592783" y="56893"/>
                      <a:pt x="585830" y="66989"/>
                    </a:cubicBezTo>
                    <a:cubicBezTo>
                      <a:pt x="581534" y="73209"/>
                      <a:pt x="577162" y="79381"/>
                      <a:pt x="572714" y="85506"/>
                    </a:cubicBezTo>
                    <a:cubicBezTo>
                      <a:pt x="569657" y="89735"/>
                      <a:pt x="566561" y="93936"/>
                      <a:pt x="563446" y="98117"/>
                    </a:cubicBezTo>
                    <a:cubicBezTo>
                      <a:pt x="557579" y="105832"/>
                      <a:pt x="551750" y="113709"/>
                      <a:pt x="544473" y="120167"/>
                    </a:cubicBezTo>
                    <a:cubicBezTo>
                      <a:pt x="543320" y="121168"/>
                      <a:pt x="542139" y="122149"/>
                      <a:pt x="540920" y="123092"/>
                    </a:cubicBezTo>
                    <a:cubicBezTo>
                      <a:pt x="536938" y="126206"/>
                      <a:pt x="532643" y="128949"/>
                      <a:pt x="527947" y="130835"/>
                    </a:cubicBezTo>
                    <a:cubicBezTo>
                      <a:pt x="518107" y="134645"/>
                      <a:pt x="507849" y="137303"/>
                      <a:pt x="497648" y="139922"/>
                    </a:cubicBezTo>
                    <a:cubicBezTo>
                      <a:pt x="497552" y="139951"/>
                      <a:pt x="497457" y="139970"/>
                      <a:pt x="497362" y="139998"/>
                    </a:cubicBezTo>
                    <a:cubicBezTo>
                      <a:pt x="496333" y="140246"/>
                      <a:pt x="495295" y="140494"/>
                      <a:pt x="494257" y="140741"/>
                    </a:cubicBezTo>
                    <a:cubicBezTo>
                      <a:pt x="468958" y="146656"/>
                      <a:pt x="440298" y="149828"/>
                      <a:pt x="417047" y="136703"/>
                    </a:cubicBezTo>
                    <a:cubicBezTo>
                      <a:pt x="415571" y="135874"/>
                      <a:pt x="414123" y="134979"/>
                      <a:pt x="412694" y="134007"/>
                    </a:cubicBezTo>
                    <a:cubicBezTo>
                      <a:pt x="404617" y="128168"/>
                      <a:pt x="397711" y="120901"/>
                      <a:pt x="391082" y="113500"/>
                    </a:cubicBezTo>
                    <a:cubicBezTo>
                      <a:pt x="384948" y="106632"/>
                      <a:pt x="378890" y="99641"/>
                      <a:pt x="372623" y="92859"/>
                    </a:cubicBezTo>
                    <a:cubicBezTo>
                      <a:pt x="363193" y="82629"/>
                      <a:pt x="353296" y="72847"/>
                      <a:pt x="341971" y="64684"/>
                    </a:cubicBezTo>
                    <a:cubicBezTo>
                      <a:pt x="326055" y="53388"/>
                      <a:pt x="309253" y="43396"/>
                      <a:pt x="292756" y="32985"/>
                    </a:cubicBezTo>
                    <a:cubicBezTo>
                      <a:pt x="284640" y="27870"/>
                      <a:pt x="276620" y="22450"/>
                      <a:pt x="267638" y="18955"/>
                    </a:cubicBezTo>
                    <a:cubicBezTo>
                      <a:pt x="259818" y="15802"/>
                      <a:pt x="255694" y="15516"/>
                      <a:pt x="247293" y="16983"/>
                    </a:cubicBezTo>
                    <a:cubicBezTo>
                      <a:pt x="240120" y="18145"/>
                      <a:pt x="233119" y="20288"/>
                      <a:pt x="226471" y="23212"/>
                    </a:cubicBezTo>
                    <a:cubicBezTo>
                      <a:pt x="207192" y="31404"/>
                      <a:pt x="194572" y="49473"/>
                      <a:pt x="185523" y="67637"/>
                    </a:cubicBezTo>
                    <a:cubicBezTo>
                      <a:pt x="182265" y="74190"/>
                      <a:pt x="180141" y="81239"/>
                      <a:pt x="179532" y="88544"/>
                    </a:cubicBezTo>
                    <a:cubicBezTo>
                      <a:pt x="178656" y="97907"/>
                      <a:pt x="178656" y="107318"/>
                      <a:pt x="178903" y="116710"/>
                    </a:cubicBezTo>
                    <a:cubicBezTo>
                      <a:pt x="179570" y="136227"/>
                      <a:pt x="179903" y="157677"/>
                      <a:pt x="192953" y="173488"/>
                    </a:cubicBezTo>
                    <a:cubicBezTo>
                      <a:pt x="203335" y="186519"/>
                      <a:pt x="216975" y="196253"/>
                      <a:pt x="230976" y="205035"/>
                    </a:cubicBezTo>
                    <a:cubicBezTo>
                      <a:pt x="242025" y="212179"/>
                      <a:pt x="253331" y="218894"/>
                      <a:pt x="264666" y="225562"/>
                    </a:cubicBezTo>
                    <a:cubicBezTo>
                      <a:pt x="271429" y="229695"/>
                      <a:pt x="278601" y="233696"/>
                      <a:pt x="285412" y="238144"/>
                    </a:cubicBezTo>
                    <a:cubicBezTo>
                      <a:pt x="293413" y="243373"/>
                      <a:pt x="300909" y="249231"/>
                      <a:pt x="306672" y="256699"/>
                    </a:cubicBezTo>
                    <a:cubicBezTo>
                      <a:pt x="308500" y="259070"/>
                      <a:pt x="310148" y="261604"/>
                      <a:pt x="311596" y="264328"/>
                    </a:cubicBezTo>
                    <a:cubicBezTo>
                      <a:pt x="315196" y="271348"/>
                      <a:pt x="317149" y="279073"/>
                      <a:pt x="320464" y="286217"/>
                    </a:cubicBezTo>
                    <a:cubicBezTo>
                      <a:pt x="325283" y="296761"/>
                      <a:pt x="330951" y="306896"/>
                      <a:pt x="336123" y="317268"/>
                    </a:cubicBezTo>
                    <a:cubicBezTo>
                      <a:pt x="338923" y="322898"/>
                      <a:pt x="341581" y="328613"/>
                      <a:pt x="343857" y="334509"/>
                    </a:cubicBezTo>
                    <a:cubicBezTo>
                      <a:pt x="344524" y="336185"/>
                      <a:pt x="345181" y="337871"/>
                      <a:pt x="345819" y="339566"/>
                    </a:cubicBezTo>
                    <a:cubicBezTo>
                      <a:pt x="349610" y="349663"/>
                      <a:pt x="352696" y="360140"/>
                      <a:pt x="353049" y="370961"/>
                    </a:cubicBezTo>
                    <a:cubicBezTo>
                      <a:pt x="353230" y="380048"/>
                      <a:pt x="352125" y="388153"/>
                      <a:pt x="350067" y="395716"/>
                    </a:cubicBezTo>
                    <a:cubicBezTo>
                      <a:pt x="345505" y="412509"/>
                      <a:pt x="336275" y="426606"/>
                      <a:pt x="326112" y="442722"/>
                    </a:cubicBezTo>
                    <a:cubicBezTo>
                      <a:pt x="325788" y="443236"/>
                      <a:pt x="325464" y="443741"/>
                      <a:pt x="325150" y="444256"/>
                    </a:cubicBezTo>
                    <a:cubicBezTo>
                      <a:pt x="317559" y="456476"/>
                      <a:pt x="310196" y="468859"/>
                      <a:pt x="302452" y="480984"/>
                    </a:cubicBezTo>
                    <a:cubicBezTo>
                      <a:pt x="290898" y="498672"/>
                      <a:pt x="279030" y="516484"/>
                      <a:pt x="264819" y="532171"/>
                    </a:cubicBezTo>
                    <a:cubicBezTo>
                      <a:pt x="259675" y="537858"/>
                      <a:pt x="254227" y="543249"/>
                      <a:pt x="248369" y="548269"/>
                    </a:cubicBezTo>
                    <a:cubicBezTo>
                      <a:pt x="231700" y="562747"/>
                      <a:pt x="216927" y="569728"/>
                      <a:pt x="194715" y="571519"/>
                    </a:cubicBezTo>
                    <a:cubicBezTo>
                      <a:pt x="187809" y="572233"/>
                      <a:pt x="180913" y="573043"/>
                      <a:pt x="174017" y="573815"/>
                    </a:cubicBezTo>
                    <a:cubicBezTo>
                      <a:pt x="162758" y="575072"/>
                      <a:pt x="151500" y="576186"/>
                      <a:pt x="140165" y="576510"/>
                    </a:cubicBezTo>
                    <a:cubicBezTo>
                      <a:pt x="126144" y="577215"/>
                      <a:pt x="112228" y="578949"/>
                      <a:pt x="98303" y="580673"/>
                    </a:cubicBezTo>
                    <a:cubicBezTo>
                      <a:pt x="92683" y="581377"/>
                      <a:pt x="87063" y="582063"/>
                      <a:pt x="81434" y="582682"/>
                    </a:cubicBezTo>
                    <a:cubicBezTo>
                      <a:pt x="61889" y="584968"/>
                      <a:pt x="42429" y="586845"/>
                      <a:pt x="23455" y="591903"/>
                    </a:cubicBezTo>
                    <a:cubicBezTo>
                      <a:pt x="18826" y="593303"/>
                      <a:pt x="14368" y="595255"/>
                      <a:pt x="10196" y="597722"/>
                    </a:cubicBezTo>
                    <a:cubicBezTo>
                      <a:pt x="8215" y="599027"/>
                      <a:pt x="6101" y="600504"/>
                      <a:pt x="5329" y="602837"/>
                    </a:cubicBezTo>
                    <a:cubicBezTo>
                      <a:pt x="3891" y="612705"/>
                      <a:pt x="28903" y="622525"/>
                      <a:pt x="36247" y="626193"/>
                    </a:cubicBezTo>
                    <a:cubicBezTo>
                      <a:pt x="54383" y="634327"/>
                      <a:pt x="72852" y="641718"/>
                      <a:pt x="91111" y="649557"/>
                    </a:cubicBezTo>
                    <a:cubicBezTo>
                      <a:pt x="108875" y="657082"/>
                      <a:pt x="126697" y="664474"/>
                      <a:pt x="144937" y="670617"/>
                    </a:cubicBezTo>
                    <a:cubicBezTo>
                      <a:pt x="163816" y="676989"/>
                      <a:pt x="183180" y="681942"/>
                      <a:pt x="201649" y="689477"/>
                    </a:cubicBezTo>
                    <a:cubicBezTo>
                      <a:pt x="214841" y="695001"/>
                      <a:pt x="228166" y="700183"/>
                      <a:pt x="241616" y="705031"/>
                    </a:cubicBezTo>
                    <a:lnTo>
                      <a:pt x="232386" y="705031"/>
                    </a:lnTo>
                    <a:cubicBezTo>
                      <a:pt x="221175" y="701031"/>
                      <a:pt x="210078" y="696697"/>
                      <a:pt x="198915" y="692525"/>
                    </a:cubicBezTo>
                    <a:cubicBezTo>
                      <a:pt x="180246" y="685581"/>
                      <a:pt x="160996" y="680361"/>
                      <a:pt x="142175" y="673856"/>
                    </a:cubicBezTo>
                    <a:cubicBezTo>
                      <a:pt x="115886" y="664721"/>
                      <a:pt x="90111" y="654168"/>
                      <a:pt x="64317" y="643738"/>
                    </a:cubicBezTo>
                    <a:cubicBezTo>
                      <a:pt x="52383" y="638823"/>
                      <a:pt x="40457" y="633898"/>
                      <a:pt x="28713" y="628564"/>
                    </a:cubicBezTo>
                    <a:cubicBezTo>
                      <a:pt x="21312" y="625116"/>
                      <a:pt x="13864" y="621554"/>
                      <a:pt x="7434" y="616449"/>
                    </a:cubicBezTo>
                    <a:cubicBezTo>
                      <a:pt x="2948" y="612972"/>
                      <a:pt x="-1272" y="607295"/>
                      <a:pt x="357" y="601351"/>
                    </a:cubicBezTo>
                    <a:cubicBezTo>
                      <a:pt x="2310" y="595493"/>
                      <a:pt x="8415" y="592665"/>
                      <a:pt x="13625" y="590226"/>
                    </a:cubicBezTo>
                    <a:cubicBezTo>
                      <a:pt x="19693" y="587493"/>
                      <a:pt x="26179" y="585949"/>
                      <a:pt x="32675" y="584664"/>
                    </a:cubicBezTo>
                    <a:cubicBezTo>
                      <a:pt x="50697" y="581054"/>
                      <a:pt x="68985" y="579120"/>
                      <a:pt x="87244" y="577120"/>
                    </a:cubicBezTo>
                    <a:cubicBezTo>
                      <a:pt x="89263" y="576901"/>
                      <a:pt x="91292" y="576663"/>
                      <a:pt x="93312" y="576415"/>
                    </a:cubicBezTo>
                    <a:cubicBezTo>
                      <a:pt x="104513" y="575100"/>
                      <a:pt x="115686" y="573596"/>
                      <a:pt x="126906" y="572491"/>
                    </a:cubicBezTo>
                    <a:cubicBezTo>
                      <a:pt x="133764" y="571852"/>
                      <a:pt x="140641" y="571624"/>
                      <a:pt x="147528" y="571386"/>
                    </a:cubicBezTo>
                    <a:cubicBezTo>
                      <a:pt x="154024" y="571148"/>
                      <a:pt x="160491" y="570586"/>
                      <a:pt x="166959" y="569928"/>
                    </a:cubicBezTo>
                    <a:cubicBezTo>
                      <a:pt x="172245" y="569395"/>
                      <a:pt x="177522" y="568795"/>
                      <a:pt x="182808" y="568252"/>
                    </a:cubicBezTo>
                    <a:cubicBezTo>
                      <a:pt x="195620" y="566890"/>
                      <a:pt x="208869" y="566309"/>
                      <a:pt x="220804" y="561004"/>
                    </a:cubicBezTo>
                    <a:cubicBezTo>
                      <a:pt x="234824" y="554488"/>
                      <a:pt x="247864" y="543620"/>
                      <a:pt x="259837" y="530685"/>
                    </a:cubicBezTo>
                    <a:cubicBezTo>
                      <a:pt x="281364" y="507444"/>
                      <a:pt x="299433" y="477526"/>
                      <a:pt x="313520" y="454181"/>
                    </a:cubicBezTo>
                    <a:cubicBezTo>
                      <a:pt x="315701" y="450380"/>
                      <a:pt x="317968" y="446627"/>
                      <a:pt x="320273" y="442874"/>
                    </a:cubicBezTo>
                    <a:cubicBezTo>
                      <a:pt x="328027" y="430225"/>
                      <a:pt x="336075" y="417709"/>
                      <a:pt x="341809" y="404012"/>
                    </a:cubicBezTo>
                    <a:cubicBezTo>
                      <a:pt x="342428" y="402355"/>
                      <a:pt x="343009" y="400688"/>
                      <a:pt x="343543" y="399012"/>
                    </a:cubicBezTo>
                    <a:cubicBezTo>
                      <a:pt x="346438" y="389944"/>
                      <a:pt x="348048" y="380600"/>
                      <a:pt x="347839" y="371065"/>
                    </a:cubicBezTo>
                    <a:cubicBezTo>
                      <a:pt x="347677" y="364474"/>
                      <a:pt x="346124" y="357445"/>
                      <a:pt x="344295" y="351330"/>
                    </a:cubicBezTo>
                    <a:cubicBezTo>
                      <a:pt x="343390" y="348186"/>
                      <a:pt x="342352" y="345100"/>
                      <a:pt x="341209" y="342062"/>
                    </a:cubicBezTo>
                    <a:cubicBezTo>
                      <a:pt x="338837" y="335737"/>
                      <a:pt x="336009" y="329632"/>
                      <a:pt x="332941" y="323621"/>
                    </a:cubicBezTo>
                    <a:cubicBezTo>
                      <a:pt x="329493" y="316878"/>
                      <a:pt x="325741" y="310267"/>
                      <a:pt x="322007" y="303667"/>
                    </a:cubicBezTo>
                    <a:cubicBezTo>
                      <a:pt x="319264" y="298666"/>
                      <a:pt x="316587" y="293637"/>
                      <a:pt x="314253" y="288427"/>
                    </a:cubicBezTo>
                    <a:cubicBezTo>
                      <a:pt x="310901" y="281092"/>
                      <a:pt x="308624" y="273263"/>
                      <a:pt x="304528" y="266281"/>
                    </a:cubicBezTo>
                    <a:cubicBezTo>
                      <a:pt x="303986" y="265386"/>
                      <a:pt x="303404" y="264500"/>
                      <a:pt x="302804" y="263633"/>
                    </a:cubicBezTo>
                    <a:lnTo>
                      <a:pt x="302804" y="263633"/>
                    </a:lnTo>
                    <a:cubicBezTo>
                      <a:pt x="298623" y="257537"/>
                      <a:pt x="293337" y="252279"/>
                      <a:pt x="287364" y="247917"/>
                    </a:cubicBezTo>
                    <a:cubicBezTo>
                      <a:pt x="285831" y="246793"/>
                      <a:pt x="284269" y="245688"/>
                      <a:pt x="282678" y="244602"/>
                    </a:cubicBezTo>
                    <a:cubicBezTo>
                      <a:pt x="249350" y="221790"/>
                      <a:pt x="203525" y="205130"/>
                      <a:pt x="181685" y="170974"/>
                    </a:cubicBezTo>
                    <a:cubicBezTo>
                      <a:pt x="178170" y="164944"/>
                      <a:pt x="175789" y="158258"/>
                      <a:pt x="174407" y="151419"/>
                    </a:cubicBezTo>
                    <a:cubicBezTo>
                      <a:pt x="173188" y="144523"/>
                      <a:pt x="172693" y="137512"/>
                      <a:pt x="172283" y="130512"/>
                    </a:cubicBezTo>
                    <a:cubicBezTo>
                      <a:pt x="171645" y="119501"/>
                      <a:pt x="171321" y="108442"/>
                      <a:pt x="171883" y="97422"/>
                    </a:cubicBezTo>
                    <a:cubicBezTo>
                      <a:pt x="172312" y="90488"/>
                      <a:pt x="172817" y="83506"/>
                      <a:pt x="174655" y="76781"/>
                    </a:cubicBezTo>
                    <a:cubicBezTo>
                      <a:pt x="178027" y="64999"/>
                      <a:pt x="184761" y="54445"/>
                      <a:pt x="191895" y="44596"/>
                    </a:cubicBezTo>
                    <a:cubicBezTo>
                      <a:pt x="202344" y="30118"/>
                      <a:pt x="216794" y="18317"/>
                      <a:pt x="234139" y="13335"/>
                    </a:cubicBezTo>
                    <a:cubicBezTo>
                      <a:pt x="240854" y="11287"/>
                      <a:pt x="247788" y="9906"/>
                      <a:pt x="254770" y="9230"/>
                    </a:cubicBezTo>
                    <a:cubicBezTo>
                      <a:pt x="263209" y="8715"/>
                      <a:pt x="271086" y="12811"/>
                      <a:pt x="278487" y="16373"/>
                    </a:cubicBezTo>
                    <a:cubicBezTo>
                      <a:pt x="296251" y="26337"/>
                      <a:pt x="313453" y="37290"/>
                      <a:pt x="330675" y="48158"/>
                    </a:cubicBezTo>
                    <a:cubicBezTo>
                      <a:pt x="342047" y="55426"/>
                      <a:pt x="353154" y="63217"/>
                      <a:pt x="362831" y="72676"/>
                    </a:cubicBezTo>
                    <a:cubicBezTo>
                      <a:pt x="367946" y="77543"/>
                      <a:pt x="372765" y="82696"/>
                      <a:pt x="377452" y="87973"/>
                    </a:cubicBezTo>
                    <a:cubicBezTo>
                      <a:pt x="385977" y="97546"/>
                      <a:pt x="394102" y="107509"/>
                      <a:pt x="402903" y="116834"/>
                    </a:cubicBezTo>
                    <a:cubicBezTo>
                      <a:pt x="408284" y="122253"/>
                      <a:pt x="413256" y="127444"/>
                      <a:pt x="419819" y="131274"/>
                    </a:cubicBezTo>
                    <a:cubicBezTo>
                      <a:pt x="420648" y="131702"/>
                      <a:pt x="421467" y="132112"/>
                      <a:pt x="422305" y="132493"/>
                    </a:cubicBezTo>
                    <a:cubicBezTo>
                      <a:pt x="429820" y="136027"/>
                      <a:pt x="437964" y="138246"/>
                      <a:pt x="446194" y="139170"/>
                    </a:cubicBezTo>
                    <a:cubicBezTo>
                      <a:pt x="462396" y="140637"/>
                      <a:pt x="478655" y="137789"/>
                      <a:pt x="494324" y="134198"/>
                    </a:cubicBezTo>
                    <a:cubicBezTo>
                      <a:pt x="496829" y="133617"/>
                      <a:pt x="499334" y="132988"/>
                      <a:pt x="501810" y="132331"/>
                    </a:cubicBezTo>
                    <a:cubicBezTo>
                      <a:pt x="503058" y="131997"/>
                      <a:pt x="504306" y="131664"/>
                      <a:pt x="505535" y="131312"/>
                    </a:cubicBezTo>
                    <a:cubicBezTo>
                      <a:pt x="508468" y="130502"/>
                      <a:pt x="511335" y="129673"/>
                      <a:pt x="514136" y="128835"/>
                    </a:cubicBezTo>
                    <a:cubicBezTo>
                      <a:pt x="518479" y="127530"/>
                      <a:pt x="522813" y="126225"/>
                      <a:pt x="526994" y="124463"/>
                    </a:cubicBezTo>
                    <a:cubicBezTo>
                      <a:pt x="531100" y="122653"/>
                      <a:pt x="534795" y="120101"/>
                      <a:pt x="538319" y="117358"/>
                    </a:cubicBezTo>
                    <a:cubicBezTo>
                      <a:pt x="545930" y="111347"/>
                      <a:pt x="551826" y="103537"/>
                      <a:pt x="557646" y="95869"/>
                    </a:cubicBezTo>
                    <a:cubicBezTo>
                      <a:pt x="569866" y="79372"/>
                      <a:pt x="581334" y="62370"/>
                      <a:pt x="592679" y="45272"/>
                    </a:cubicBezTo>
                    <a:cubicBezTo>
                      <a:pt x="595546" y="40957"/>
                      <a:pt x="598403" y="36633"/>
                      <a:pt x="601261" y="32309"/>
                    </a:cubicBezTo>
                    <a:cubicBezTo>
                      <a:pt x="607604" y="23203"/>
                      <a:pt x="613605" y="13278"/>
                      <a:pt x="623044" y="7068"/>
                    </a:cubicBezTo>
                    <a:cubicBezTo>
                      <a:pt x="633979" y="1019"/>
                      <a:pt x="646771" y="171"/>
                      <a:pt x="659144" y="29"/>
                    </a:cubicBezTo>
                    <a:cubicBezTo>
                      <a:pt x="661087" y="10"/>
                      <a:pt x="663021" y="0"/>
                      <a:pt x="664935" y="0"/>
                    </a:cubicBezTo>
                    <a:cubicBezTo>
                      <a:pt x="668002" y="29"/>
                      <a:pt x="671070" y="76"/>
                      <a:pt x="674146" y="105"/>
                    </a:cubicBezTo>
                    <a:cubicBezTo>
                      <a:pt x="675527" y="114"/>
                      <a:pt x="676899" y="124"/>
                      <a:pt x="678280" y="152"/>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 name="Google Shape;102;p6"/>
            <p:cNvGrpSpPr/>
            <p:nvPr/>
          </p:nvGrpSpPr>
          <p:grpSpPr>
            <a:xfrm flipH="1" rot="1895072">
              <a:off x="-1068391" y="1251533"/>
              <a:ext cx="1709747" cy="2006291"/>
              <a:chOff x="3706560" y="1436760"/>
              <a:chExt cx="757991" cy="889459"/>
            </a:xfrm>
          </p:grpSpPr>
          <p:sp>
            <p:nvSpPr>
              <p:cNvPr id="103" name="Google Shape;103;p6"/>
              <p:cNvSpPr/>
              <p:nvPr/>
            </p:nvSpPr>
            <p:spPr>
              <a:xfrm>
                <a:off x="3706560" y="1436760"/>
                <a:ext cx="757098" cy="887736"/>
              </a:xfrm>
              <a:custGeom>
                <a:rect b="b" l="l" r="r" t="t"/>
                <a:pathLst>
                  <a:path extrusionOk="0" h="892197" w="762819">
                    <a:moveTo>
                      <a:pt x="757558" y="48264"/>
                    </a:moveTo>
                    <a:lnTo>
                      <a:pt x="757558" y="61370"/>
                    </a:lnTo>
                    <a:cubicBezTo>
                      <a:pt x="751090" y="59332"/>
                      <a:pt x="744956" y="56588"/>
                      <a:pt x="739003" y="53445"/>
                    </a:cubicBezTo>
                    <a:cubicBezTo>
                      <a:pt x="718801" y="42777"/>
                      <a:pt x="700732" y="27423"/>
                      <a:pt x="679453" y="18850"/>
                    </a:cubicBezTo>
                    <a:cubicBezTo>
                      <a:pt x="668995" y="15279"/>
                      <a:pt x="660555" y="14097"/>
                      <a:pt x="653335" y="14812"/>
                    </a:cubicBezTo>
                    <a:cubicBezTo>
                      <a:pt x="634895" y="16631"/>
                      <a:pt x="624398" y="30833"/>
                      <a:pt x="608396" y="49064"/>
                    </a:cubicBezTo>
                    <a:cubicBezTo>
                      <a:pt x="577678" y="80201"/>
                      <a:pt x="539788" y="122825"/>
                      <a:pt x="496811" y="134713"/>
                    </a:cubicBezTo>
                    <a:cubicBezTo>
                      <a:pt x="477761" y="138827"/>
                      <a:pt x="458101" y="138942"/>
                      <a:pt x="438690" y="138951"/>
                    </a:cubicBezTo>
                    <a:cubicBezTo>
                      <a:pt x="410791" y="139104"/>
                      <a:pt x="382606" y="136284"/>
                      <a:pt x="356432" y="126131"/>
                    </a:cubicBezTo>
                    <a:cubicBezTo>
                      <a:pt x="288623" y="98022"/>
                      <a:pt x="260239" y="71695"/>
                      <a:pt x="185029" y="106423"/>
                    </a:cubicBezTo>
                    <a:cubicBezTo>
                      <a:pt x="154997" y="120625"/>
                      <a:pt x="125888" y="137246"/>
                      <a:pt x="99171" y="157030"/>
                    </a:cubicBezTo>
                    <a:cubicBezTo>
                      <a:pt x="76558" y="174698"/>
                      <a:pt x="66481" y="195863"/>
                      <a:pt x="80407" y="223009"/>
                    </a:cubicBezTo>
                    <a:cubicBezTo>
                      <a:pt x="90370" y="246412"/>
                      <a:pt x="105448" y="267501"/>
                      <a:pt x="125708" y="283045"/>
                    </a:cubicBezTo>
                    <a:cubicBezTo>
                      <a:pt x="152558" y="303915"/>
                      <a:pt x="181686" y="319269"/>
                      <a:pt x="193954" y="353435"/>
                    </a:cubicBezTo>
                    <a:cubicBezTo>
                      <a:pt x="199374" y="369180"/>
                      <a:pt x="203651" y="385344"/>
                      <a:pt x="210432" y="400632"/>
                    </a:cubicBezTo>
                    <a:cubicBezTo>
                      <a:pt x="227644" y="444828"/>
                      <a:pt x="255533" y="479260"/>
                      <a:pt x="242017" y="529219"/>
                    </a:cubicBezTo>
                    <a:cubicBezTo>
                      <a:pt x="241531" y="531438"/>
                      <a:pt x="241017" y="533658"/>
                      <a:pt x="240484" y="535877"/>
                    </a:cubicBezTo>
                    <a:cubicBezTo>
                      <a:pt x="239569" y="539687"/>
                      <a:pt x="238579" y="543487"/>
                      <a:pt x="237521" y="547278"/>
                    </a:cubicBezTo>
                    <a:cubicBezTo>
                      <a:pt x="232235" y="566176"/>
                      <a:pt x="225148" y="584788"/>
                      <a:pt x="216166" y="602381"/>
                    </a:cubicBezTo>
                    <a:cubicBezTo>
                      <a:pt x="212890" y="608810"/>
                      <a:pt x="209356" y="615096"/>
                      <a:pt x="205556" y="621211"/>
                    </a:cubicBezTo>
                    <a:cubicBezTo>
                      <a:pt x="198345" y="632851"/>
                      <a:pt x="190201" y="643852"/>
                      <a:pt x="181095" y="653987"/>
                    </a:cubicBezTo>
                    <a:cubicBezTo>
                      <a:pt x="173875" y="662017"/>
                      <a:pt x="166046" y="669494"/>
                      <a:pt x="157597" y="676295"/>
                    </a:cubicBezTo>
                    <a:cubicBezTo>
                      <a:pt x="151111" y="681752"/>
                      <a:pt x="144205" y="686496"/>
                      <a:pt x="137033" y="690792"/>
                    </a:cubicBezTo>
                    <a:cubicBezTo>
                      <a:pt x="124879" y="698078"/>
                      <a:pt x="111944" y="704069"/>
                      <a:pt x="99018" y="710061"/>
                    </a:cubicBezTo>
                    <a:cubicBezTo>
                      <a:pt x="93484" y="712632"/>
                      <a:pt x="87941" y="715195"/>
                      <a:pt x="82474" y="717862"/>
                    </a:cubicBezTo>
                    <a:cubicBezTo>
                      <a:pt x="77578" y="720252"/>
                      <a:pt x="72729" y="722710"/>
                      <a:pt x="67967" y="725329"/>
                    </a:cubicBezTo>
                    <a:cubicBezTo>
                      <a:pt x="66605" y="726072"/>
                      <a:pt x="65252" y="726834"/>
                      <a:pt x="63909" y="727615"/>
                    </a:cubicBezTo>
                    <a:cubicBezTo>
                      <a:pt x="46317" y="740074"/>
                      <a:pt x="24142" y="751447"/>
                      <a:pt x="16056" y="772554"/>
                    </a:cubicBezTo>
                    <a:cubicBezTo>
                      <a:pt x="10769" y="800281"/>
                      <a:pt x="23485" y="827418"/>
                      <a:pt x="35258" y="851821"/>
                    </a:cubicBezTo>
                    <a:cubicBezTo>
                      <a:pt x="41211" y="863737"/>
                      <a:pt x="46221" y="876053"/>
                      <a:pt x="51041" y="888445"/>
                    </a:cubicBezTo>
                    <a:lnTo>
                      <a:pt x="35410" y="888445"/>
                    </a:lnTo>
                    <a:cubicBezTo>
                      <a:pt x="30277" y="876796"/>
                      <a:pt x="25143" y="865156"/>
                      <a:pt x="19809" y="853612"/>
                    </a:cubicBezTo>
                    <a:cubicBezTo>
                      <a:pt x="6978" y="827199"/>
                      <a:pt x="-5242" y="796595"/>
                      <a:pt x="2330" y="766953"/>
                    </a:cubicBezTo>
                    <a:cubicBezTo>
                      <a:pt x="4721" y="759753"/>
                      <a:pt x="8817" y="753580"/>
                      <a:pt x="13789" y="748075"/>
                    </a:cubicBezTo>
                    <a:cubicBezTo>
                      <a:pt x="19694" y="741493"/>
                      <a:pt x="26847" y="735864"/>
                      <a:pt x="33791" y="730539"/>
                    </a:cubicBezTo>
                    <a:cubicBezTo>
                      <a:pt x="35744" y="728911"/>
                      <a:pt x="37735" y="727349"/>
                      <a:pt x="39773" y="725844"/>
                    </a:cubicBezTo>
                    <a:cubicBezTo>
                      <a:pt x="51593" y="717062"/>
                      <a:pt x="64528" y="710213"/>
                      <a:pt x="77749" y="703850"/>
                    </a:cubicBezTo>
                    <a:cubicBezTo>
                      <a:pt x="91618" y="697173"/>
                      <a:pt x="105800" y="691039"/>
                      <a:pt x="119345" y="683781"/>
                    </a:cubicBezTo>
                    <a:cubicBezTo>
                      <a:pt x="126003" y="680219"/>
                      <a:pt x="132508" y="676371"/>
                      <a:pt x="138738" y="672056"/>
                    </a:cubicBezTo>
                    <a:cubicBezTo>
                      <a:pt x="148568" y="665112"/>
                      <a:pt x="157607" y="657245"/>
                      <a:pt x="165874" y="648634"/>
                    </a:cubicBezTo>
                    <a:cubicBezTo>
                      <a:pt x="167665" y="646767"/>
                      <a:pt x="169418" y="644872"/>
                      <a:pt x="171123" y="642938"/>
                    </a:cubicBezTo>
                    <a:cubicBezTo>
                      <a:pt x="182972" y="629613"/>
                      <a:pt x="193087" y="614706"/>
                      <a:pt x="201498" y="598828"/>
                    </a:cubicBezTo>
                    <a:cubicBezTo>
                      <a:pt x="208470" y="585674"/>
                      <a:pt x="214281" y="571853"/>
                      <a:pt x="218957" y="557718"/>
                    </a:cubicBezTo>
                    <a:cubicBezTo>
                      <a:pt x="221462" y="550145"/>
                      <a:pt x="223634" y="542468"/>
                      <a:pt x="225482" y="534763"/>
                    </a:cubicBezTo>
                    <a:cubicBezTo>
                      <a:pt x="227368" y="526914"/>
                      <a:pt x="228911" y="519027"/>
                      <a:pt x="230121" y="511150"/>
                    </a:cubicBezTo>
                    <a:cubicBezTo>
                      <a:pt x="234454" y="484375"/>
                      <a:pt x="220748" y="459915"/>
                      <a:pt x="209947" y="436426"/>
                    </a:cubicBezTo>
                    <a:cubicBezTo>
                      <a:pt x="202384" y="419510"/>
                      <a:pt x="194802" y="402565"/>
                      <a:pt x="188668" y="385068"/>
                    </a:cubicBezTo>
                    <a:cubicBezTo>
                      <a:pt x="172971" y="321822"/>
                      <a:pt x="147786" y="323003"/>
                      <a:pt x="104857" y="284455"/>
                    </a:cubicBezTo>
                    <a:cubicBezTo>
                      <a:pt x="82635" y="263605"/>
                      <a:pt x="56670" y="222895"/>
                      <a:pt x="59499" y="191653"/>
                    </a:cubicBezTo>
                    <a:cubicBezTo>
                      <a:pt x="63881" y="161849"/>
                      <a:pt x="91265" y="143256"/>
                      <a:pt x="114935" y="128340"/>
                    </a:cubicBezTo>
                    <a:cubicBezTo>
                      <a:pt x="135614" y="115301"/>
                      <a:pt x="156845" y="103013"/>
                      <a:pt x="179143" y="92936"/>
                    </a:cubicBezTo>
                    <a:cubicBezTo>
                      <a:pt x="214500" y="76048"/>
                      <a:pt x="255886" y="68552"/>
                      <a:pt x="293424" y="82744"/>
                    </a:cubicBezTo>
                    <a:cubicBezTo>
                      <a:pt x="318513" y="91660"/>
                      <a:pt x="341487" y="105661"/>
                      <a:pt x="366757" y="114148"/>
                    </a:cubicBezTo>
                    <a:cubicBezTo>
                      <a:pt x="404971" y="126931"/>
                      <a:pt x="446519" y="125721"/>
                      <a:pt x="486153" y="121787"/>
                    </a:cubicBezTo>
                    <a:cubicBezTo>
                      <a:pt x="516309" y="117034"/>
                      <a:pt x="539416" y="94879"/>
                      <a:pt x="561257" y="75219"/>
                    </a:cubicBezTo>
                    <a:cubicBezTo>
                      <a:pt x="577821" y="60227"/>
                      <a:pt x="593337" y="44130"/>
                      <a:pt x="608092" y="27366"/>
                    </a:cubicBezTo>
                    <a:cubicBezTo>
                      <a:pt x="625199" y="5277"/>
                      <a:pt x="645563" y="-3752"/>
                      <a:pt x="671681" y="1420"/>
                    </a:cubicBezTo>
                    <a:cubicBezTo>
                      <a:pt x="674414" y="1953"/>
                      <a:pt x="677205" y="2648"/>
                      <a:pt x="680062" y="3506"/>
                    </a:cubicBezTo>
                    <a:cubicBezTo>
                      <a:pt x="706780" y="12831"/>
                      <a:pt x="728307" y="32166"/>
                      <a:pt x="752843" y="45682"/>
                    </a:cubicBezTo>
                    <a:cubicBezTo>
                      <a:pt x="752976" y="45759"/>
                      <a:pt x="753100" y="45844"/>
                      <a:pt x="753234" y="45920"/>
                    </a:cubicBezTo>
                    <a:cubicBezTo>
                      <a:pt x="754634" y="46768"/>
                      <a:pt x="756110" y="47540"/>
                      <a:pt x="757577" y="48302"/>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6"/>
              <p:cNvSpPr/>
              <p:nvPr/>
            </p:nvSpPr>
            <p:spPr>
              <a:xfrm>
                <a:off x="3725640" y="1468800"/>
                <a:ext cx="738911" cy="857419"/>
              </a:xfrm>
              <a:custGeom>
                <a:rect b="b" l="l" r="r" t="t"/>
                <a:pathLst>
                  <a:path extrusionOk="0" h="866080" w="738911">
                    <a:moveTo>
                      <a:pt x="738518" y="49337"/>
                    </a:moveTo>
                    <a:lnTo>
                      <a:pt x="738518" y="56681"/>
                    </a:lnTo>
                    <a:cubicBezTo>
                      <a:pt x="732861" y="55185"/>
                      <a:pt x="727241" y="53557"/>
                      <a:pt x="721554" y="52204"/>
                    </a:cubicBezTo>
                    <a:cubicBezTo>
                      <a:pt x="710163" y="49318"/>
                      <a:pt x="698723" y="45670"/>
                      <a:pt x="688207" y="40298"/>
                    </a:cubicBezTo>
                    <a:cubicBezTo>
                      <a:pt x="683597" y="37945"/>
                      <a:pt x="679168" y="35278"/>
                      <a:pt x="674996" y="32192"/>
                    </a:cubicBezTo>
                    <a:cubicBezTo>
                      <a:pt x="670215" y="28668"/>
                      <a:pt x="665929" y="24515"/>
                      <a:pt x="661966" y="20095"/>
                    </a:cubicBezTo>
                    <a:cubicBezTo>
                      <a:pt x="657661" y="15399"/>
                      <a:pt x="653594" y="10199"/>
                      <a:pt x="647898" y="7113"/>
                    </a:cubicBezTo>
                    <a:cubicBezTo>
                      <a:pt x="625323" y="-3908"/>
                      <a:pt x="601054" y="50661"/>
                      <a:pt x="592119" y="66234"/>
                    </a:cubicBezTo>
                    <a:cubicBezTo>
                      <a:pt x="585433" y="78598"/>
                      <a:pt x="578622" y="90885"/>
                      <a:pt x="571317" y="102896"/>
                    </a:cubicBezTo>
                    <a:cubicBezTo>
                      <a:pt x="565592" y="111792"/>
                      <a:pt x="558810" y="119984"/>
                      <a:pt x="551886" y="127966"/>
                    </a:cubicBezTo>
                    <a:cubicBezTo>
                      <a:pt x="543008" y="138186"/>
                      <a:pt x="532893" y="148035"/>
                      <a:pt x="520672" y="154055"/>
                    </a:cubicBezTo>
                    <a:cubicBezTo>
                      <a:pt x="518415" y="155160"/>
                      <a:pt x="516091" y="156150"/>
                      <a:pt x="513690" y="156969"/>
                    </a:cubicBezTo>
                    <a:cubicBezTo>
                      <a:pt x="505308" y="160160"/>
                      <a:pt x="496345" y="161027"/>
                      <a:pt x="487468" y="161627"/>
                    </a:cubicBezTo>
                    <a:cubicBezTo>
                      <a:pt x="456340" y="163685"/>
                      <a:pt x="423517" y="161808"/>
                      <a:pt x="395466" y="146930"/>
                    </a:cubicBezTo>
                    <a:cubicBezTo>
                      <a:pt x="380626" y="139062"/>
                      <a:pt x="366443" y="129985"/>
                      <a:pt x="351518" y="122251"/>
                    </a:cubicBezTo>
                    <a:cubicBezTo>
                      <a:pt x="336992" y="114840"/>
                      <a:pt x="321600" y="109344"/>
                      <a:pt x="306550" y="103106"/>
                    </a:cubicBezTo>
                    <a:cubicBezTo>
                      <a:pt x="290501" y="96619"/>
                      <a:pt x="274832" y="89180"/>
                      <a:pt x="258535" y="83294"/>
                    </a:cubicBezTo>
                    <a:cubicBezTo>
                      <a:pt x="250200" y="80407"/>
                      <a:pt x="241675" y="77779"/>
                      <a:pt x="232846" y="76940"/>
                    </a:cubicBezTo>
                    <a:cubicBezTo>
                      <a:pt x="226940" y="76598"/>
                      <a:pt x="221054" y="77674"/>
                      <a:pt x="215253" y="78703"/>
                    </a:cubicBezTo>
                    <a:cubicBezTo>
                      <a:pt x="196603" y="82141"/>
                      <a:pt x="179106" y="89942"/>
                      <a:pt x="162780" y="99277"/>
                    </a:cubicBezTo>
                    <a:cubicBezTo>
                      <a:pt x="150159" y="106316"/>
                      <a:pt x="138215" y="113393"/>
                      <a:pt x="127909" y="123394"/>
                    </a:cubicBezTo>
                    <a:cubicBezTo>
                      <a:pt x="115374" y="136072"/>
                      <a:pt x="104306" y="150740"/>
                      <a:pt x="98362" y="167704"/>
                    </a:cubicBezTo>
                    <a:cubicBezTo>
                      <a:pt x="93543" y="180820"/>
                      <a:pt x="91295" y="195660"/>
                      <a:pt x="95590" y="209224"/>
                    </a:cubicBezTo>
                    <a:cubicBezTo>
                      <a:pt x="99019" y="218482"/>
                      <a:pt x="105363" y="226359"/>
                      <a:pt x="111888" y="233646"/>
                    </a:cubicBezTo>
                    <a:cubicBezTo>
                      <a:pt x="122622" y="244695"/>
                      <a:pt x="136481" y="251981"/>
                      <a:pt x="148854" y="260982"/>
                    </a:cubicBezTo>
                    <a:cubicBezTo>
                      <a:pt x="167018" y="273594"/>
                      <a:pt x="184211" y="288757"/>
                      <a:pt x="194574" y="308626"/>
                    </a:cubicBezTo>
                    <a:cubicBezTo>
                      <a:pt x="203690" y="328296"/>
                      <a:pt x="210957" y="348841"/>
                      <a:pt x="221444" y="367872"/>
                    </a:cubicBezTo>
                    <a:cubicBezTo>
                      <a:pt x="227255" y="378426"/>
                      <a:pt x="233798" y="387732"/>
                      <a:pt x="241047" y="397180"/>
                    </a:cubicBezTo>
                    <a:cubicBezTo>
                      <a:pt x="251343" y="410658"/>
                      <a:pt x="262792" y="424079"/>
                      <a:pt x="267755" y="440605"/>
                    </a:cubicBezTo>
                    <a:cubicBezTo>
                      <a:pt x="269860" y="448015"/>
                      <a:pt x="270450" y="455759"/>
                      <a:pt x="271108" y="463417"/>
                    </a:cubicBezTo>
                    <a:cubicBezTo>
                      <a:pt x="271708" y="471152"/>
                      <a:pt x="272203" y="478905"/>
                      <a:pt x="272365" y="486668"/>
                    </a:cubicBezTo>
                    <a:cubicBezTo>
                      <a:pt x="272508" y="493669"/>
                      <a:pt x="272374" y="500679"/>
                      <a:pt x="271784" y="507661"/>
                    </a:cubicBezTo>
                    <a:cubicBezTo>
                      <a:pt x="271708" y="508680"/>
                      <a:pt x="271603" y="509709"/>
                      <a:pt x="271498" y="510728"/>
                    </a:cubicBezTo>
                    <a:cubicBezTo>
                      <a:pt x="270946" y="515090"/>
                      <a:pt x="270088" y="519396"/>
                      <a:pt x="268974" y="523644"/>
                    </a:cubicBezTo>
                    <a:cubicBezTo>
                      <a:pt x="267260" y="530207"/>
                      <a:pt x="264926" y="536617"/>
                      <a:pt x="262145" y="542799"/>
                    </a:cubicBezTo>
                    <a:cubicBezTo>
                      <a:pt x="257087" y="554210"/>
                      <a:pt x="251381" y="565449"/>
                      <a:pt x="243866" y="575460"/>
                    </a:cubicBezTo>
                    <a:cubicBezTo>
                      <a:pt x="242695" y="577031"/>
                      <a:pt x="241494" y="578546"/>
                      <a:pt x="240247" y="580032"/>
                    </a:cubicBezTo>
                    <a:cubicBezTo>
                      <a:pt x="223702" y="599768"/>
                      <a:pt x="200708" y="612855"/>
                      <a:pt x="181230" y="629448"/>
                    </a:cubicBezTo>
                    <a:cubicBezTo>
                      <a:pt x="180668" y="629924"/>
                      <a:pt x="180106" y="630410"/>
                      <a:pt x="179553" y="630895"/>
                    </a:cubicBezTo>
                    <a:cubicBezTo>
                      <a:pt x="169809" y="638973"/>
                      <a:pt x="161037" y="648098"/>
                      <a:pt x="151864" y="656803"/>
                    </a:cubicBezTo>
                    <a:cubicBezTo>
                      <a:pt x="149893" y="658670"/>
                      <a:pt x="147902" y="660509"/>
                      <a:pt x="145863" y="662299"/>
                    </a:cubicBezTo>
                    <a:cubicBezTo>
                      <a:pt x="143492" y="664395"/>
                      <a:pt x="141082" y="666443"/>
                      <a:pt x="138624" y="668433"/>
                    </a:cubicBezTo>
                    <a:cubicBezTo>
                      <a:pt x="138167" y="668814"/>
                      <a:pt x="137710" y="669176"/>
                      <a:pt x="137262" y="669538"/>
                    </a:cubicBezTo>
                    <a:cubicBezTo>
                      <a:pt x="127337" y="677511"/>
                      <a:pt x="116774" y="684693"/>
                      <a:pt x="105820" y="691160"/>
                    </a:cubicBezTo>
                    <a:cubicBezTo>
                      <a:pt x="104877" y="691722"/>
                      <a:pt x="103925" y="692274"/>
                      <a:pt x="102972" y="692817"/>
                    </a:cubicBezTo>
                    <a:cubicBezTo>
                      <a:pt x="94219" y="697942"/>
                      <a:pt x="85084" y="702447"/>
                      <a:pt x="75626" y="706133"/>
                    </a:cubicBezTo>
                    <a:cubicBezTo>
                      <a:pt x="61043" y="711496"/>
                      <a:pt x="46203" y="716268"/>
                      <a:pt x="32173" y="723002"/>
                    </a:cubicBezTo>
                    <a:cubicBezTo>
                      <a:pt x="23724" y="727174"/>
                      <a:pt x="15209" y="731717"/>
                      <a:pt x="8561" y="738499"/>
                    </a:cubicBezTo>
                    <a:cubicBezTo>
                      <a:pt x="6646" y="740595"/>
                      <a:pt x="5074" y="743052"/>
                      <a:pt x="4493" y="745862"/>
                    </a:cubicBezTo>
                    <a:cubicBezTo>
                      <a:pt x="3979" y="748234"/>
                      <a:pt x="4379" y="750691"/>
                      <a:pt x="5141" y="752977"/>
                    </a:cubicBezTo>
                    <a:cubicBezTo>
                      <a:pt x="7332" y="758997"/>
                      <a:pt x="10199" y="764645"/>
                      <a:pt x="13256" y="770208"/>
                    </a:cubicBezTo>
                    <a:cubicBezTo>
                      <a:pt x="25467" y="792192"/>
                      <a:pt x="38279" y="814375"/>
                      <a:pt x="54195" y="833854"/>
                    </a:cubicBezTo>
                    <a:cubicBezTo>
                      <a:pt x="61615" y="842541"/>
                      <a:pt x="70216" y="849885"/>
                      <a:pt x="79360" y="856581"/>
                    </a:cubicBezTo>
                    <a:lnTo>
                      <a:pt x="72111" y="856581"/>
                    </a:lnTo>
                    <a:cubicBezTo>
                      <a:pt x="69225" y="854314"/>
                      <a:pt x="66387" y="851971"/>
                      <a:pt x="63615" y="849542"/>
                    </a:cubicBezTo>
                    <a:cubicBezTo>
                      <a:pt x="39660" y="827148"/>
                      <a:pt x="23124" y="798192"/>
                      <a:pt x="7427" y="769732"/>
                    </a:cubicBezTo>
                    <a:cubicBezTo>
                      <a:pt x="4608" y="764188"/>
                      <a:pt x="1931" y="758492"/>
                      <a:pt x="483" y="752425"/>
                    </a:cubicBezTo>
                    <a:cubicBezTo>
                      <a:pt x="-393" y="748805"/>
                      <a:pt x="-88" y="744910"/>
                      <a:pt x="1483" y="741519"/>
                    </a:cubicBezTo>
                    <a:cubicBezTo>
                      <a:pt x="2750" y="738709"/>
                      <a:pt x="4741" y="736309"/>
                      <a:pt x="6951" y="734175"/>
                    </a:cubicBezTo>
                    <a:cubicBezTo>
                      <a:pt x="18000" y="724050"/>
                      <a:pt x="32087" y="718202"/>
                      <a:pt x="45794" y="712591"/>
                    </a:cubicBezTo>
                    <a:cubicBezTo>
                      <a:pt x="52918" y="709648"/>
                      <a:pt x="60196" y="707124"/>
                      <a:pt x="67454" y="704552"/>
                    </a:cubicBezTo>
                    <a:cubicBezTo>
                      <a:pt x="78817" y="700504"/>
                      <a:pt x="89752" y="695341"/>
                      <a:pt x="100172" y="689293"/>
                    </a:cubicBezTo>
                    <a:cubicBezTo>
                      <a:pt x="100601" y="689055"/>
                      <a:pt x="101020" y="688807"/>
                      <a:pt x="101448" y="688560"/>
                    </a:cubicBezTo>
                    <a:cubicBezTo>
                      <a:pt x="109697" y="683816"/>
                      <a:pt x="117736" y="678663"/>
                      <a:pt x="125423" y="673044"/>
                    </a:cubicBezTo>
                    <a:cubicBezTo>
                      <a:pt x="128404" y="670872"/>
                      <a:pt x="131338" y="668624"/>
                      <a:pt x="134214" y="666300"/>
                    </a:cubicBezTo>
                    <a:cubicBezTo>
                      <a:pt x="134624" y="665976"/>
                      <a:pt x="135033" y="665643"/>
                      <a:pt x="135443" y="665300"/>
                    </a:cubicBezTo>
                    <a:cubicBezTo>
                      <a:pt x="136167" y="664709"/>
                      <a:pt x="136900" y="664109"/>
                      <a:pt x="137624" y="663499"/>
                    </a:cubicBezTo>
                    <a:cubicBezTo>
                      <a:pt x="150569" y="652508"/>
                      <a:pt x="161875" y="639735"/>
                      <a:pt x="174896" y="628819"/>
                    </a:cubicBezTo>
                    <a:cubicBezTo>
                      <a:pt x="175400" y="628400"/>
                      <a:pt x="175896" y="627981"/>
                      <a:pt x="176401" y="627581"/>
                    </a:cubicBezTo>
                    <a:cubicBezTo>
                      <a:pt x="201442" y="606883"/>
                      <a:pt x="219587" y="596367"/>
                      <a:pt x="234665" y="578898"/>
                    </a:cubicBezTo>
                    <a:cubicBezTo>
                      <a:pt x="244371" y="567649"/>
                      <a:pt x="252820" y="553524"/>
                      <a:pt x="261030" y="531950"/>
                    </a:cubicBezTo>
                    <a:cubicBezTo>
                      <a:pt x="261354" y="531073"/>
                      <a:pt x="261668" y="530207"/>
                      <a:pt x="261954" y="529321"/>
                    </a:cubicBezTo>
                    <a:cubicBezTo>
                      <a:pt x="264354" y="522139"/>
                      <a:pt x="265707" y="514757"/>
                      <a:pt x="266412" y="507280"/>
                    </a:cubicBezTo>
                    <a:cubicBezTo>
                      <a:pt x="266974" y="501422"/>
                      <a:pt x="267136" y="495526"/>
                      <a:pt x="267088" y="489601"/>
                    </a:cubicBezTo>
                    <a:cubicBezTo>
                      <a:pt x="267040" y="483134"/>
                      <a:pt x="266736" y="476676"/>
                      <a:pt x="266440" y="470275"/>
                    </a:cubicBezTo>
                    <a:cubicBezTo>
                      <a:pt x="265821" y="460655"/>
                      <a:pt x="265107" y="450930"/>
                      <a:pt x="262268" y="441672"/>
                    </a:cubicBezTo>
                    <a:cubicBezTo>
                      <a:pt x="257573" y="427660"/>
                      <a:pt x="247876" y="416173"/>
                      <a:pt x="239008" y="404610"/>
                    </a:cubicBezTo>
                    <a:cubicBezTo>
                      <a:pt x="231874" y="395542"/>
                      <a:pt x="225083" y="386179"/>
                      <a:pt x="219092" y="376311"/>
                    </a:cubicBezTo>
                    <a:cubicBezTo>
                      <a:pt x="212300" y="365424"/>
                      <a:pt x="206719" y="353861"/>
                      <a:pt x="201308" y="342250"/>
                    </a:cubicBezTo>
                    <a:cubicBezTo>
                      <a:pt x="197136" y="333325"/>
                      <a:pt x="193536" y="324143"/>
                      <a:pt x="189450" y="315180"/>
                    </a:cubicBezTo>
                    <a:cubicBezTo>
                      <a:pt x="180449" y="297092"/>
                      <a:pt x="165409" y="282709"/>
                      <a:pt x="149511" y="270593"/>
                    </a:cubicBezTo>
                    <a:cubicBezTo>
                      <a:pt x="141044" y="264040"/>
                      <a:pt x="132719" y="258382"/>
                      <a:pt x="124099" y="252353"/>
                    </a:cubicBezTo>
                    <a:cubicBezTo>
                      <a:pt x="117079" y="247505"/>
                      <a:pt x="110259" y="242247"/>
                      <a:pt x="104801" y="235636"/>
                    </a:cubicBezTo>
                    <a:cubicBezTo>
                      <a:pt x="98048" y="227607"/>
                      <a:pt x="91380" y="218930"/>
                      <a:pt x="88628" y="208643"/>
                    </a:cubicBezTo>
                    <a:cubicBezTo>
                      <a:pt x="85370" y="195965"/>
                      <a:pt x="86742" y="181877"/>
                      <a:pt x="90771" y="169523"/>
                    </a:cubicBezTo>
                    <a:cubicBezTo>
                      <a:pt x="97543" y="148311"/>
                      <a:pt x="112383" y="128975"/>
                      <a:pt x="128804" y="114202"/>
                    </a:cubicBezTo>
                    <a:cubicBezTo>
                      <a:pt x="145301" y="100591"/>
                      <a:pt x="164475" y="90437"/>
                      <a:pt x="184116" y="82141"/>
                    </a:cubicBezTo>
                    <a:cubicBezTo>
                      <a:pt x="199499" y="76074"/>
                      <a:pt x="215853" y="70806"/>
                      <a:pt x="232541" y="70816"/>
                    </a:cubicBezTo>
                    <a:cubicBezTo>
                      <a:pt x="252001" y="72549"/>
                      <a:pt x="270022" y="81122"/>
                      <a:pt x="287757" y="88723"/>
                    </a:cubicBezTo>
                    <a:cubicBezTo>
                      <a:pt x="302664" y="95343"/>
                      <a:pt x="317818" y="101372"/>
                      <a:pt x="332982" y="107344"/>
                    </a:cubicBezTo>
                    <a:cubicBezTo>
                      <a:pt x="340612" y="110373"/>
                      <a:pt x="348165" y="113602"/>
                      <a:pt x="355385" y="117507"/>
                    </a:cubicBezTo>
                    <a:cubicBezTo>
                      <a:pt x="372768" y="126642"/>
                      <a:pt x="388741" y="138662"/>
                      <a:pt x="406639" y="146721"/>
                    </a:cubicBezTo>
                    <a:cubicBezTo>
                      <a:pt x="436043" y="158894"/>
                      <a:pt x="469837" y="158960"/>
                      <a:pt x="500946" y="154760"/>
                    </a:cubicBezTo>
                    <a:cubicBezTo>
                      <a:pt x="511833" y="152759"/>
                      <a:pt x="521148" y="148073"/>
                      <a:pt x="529445" y="141663"/>
                    </a:cubicBezTo>
                    <a:cubicBezTo>
                      <a:pt x="534388" y="137853"/>
                      <a:pt x="538960" y="133433"/>
                      <a:pt x="543294" y="128623"/>
                    </a:cubicBezTo>
                    <a:cubicBezTo>
                      <a:pt x="551962" y="118822"/>
                      <a:pt x="560506" y="108773"/>
                      <a:pt x="567421" y="97638"/>
                    </a:cubicBezTo>
                    <a:cubicBezTo>
                      <a:pt x="579175" y="78388"/>
                      <a:pt x="589205" y="58167"/>
                      <a:pt x="600311" y="38536"/>
                    </a:cubicBezTo>
                    <a:cubicBezTo>
                      <a:pt x="609579" y="22562"/>
                      <a:pt x="630410" y="-9499"/>
                      <a:pt x="651441" y="2712"/>
                    </a:cubicBezTo>
                    <a:cubicBezTo>
                      <a:pt x="659328" y="7827"/>
                      <a:pt x="664671" y="15914"/>
                      <a:pt x="671662" y="22086"/>
                    </a:cubicBezTo>
                    <a:cubicBezTo>
                      <a:pt x="676492" y="26544"/>
                      <a:pt x="681997" y="30201"/>
                      <a:pt x="687779" y="33306"/>
                    </a:cubicBezTo>
                    <a:cubicBezTo>
                      <a:pt x="689931" y="34392"/>
                      <a:pt x="692113" y="35411"/>
                      <a:pt x="694322" y="36383"/>
                    </a:cubicBezTo>
                    <a:cubicBezTo>
                      <a:pt x="708200" y="42498"/>
                      <a:pt x="723021" y="46556"/>
                      <a:pt x="737852" y="49204"/>
                    </a:cubicBezTo>
                    <a:cubicBezTo>
                      <a:pt x="738061" y="49232"/>
                      <a:pt x="738271" y="49270"/>
                      <a:pt x="738480" y="4930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6"/>
              <p:cNvSpPr/>
              <p:nvPr/>
            </p:nvSpPr>
            <p:spPr>
              <a:xfrm>
                <a:off x="3744000" y="1531800"/>
                <a:ext cx="720443" cy="793432"/>
              </a:xfrm>
              <a:custGeom>
                <a:rect b="b" l="l" r="r" t="t"/>
                <a:pathLst>
                  <a:path extrusionOk="0" h="793432" w="720443">
                    <a:moveTo>
                      <a:pt x="720277" y="24815"/>
                    </a:moveTo>
                    <a:lnTo>
                      <a:pt x="720277" y="29797"/>
                    </a:lnTo>
                    <a:cubicBezTo>
                      <a:pt x="711952" y="28882"/>
                      <a:pt x="703713" y="27130"/>
                      <a:pt x="695864" y="24206"/>
                    </a:cubicBezTo>
                    <a:cubicBezTo>
                      <a:pt x="686920" y="21139"/>
                      <a:pt x="678176" y="17548"/>
                      <a:pt x="669413" y="14023"/>
                    </a:cubicBezTo>
                    <a:cubicBezTo>
                      <a:pt x="659517" y="10051"/>
                      <a:pt x="649258" y="5880"/>
                      <a:pt x="638429" y="5889"/>
                    </a:cubicBezTo>
                    <a:cubicBezTo>
                      <a:pt x="635628" y="5889"/>
                      <a:pt x="632923" y="6365"/>
                      <a:pt x="630351" y="7194"/>
                    </a:cubicBezTo>
                    <a:cubicBezTo>
                      <a:pt x="623017" y="9556"/>
                      <a:pt x="616673" y="14871"/>
                      <a:pt x="611978" y="20958"/>
                    </a:cubicBezTo>
                    <a:cubicBezTo>
                      <a:pt x="608139" y="26034"/>
                      <a:pt x="605224" y="31616"/>
                      <a:pt x="602395" y="37264"/>
                    </a:cubicBezTo>
                    <a:cubicBezTo>
                      <a:pt x="602148" y="37741"/>
                      <a:pt x="601900" y="38226"/>
                      <a:pt x="601652" y="38703"/>
                    </a:cubicBezTo>
                    <a:cubicBezTo>
                      <a:pt x="592842" y="55772"/>
                      <a:pt x="584355" y="74326"/>
                      <a:pt x="569325" y="86661"/>
                    </a:cubicBezTo>
                    <a:cubicBezTo>
                      <a:pt x="567782" y="87937"/>
                      <a:pt x="566162" y="89138"/>
                      <a:pt x="564476" y="90262"/>
                    </a:cubicBezTo>
                    <a:cubicBezTo>
                      <a:pt x="555028" y="96396"/>
                      <a:pt x="545169" y="101872"/>
                      <a:pt x="535435" y="107540"/>
                    </a:cubicBezTo>
                    <a:cubicBezTo>
                      <a:pt x="513232" y="120170"/>
                      <a:pt x="487857" y="135439"/>
                      <a:pt x="461930" y="135381"/>
                    </a:cubicBezTo>
                    <a:cubicBezTo>
                      <a:pt x="454082" y="135362"/>
                      <a:pt x="446176" y="133953"/>
                      <a:pt x="438289" y="130619"/>
                    </a:cubicBezTo>
                    <a:cubicBezTo>
                      <a:pt x="423011" y="124866"/>
                      <a:pt x="408038" y="118236"/>
                      <a:pt x="393484" y="110855"/>
                    </a:cubicBezTo>
                    <a:cubicBezTo>
                      <a:pt x="383711" y="105835"/>
                      <a:pt x="374253" y="100225"/>
                      <a:pt x="364528" y="95110"/>
                    </a:cubicBezTo>
                    <a:cubicBezTo>
                      <a:pt x="354545" y="89957"/>
                      <a:pt x="344449" y="85004"/>
                      <a:pt x="334219" y="80346"/>
                    </a:cubicBezTo>
                    <a:cubicBezTo>
                      <a:pt x="303206" y="66640"/>
                      <a:pt x="270792" y="54952"/>
                      <a:pt x="237112" y="50104"/>
                    </a:cubicBezTo>
                    <a:cubicBezTo>
                      <a:pt x="211594" y="47266"/>
                      <a:pt x="181971" y="49037"/>
                      <a:pt x="163141" y="68630"/>
                    </a:cubicBezTo>
                    <a:cubicBezTo>
                      <a:pt x="153816" y="77622"/>
                      <a:pt x="148986" y="89919"/>
                      <a:pt x="145072" y="102015"/>
                    </a:cubicBezTo>
                    <a:cubicBezTo>
                      <a:pt x="142224" y="111436"/>
                      <a:pt x="139633" y="121113"/>
                      <a:pt x="139614" y="131009"/>
                    </a:cubicBezTo>
                    <a:cubicBezTo>
                      <a:pt x="139614" y="138258"/>
                      <a:pt x="141928" y="145278"/>
                      <a:pt x="145681" y="151431"/>
                    </a:cubicBezTo>
                    <a:cubicBezTo>
                      <a:pt x="150244" y="158918"/>
                      <a:pt x="155578" y="165852"/>
                      <a:pt x="161235" y="172510"/>
                    </a:cubicBezTo>
                    <a:cubicBezTo>
                      <a:pt x="169770" y="181978"/>
                      <a:pt x="178180" y="191979"/>
                      <a:pt x="182343" y="204228"/>
                    </a:cubicBezTo>
                    <a:cubicBezTo>
                      <a:pt x="184238" y="209534"/>
                      <a:pt x="184762" y="215106"/>
                      <a:pt x="185562" y="220373"/>
                    </a:cubicBezTo>
                    <a:cubicBezTo>
                      <a:pt x="186677" y="227479"/>
                      <a:pt x="188229" y="234508"/>
                      <a:pt x="190096" y="240995"/>
                    </a:cubicBezTo>
                    <a:cubicBezTo>
                      <a:pt x="196078" y="262826"/>
                      <a:pt x="208956" y="281647"/>
                      <a:pt x="219833" y="301212"/>
                    </a:cubicBezTo>
                    <a:cubicBezTo>
                      <a:pt x="225605" y="311527"/>
                      <a:pt x="231292" y="321824"/>
                      <a:pt x="238588" y="331149"/>
                    </a:cubicBezTo>
                    <a:cubicBezTo>
                      <a:pt x="244979" y="339226"/>
                      <a:pt x="252066" y="346760"/>
                      <a:pt x="259276" y="353913"/>
                    </a:cubicBezTo>
                    <a:cubicBezTo>
                      <a:pt x="269144" y="363715"/>
                      <a:pt x="279936" y="372668"/>
                      <a:pt x="288499" y="383679"/>
                    </a:cubicBezTo>
                    <a:cubicBezTo>
                      <a:pt x="291004" y="386946"/>
                      <a:pt x="293385" y="390347"/>
                      <a:pt x="295519" y="393871"/>
                    </a:cubicBezTo>
                    <a:cubicBezTo>
                      <a:pt x="299081" y="399748"/>
                      <a:pt x="302005" y="405996"/>
                      <a:pt x="303825" y="412645"/>
                    </a:cubicBezTo>
                    <a:cubicBezTo>
                      <a:pt x="304130" y="413835"/>
                      <a:pt x="304406" y="415016"/>
                      <a:pt x="304653" y="416217"/>
                    </a:cubicBezTo>
                    <a:cubicBezTo>
                      <a:pt x="306758" y="426599"/>
                      <a:pt x="306387" y="437410"/>
                      <a:pt x="304406" y="447830"/>
                    </a:cubicBezTo>
                    <a:cubicBezTo>
                      <a:pt x="303891" y="450526"/>
                      <a:pt x="303272" y="453183"/>
                      <a:pt x="302558" y="455812"/>
                    </a:cubicBezTo>
                    <a:cubicBezTo>
                      <a:pt x="300548" y="462975"/>
                      <a:pt x="297176" y="469652"/>
                      <a:pt x="293719" y="476195"/>
                    </a:cubicBezTo>
                    <a:cubicBezTo>
                      <a:pt x="292776" y="477958"/>
                      <a:pt x="291833" y="479729"/>
                      <a:pt x="290880" y="481482"/>
                    </a:cubicBezTo>
                    <a:cubicBezTo>
                      <a:pt x="286346" y="489902"/>
                      <a:pt x="281708" y="498274"/>
                      <a:pt x="277107" y="506666"/>
                    </a:cubicBezTo>
                    <a:cubicBezTo>
                      <a:pt x="273802" y="512533"/>
                      <a:pt x="270535" y="518563"/>
                      <a:pt x="267220" y="524668"/>
                    </a:cubicBezTo>
                    <a:cubicBezTo>
                      <a:pt x="261324" y="535536"/>
                      <a:pt x="255333" y="546633"/>
                      <a:pt x="248885" y="557444"/>
                    </a:cubicBezTo>
                    <a:cubicBezTo>
                      <a:pt x="241779" y="569331"/>
                      <a:pt x="234140" y="580866"/>
                      <a:pt x="225482" y="591353"/>
                    </a:cubicBezTo>
                    <a:cubicBezTo>
                      <a:pt x="216138" y="602697"/>
                      <a:pt x="205603" y="612813"/>
                      <a:pt x="193306" y="620861"/>
                    </a:cubicBezTo>
                    <a:cubicBezTo>
                      <a:pt x="185715" y="625614"/>
                      <a:pt x="177695" y="629681"/>
                      <a:pt x="169379" y="632996"/>
                    </a:cubicBezTo>
                    <a:cubicBezTo>
                      <a:pt x="164084" y="635101"/>
                      <a:pt x="158673" y="636911"/>
                      <a:pt x="153168" y="638387"/>
                    </a:cubicBezTo>
                    <a:cubicBezTo>
                      <a:pt x="139499" y="641759"/>
                      <a:pt x="125431" y="642854"/>
                      <a:pt x="111525" y="644902"/>
                    </a:cubicBezTo>
                    <a:cubicBezTo>
                      <a:pt x="103914" y="646017"/>
                      <a:pt x="96370" y="647407"/>
                      <a:pt x="88960" y="649617"/>
                    </a:cubicBezTo>
                    <a:cubicBezTo>
                      <a:pt x="67690" y="656170"/>
                      <a:pt x="46755" y="663771"/>
                      <a:pt x="25933" y="671629"/>
                    </a:cubicBezTo>
                    <a:cubicBezTo>
                      <a:pt x="18475" y="674468"/>
                      <a:pt x="4930" y="679535"/>
                      <a:pt x="5359" y="687870"/>
                    </a:cubicBezTo>
                    <a:cubicBezTo>
                      <a:pt x="5607" y="693499"/>
                      <a:pt x="8674" y="698518"/>
                      <a:pt x="11741" y="703091"/>
                    </a:cubicBezTo>
                    <a:cubicBezTo>
                      <a:pt x="16055" y="709482"/>
                      <a:pt x="20789" y="715559"/>
                      <a:pt x="25704" y="721502"/>
                    </a:cubicBezTo>
                    <a:cubicBezTo>
                      <a:pt x="44440" y="744867"/>
                      <a:pt x="65290" y="765555"/>
                      <a:pt x="92665" y="778586"/>
                    </a:cubicBezTo>
                    <a:cubicBezTo>
                      <a:pt x="103362" y="783710"/>
                      <a:pt x="114230" y="788454"/>
                      <a:pt x="125022" y="793349"/>
                    </a:cubicBezTo>
                    <a:lnTo>
                      <a:pt x="110410" y="793349"/>
                    </a:lnTo>
                    <a:cubicBezTo>
                      <a:pt x="100571" y="789406"/>
                      <a:pt x="90846" y="785196"/>
                      <a:pt x="81540" y="780119"/>
                    </a:cubicBezTo>
                    <a:cubicBezTo>
                      <a:pt x="55899" y="766698"/>
                      <a:pt x="35715" y="745458"/>
                      <a:pt x="17665" y="723226"/>
                    </a:cubicBezTo>
                    <a:cubicBezTo>
                      <a:pt x="12950" y="717235"/>
                      <a:pt x="8102" y="711206"/>
                      <a:pt x="4797" y="704291"/>
                    </a:cubicBezTo>
                    <a:cubicBezTo>
                      <a:pt x="2387" y="699195"/>
                      <a:pt x="149" y="693727"/>
                      <a:pt x="6" y="688022"/>
                    </a:cubicBezTo>
                    <a:cubicBezTo>
                      <a:pt x="-147" y="683002"/>
                      <a:pt x="2711" y="678421"/>
                      <a:pt x="6730" y="675582"/>
                    </a:cubicBezTo>
                    <a:cubicBezTo>
                      <a:pt x="11950" y="671544"/>
                      <a:pt x="18084" y="669115"/>
                      <a:pt x="24218" y="666857"/>
                    </a:cubicBezTo>
                    <a:cubicBezTo>
                      <a:pt x="33667" y="663457"/>
                      <a:pt x="42983" y="659695"/>
                      <a:pt x="52422" y="656266"/>
                    </a:cubicBezTo>
                    <a:cubicBezTo>
                      <a:pt x="59966" y="653570"/>
                      <a:pt x="67567" y="651046"/>
                      <a:pt x="75120" y="648417"/>
                    </a:cubicBezTo>
                    <a:cubicBezTo>
                      <a:pt x="82207" y="645893"/>
                      <a:pt x="89350" y="643540"/>
                      <a:pt x="96713" y="641988"/>
                    </a:cubicBezTo>
                    <a:cubicBezTo>
                      <a:pt x="99571" y="641283"/>
                      <a:pt x="102447" y="640673"/>
                      <a:pt x="105333" y="640130"/>
                    </a:cubicBezTo>
                    <a:cubicBezTo>
                      <a:pt x="121688" y="636997"/>
                      <a:pt x="138414" y="635796"/>
                      <a:pt x="154511" y="631377"/>
                    </a:cubicBezTo>
                    <a:cubicBezTo>
                      <a:pt x="157235" y="630577"/>
                      <a:pt x="159940" y="629700"/>
                      <a:pt x="162617" y="628748"/>
                    </a:cubicBezTo>
                    <a:cubicBezTo>
                      <a:pt x="168370" y="626700"/>
                      <a:pt x="173989" y="624281"/>
                      <a:pt x="179438" y="621528"/>
                    </a:cubicBezTo>
                    <a:cubicBezTo>
                      <a:pt x="190696" y="615851"/>
                      <a:pt x="200898" y="608307"/>
                      <a:pt x="209680" y="599268"/>
                    </a:cubicBezTo>
                    <a:cubicBezTo>
                      <a:pt x="212918" y="595877"/>
                      <a:pt x="216042" y="592381"/>
                      <a:pt x="219043" y="588781"/>
                    </a:cubicBezTo>
                    <a:cubicBezTo>
                      <a:pt x="226063" y="580389"/>
                      <a:pt x="232444" y="571493"/>
                      <a:pt x="238379" y="562292"/>
                    </a:cubicBezTo>
                    <a:cubicBezTo>
                      <a:pt x="242122" y="556482"/>
                      <a:pt x="245675" y="550538"/>
                      <a:pt x="249075" y="544537"/>
                    </a:cubicBezTo>
                    <a:cubicBezTo>
                      <a:pt x="252990" y="537632"/>
                      <a:pt x="256800" y="530659"/>
                      <a:pt x="260572" y="523678"/>
                    </a:cubicBezTo>
                    <a:cubicBezTo>
                      <a:pt x="264448" y="516505"/>
                      <a:pt x="268287" y="509314"/>
                      <a:pt x="272173" y="502142"/>
                    </a:cubicBezTo>
                    <a:cubicBezTo>
                      <a:pt x="274678" y="497417"/>
                      <a:pt x="277269" y="492721"/>
                      <a:pt x="279841" y="488026"/>
                    </a:cubicBezTo>
                    <a:cubicBezTo>
                      <a:pt x="284670" y="479196"/>
                      <a:pt x="289442" y="470328"/>
                      <a:pt x="293423" y="461079"/>
                    </a:cubicBezTo>
                    <a:cubicBezTo>
                      <a:pt x="295233" y="456660"/>
                      <a:pt x="296605" y="452088"/>
                      <a:pt x="297576" y="447430"/>
                    </a:cubicBezTo>
                    <a:cubicBezTo>
                      <a:pt x="298919" y="440982"/>
                      <a:pt x="299510" y="434371"/>
                      <a:pt x="299443" y="427789"/>
                    </a:cubicBezTo>
                    <a:cubicBezTo>
                      <a:pt x="299405" y="425694"/>
                      <a:pt x="299272" y="423617"/>
                      <a:pt x="299024" y="421551"/>
                    </a:cubicBezTo>
                    <a:cubicBezTo>
                      <a:pt x="298081" y="413407"/>
                      <a:pt x="295529" y="405472"/>
                      <a:pt x="291490" y="398310"/>
                    </a:cubicBezTo>
                    <a:cubicBezTo>
                      <a:pt x="291061" y="397538"/>
                      <a:pt x="290614" y="396786"/>
                      <a:pt x="290147" y="396033"/>
                    </a:cubicBezTo>
                    <a:cubicBezTo>
                      <a:pt x="285489" y="388213"/>
                      <a:pt x="279517" y="381184"/>
                      <a:pt x="273059" y="374840"/>
                    </a:cubicBezTo>
                    <a:cubicBezTo>
                      <a:pt x="263229" y="365363"/>
                      <a:pt x="253161" y="356114"/>
                      <a:pt x="244008" y="345970"/>
                    </a:cubicBezTo>
                    <a:cubicBezTo>
                      <a:pt x="230720" y="332216"/>
                      <a:pt x="221176" y="315404"/>
                      <a:pt x="211718" y="298992"/>
                    </a:cubicBezTo>
                    <a:cubicBezTo>
                      <a:pt x="205031" y="287905"/>
                      <a:pt x="197716" y="277171"/>
                      <a:pt x="192211" y="265407"/>
                    </a:cubicBezTo>
                    <a:cubicBezTo>
                      <a:pt x="186915" y="254453"/>
                      <a:pt x="182886" y="242871"/>
                      <a:pt x="180524" y="230927"/>
                    </a:cubicBezTo>
                    <a:cubicBezTo>
                      <a:pt x="178476" y="221335"/>
                      <a:pt x="178323" y="211534"/>
                      <a:pt x="174170" y="202561"/>
                    </a:cubicBezTo>
                    <a:cubicBezTo>
                      <a:pt x="171865" y="197408"/>
                      <a:pt x="169008" y="192493"/>
                      <a:pt x="165531" y="188045"/>
                    </a:cubicBezTo>
                    <a:cubicBezTo>
                      <a:pt x="158149" y="179187"/>
                      <a:pt x="149891" y="171024"/>
                      <a:pt x="143433" y="161413"/>
                    </a:cubicBezTo>
                    <a:cubicBezTo>
                      <a:pt x="136756" y="152126"/>
                      <a:pt x="131965" y="141087"/>
                      <a:pt x="132470" y="129457"/>
                    </a:cubicBezTo>
                    <a:cubicBezTo>
                      <a:pt x="132660" y="121046"/>
                      <a:pt x="134566" y="112788"/>
                      <a:pt x="136823" y="104720"/>
                    </a:cubicBezTo>
                    <a:cubicBezTo>
                      <a:pt x="139366" y="95653"/>
                      <a:pt x="142824" y="86823"/>
                      <a:pt x="147443" y="78612"/>
                    </a:cubicBezTo>
                    <a:cubicBezTo>
                      <a:pt x="173408" y="34435"/>
                      <a:pt x="227558" y="38407"/>
                      <a:pt x="270678" y="50409"/>
                    </a:cubicBezTo>
                    <a:cubicBezTo>
                      <a:pt x="291833" y="56000"/>
                      <a:pt x="312492" y="63334"/>
                      <a:pt x="332619" y="71907"/>
                    </a:cubicBezTo>
                    <a:cubicBezTo>
                      <a:pt x="343068" y="76431"/>
                      <a:pt x="353212" y="81622"/>
                      <a:pt x="363585" y="86328"/>
                    </a:cubicBezTo>
                    <a:cubicBezTo>
                      <a:pt x="376767" y="92424"/>
                      <a:pt x="389102" y="100129"/>
                      <a:pt x="402066" y="106645"/>
                    </a:cubicBezTo>
                    <a:cubicBezTo>
                      <a:pt x="413096" y="112179"/>
                      <a:pt x="424192" y="117608"/>
                      <a:pt x="435632" y="122256"/>
                    </a:cubicBezTo>
                    <a:cubicBezTo>
                      <a:pt x="444118" y="125799"/>
                      <a:pt x="453186" y="129066"/>
                      <a:pt x="462425" y="128704"/>
                    </a:cubicBezTo>
                    <a:cubicBezTo>
                      <a:pt x="464712" y="128666"/>
                      <a:pt x="466959" y="128514"/>
                      <a:pt x="469198" y="128247"/>
                    </a:cubicBezTo>
                    <a:cubicBezTo>
                      <a:pt x="488095" y="125999"/>
                      <a:pt x="505269" y="116055"/>
                      <a:pt x="521862" y="107168"/>
                    </a:cubicBezTo>
                    <a:cubicBezTo>
                      <a:pt x="531034" y="102158"/>
                      <a:pt x="540150" y="97015"/>
                      <a:pt x="549141" y="91681"/>
                    </a:cubicBezTo>
                    <a:cubicBezTo>
                      <a:pt x="556609" y="87147"/>
                      <a:pt x="564314" y="82765"/>
                      <a:pt x="570410" y="76422"/>
                    </a:cubicBezTo>
                    <a:cubicBezTo>
                      <a:pt x="575440" y="71412"/>
                      <a:pt x="579354" y="65458"/>
                      <a:pt x="583069" y="59439"/>
                    </a:cubicBezTo>
                    <a:cubicBezTo>
                      <a:pt x="588927" y="50152"/>
                      <a:pt x="593585" y="41151"/>
                      <a:pt x="598700" y="31597"/>
                    </a:cubicBezTo>
                    <a:cubicBezTo>
                      <a:pt x="603729" y="22091"/>
                      <a:pt x="609615" y="12642"/>
                      <a:pt x="618759" y="6594"/>
                    </a:cubicBezTo>
                    <a:cubicBezTo>
                      <a:pt x="624636" y="2250"/>
                      <a:pt x="631494" y="184"/>
                      <a:pt x="638552" y="12"/>
                    </a:cubicBezTo>
                    <a:cubicBezTo>
                      <a:pt x="642429" y="-83"/>
                      <a:pt x="646372" y="384"/>
                      <a:pt x="650239" y="1355"/>
                    </a:cubicBezTo>
                    <a:cubicBezTo>
                      <a:pt x="670337" y="6565"/>
                      <a:pt x="688625" y="17005"/>
                      <a:pt x="708647" y="22444"/>
                    </a:cubicBezTo>
                    <a:cubicBezTo>
                      <a:pt x="712485" y="23463"/>
                      <a:pt x="716381" y="24187"/>
                      <a:pt x="720296" y="24815"/>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6"/>
              <p:cNvSpPr/>
              <p:nvPr/>
            </p:nvSpPr>
            <p:spPr>
              <a:xfrm>
                <a:off x="3771360" y="1598760"/>
                <a:ext cx="692464" cy="726538"/>
              </a:xfrm>
              <a:custGeom>
                <a:rect b="b" l="l" r="r" t="t"/>
                <a:pathLst>
                  <a:path extrusionOk="0" h="726538" w="699459">
                    <a:moveTo>
                      <a:pt x="692863" y="141"/>
                    </a:moveTo>
                    <a:lnTo>
                      <a:pt x="692863" y="6741"/>
                    </a:lnTo>
                    <a:cubicBezTo>
                      <a:pt x="692644" y="6751"/>
                      <a:pt x="692425" y="6760"/>
                      <a:pt x="692205" y="6770"/>
                    </a:cubicBezTo>
                    <a:cubicBezTo>
                      <a:pt x="687672" y="6951"/>
                      <a:pt x="683119" y="6970"/>
                      <a:pt x="678594" y="7122"/>
                    </a:cubicBezTo>
                    <a:cubicBezTo>
                      <a:pt x="675908" y="7151"/>
                      <a:pt x="673308" y="7199"/>
                      <a:pt x="670812" y="7275"/>
                    </a:cubicBezTo>
                    <a:cubicBezTo>
                      <a:pt x="639999" y="8294"/>
                      <a:pt x="622711" y="14257"/>
                      <a:pt x="598699" y="37736"/>
                    </a:cubicBezTo>
                    <a:cubicBezTo>
                      <a:pt x="572619" y="63063"/>
                      <a:pt x="537396" y="111573"/>
                      <a:pt x="498391" y="112650"/>
                    </a:cubicBezTo>
                    <a:cubicBezTo>
                      <a:pt x="492428" y="112783"/>
                      <a:pt x="486475" y="112469"/>
                      <a:pt x="480541" y="111964"/>
                    </a:cubicBezTo>
                    <a:cubicBezTo>
                      <a:pt x="473883" y="111383"/>
                      <a:pt x="467235" y="110545"/>
                      <a:pt x="460615" y="109735"/>
                    </a:cubicBezTo>
                    <a:cubicBezTo>
                      <a:pt x="448442" y="108249"/>
                      <a:pt x="436193" y="106744"/>
                      <a:pt x="424496" y="102925"/>
                    </a:cubicBezTo>
                    <a:cubicBezTo>
                      <a:pt x="418228" y="100905"/>
                      <a:pt x="412218" y="98315"/>
                      <a:pt x="406398" y="95314"/>
                    </a:cubicBezTo>
                    <a:cubicBezTo>
                      <a:pt x="394749" y="89314"/>
                      <a:pt x="383881" y="81694"/>
                      <a:pt x="373385" y="73874"/>
                    </a:cubicBezTo>
                    <a:cubicBezTo>
                      <a:pt x="362202" y="65730"/>
                      <a:pt x="350515" y="57671"/>
                      <a:pt x="338761" y="50537"/>
                    </a:cubicBezTo>
                    <a:cubicBezTo>
                      <a:pt x="329236" y="44870"/>
                      <a:pt x="319197" y="40145"/>
                      <a:pt x="309129" y="35554"/>
                    </a:cubicBezTo>
                    <a:cubicBezTo>
                      <a:pt x="301795" y="32211"/>
                      <a:pt x="294403" y="28954"/>
                      <a:pt x="286812" y="26210"/>
                    </a:cubicBezTo>
                    <a:cubicBezTo>
                      <a:pt x="278125" y="23077"/>
                      <a:pt x="269191" y="20753"/>
                      <a:pt x="260151" y="18876"/>
                    </a:cubicBezTo>
                    <a:cubicBezTo>
                      <a:pt x="245502" y="15809"/>
                      <a:pt x="230567" y="13961"/>
                      <a:pt x="215670" y="15885"/>
                    </a:cubicBezTo>
                    <a:cubicBezTo>
                      <a:pt x="205507" y="17333"/>
                      <a:pt x="195124" y="19867"/>
                      <a:pt x="186885" y="26287"/>
                    </a:cubicBezTo>
                    <a:cubicBezTo>
                      <a:pt x="180294" y="31363"/>
                      <a:pt x="174731" y="37945"/>
                      <a:pt x="171569" y="45689"/>
                    </a:cubicBezTo>
                    <a:cubicBezTo>
                      <a:pt x="169874" y="49518"/>
                      <a:pt x="168731" y="53576"/>
                      <a:pt x="168873" y="57786"/>
                    </a:cubicBezTo>
                    <a:cubicBezTo>
                      <a:pt x="169054" y="69044"/>
                      <a:pt x="171502" y="80084"/>
                      <a:pt x="173217" y="91171"/>
                    </a:cubicBezTo>
                    <a:cubicBezTo>
                      <a:pt x="176532" y="111488"/>
                      <a:pt x="179132" y="131928"/>
                      <a:pt x="179408" y="152531"/>
                    </a:cubicBezTo>
                    <a:cubicBezTo>
                      <a:pt x="179865" y="166056"/>
                      <a:pt x="181980" y="179668"/>
                      <a:pt x="187066" y="192250"/>
                    </a:cubicBezTo>
                    <a:cubicBezTo>
                      <a:pt x="192505" y="205804"/>
                      <a:pt x="200906" y="217901"/>
                      <a:pt x="209602" y="229512"/>
                    </a:cubicBezTo>
                    <a:cubicBezTo>
                      <a:pt x="214622" y="236227"/>
                      <a:pt x="219785" y="242847"/>
                      <a:pt x="225643" y="248857"/>
                    </a:cubicBezTo>
                    <a:cubicBezTo>
                      <a:pt x="243035" y="267088"/>
                      <a:pt x="265381" y="278718"/>
                      <a:pt x="287622" y="289939"/>
                    </a:cubicBezTo>
                    <a:cubicBezTo>
                      <a:pt x="290289" y="291282"/>
                      <a:pt x="292956" y="292625"/>
                      <a:pt x="295613" y="293977"/>
                    </a:cubicBezTo>
                    <a:cubicBezTo>
                      <a:pt x="299956" y="296339"/>
                      <a:pt x="304347" y="298740"/>
                      <a:pt x="308500" y="301492"/>
                    </a:cubicBezTo>
                    <a:cubicBezTo>
                      <a:pt x="312444" y="304102"/>
                      <a:pt x="316149" y="307026"/>
                      <a:pt x="319359" y="310532"/>
                    </a:cubicBezTo>
                    <a:cubicBezTo>
                      <a:pt x="324617" y="316494"/>
                      <a:pt x="328560" y="323486"/>
                      <a:pt x="332580" y="330306"/>
                    </a:cubicBezTo>
                    <a:cubicBezTo>
                      <a:pt x="336561" y="337373"/>
                      <a:pt x="340466" y="344603"/>
                      <a:pt x="343572" y="352137"/>
                    </a:cubicBezTo>
                    <a:cubicBezTo>
                      <a:pt x="345419" y="356623"/>
                      <a:pt x="346981" y="361224"/>
                      <a:pt x="348105" y="365948"/>
                    </a:cubicBezTo>
                    <a:cubicBezTo>
                      <a:pt x="348201" y="366339"/>
                      <a:pt x="348286" y="366729"/>
                      <a:pt x="348363" y="367129"/>
                    </a:cubicBezTo>
                    <a:cubicBezTo>
                      <a:pt x="351753" y="384065"/>
                      <a:pt x="339571" y="407325"/>
                      <a:pt x="332780" y="422584"/>
                    </a:cubicBezTo>
                    <a:cubicBezTo>
                      <a:pt x="330522" y="427261"/>
                      <a:pt x="328208" y="431909"/>
                      <a:pt x="325826" y="436538"/>
                    </a:cubicBezTo>
                    <a:cubicBezTo>
                      <a:pt x="320978" y="445939"/>
                      <a:pt x="315835" y="455207"/>
                      <a:pt x="310205" y="464141"/>
                    </a:cubicBezTo>
                    <a:cubicBezTo>
                      <a:pt x="303947" y="474095"/>
                      <a:pt x="297089" y="483639"/>
                      <a:pt x="289384" y="492545"/>
                    </a:cubicBezTo>
                    <a:cubicBezTo>
                      <a:pt x="281088" y="501917"/>
                      <a:pt x="271829" y="510376"/>
                      <a:pt x="262495" y="518710"/>
                    </a:cubicBezTo>
                    <a:cubicBezTo>
                      <a:pt x="254360" y="525768"/>
                      <a:pt x="246102" y="532874"/>
                      <a:pt x="237549" y="539627"/>
                    </a:cubicBezTo>
                    <a:cubicBezTo>
                      <a:pt x="219423" y="553934"/>
                      <a:pt x="200030" y="566630"/>
                      <a:pt x="177951" y="573631"/>
                    </a:cubicBezTo>
                    <a:cubicBezTo>
                      <a:pt x="172055" y="575327"/>
                      <a:pt x="166121" y="576774"/>
                      <a:pt x="160139" y="578060"/>
                    </a:cubicBezTo>
                    <a:cubicBezTo>
                      <a:pt x="139260" y="582547"/>
                      <a:pt x="117943" y="585014"/>
                      <a:pt x="96864" y="588424"/>
                    </a:cubicBezTo>
                    <a:cubicBezTo>
                      <a:pt x="94969" y="588728"/>
                      <a:pt x="93083" y="589043"/>
                      <a:pt x="91197" y="589367"/>
                    </a:cubicBezTo>
                    <a:cubicBezTo>
                      <a:pt x="74185" y="591986"/>
                      <a:pt x="57469" y="596253"/>
                      <a:pt x="41105" y="601559"/>
                    </a:cubicBezTo>
                    <a:cubicBezTo>
                      <a:pt x="30532" y="605045"/>
                      <a:pt x="19579" y="608302"/>
                      <a:pt x="10444" y="614884"/>
                    </a:cubicBezTo>
                    <a:cubicBezTo>
                      <a:pt x="-2043" y="624228"/>
                      <a:pt x="9120" y="633725"/>
                      <a:pt x="17788" y="640783"/>
                    </a:cubicBezTo>
                    <a:cubicBezTo>
                      <a:pt x="20903" y="643383"/>
                      <a:pt x="23989" y="646021"/>
                      <a:pt x="27170" y="648545"/>
                    </a:cubicBezTo>
                    <a:cubicBezTo>
                      <a:pt x="60165" y="675082"/>
                      <a:pt x="102284" y="683302"/>
                      <a:pt x="140956" y="697999"/>
                    </a:cubicBezTo>
                    <a:cubicBezTo>
                      <a:pt x="160387" y="705019"/>
                      <a:pt x="179408" y="713401"/>
                      <a:pt x="197068" y="724193"/>
                    </a:cubicBezTo>
                    <a:cubicBezTo>
                      <a:pt x="198258" y="724926"/>
                      <a:pt x="199449" y="725679"/>
                      <a:pt x="200630" y="726431"/>
                    </a:cubicBezTo>
                    <a:lnTo>
                      <a:pt x="189295" y="726431"/>
                    </a:lnTo>
                    <a:cubicBezTo>
                      <a:pt x="168569" y="715287"/>
                      <a:pt x="146452" y="706924"/>
                      <a:pt x="124220" y="699266"/>
                    </a:cubicBezTo>
                    <a:cubicBezTo>
                      <a:pt x="87159" y="686883"/>
                      <a:pt x="49963" y="675796"/>
                      <a:pt x="19626" y="649879"/>
                    </a:cubicBezTo>
                    <a:cubicBezTo>
                      <a:pt x="15102" y="646221"/>
                      <a:pt x="10787" y="642278"/>
                      <a:pt x="6739" y="638087"/>
                    </a:cubicBezTo>
                    <a:cubicBezTo>
                      <a:pt x="5034" y="636287"/>
                      <a:pt x="3405" y="634334"/>
                      <a:pt x="2215" y="632143"/>
                    </a:cubicBezTo>
                    <a:cubicBezTo>
                      <a:pt x="-6587" y="616703"/>
                      <a:pt x="12892" y="606864"/>
                      <a:pt x="24798" y="602321"/>
                    </a:cubicBezTo>
                    <a:cubicBezTo>
                      <a:pt x="41638" y="596015"/>
                      <a:pt x="58926" y="590757"/>
                      <a:pt x="76538" y="587071"/>
                    </a:cubicBezTo>
                    <a:cubicBezTo>
                      <a:pt x="81662" y="586071"/>
                      <a:pt x="86816" y="585176"/>
                      <a:pt x="91969" y="584337"/>
                    </a:cubicBezTo>
                    <a:cubicBezTo>
                      <a:pt x="98693" y="583251"/>
                      <a:pt x="105437" y="582251"/>
                      <a:pt x="112171" y="581223"/>
                    </a:cubicBezTo>
                    <a:cubicBezTo>
                      <a:pt x="126106" y="578822"/>
                      <a:pt x="140270" y="576975"/>
                      <a:pt x="154167" y="574098"/>
                    </a:cubicBezTo>
                    <a:cubicBezTo>
                      <a:pt x="164454" y="571974"/>
                      <a:pt x="174579" y="569278"/>
                      <a:pt x="184352" y="565383"/>
                    </a:cubicBezTo>
                    <a:cubicBezTo>
                      <a:pt x="201106" y="558344"/>
                      <a:pt x="216270" y="548247"/>
                      <a:pt x="230576" y="537055"/>
                    </a:cubicBezTo>
                    <a:cubicBezTo>
                      <a:pt x="237044" y="531998"/>
                      <a:pt x="243330" y="526721"/>
                      <a:pt x="249512" y="521396"/>
                    </a:cubicBezTo>
                    <a:cubicBezTo>
                      <a:pt x="262418" y="510138"/>
                      <a:pt x="274410" y="499089"/>
                      <a:pt x="285602" y="486420"/>
                    </a:cubicBezTo>
                    <a:cubicBezTo>
                      <a:pt x="291651" y="479248"/>
                      <a:pt x="297251" y="471695"/>
                      <a:pt x="302490" y="463875"/>
                    </a:cubicBezTo>
                    <a:cubicBezTo>
                      <a:pt x="307376" y="456588"/>
                      <a:pt x="311920" y="449063"/>
                      <a:pt x="316197" y="441396"/>
                    </a:cubicBezTo>
                    <a:cubicBezTo>
                      <a:pt x="323074" y="429070"/>
                      <a:pt x="329246" y="416354"/>
                      <a:pt x="334932" y="403610"/>
                    </a:cubicBezTo>
                    <a:cubicBezTo>
                      <a:pt x="339314" y="393266"/>
                      <a:pt x="343686" y="382217"/>
                      <a:pt x="342476" y="370768"/>
                    </a:cubicBezTo>
                    <a:cubicBezTo>
                      <a:pt x="342428" y="370463"/>
                      <a:pt x="342381" y="370158"/>
                      <a:pt x="342324" y="369853"/>
                    </a:cubicBezTo>
                    <a:cubicBezTo>
                      <a:pt x="341647" y="366148"/>
                      <a:pt x="340523" y="362557"/>
                      <a:pt x="339219" y="359023"/>
                    </a:cubicBezTo>
                    <a:cubicBezTo>
                      <a:pt x="338809" y="357900"/>
                      <a:pt x="338380" y="356776"/>
                      <a:pt x="337933" y="355661"/>
                    </a:cubicBezTo>
                    <a:cubicBezTo>
                      <a:pt x="333694" y="345431"/>
                      <a:pt x="328360" y="335659"/>
                      <a:pt x="322540" y="326248"/>
                    </a:cubicBezTo>
                    <a:cubicBezTo>
                      <a:pt x="319873" y="322000"/>
                      <a:pt x="317101" y="317780"/>
                      <a:pt x="313644" y="314132"/>
                    </a:cubicBezTo>
                    <a:cubicBezTo>
                      <a:pt x="311053" y="311646"/>
                      <a:pt x="308224" y="309455"/>
                      <a:pt x="305262" y="307465"/>
                    </a:cubicBezTo>
                    <a:cubicBezTo>
                      <a:pt x="298871" y="303178"/>
                      <a:pt x="291822" y="299816"/>
                      <a:pt x="285002" y="296273"/>
                    </a:cubicBezTo>
                    <a:cubicBezTo>
                      <a:pt x="284240" y="295882"/>
                      <a:pt x="283488" y="295482"/>
                      <a:pt x="282735" y="295082"/>
                    </a:cubicBezTo>
                    <a:cubicBezTo>
                      <a:pt x="265581" y="286433"/>
                      <a:pt x="248369" y="277509"/>
                      <a:pt x="233634" y="265031"/>
                    </a:cubicBezTo>
                    <a:cubicBezTo>
                      <a:pt x="222013" y="255639"/>
                      <a:pt x="212365" y="244133"/>
                      <a:pt x="203497" y="232179"/>
                    </a:cubicBezTo>
                    <a:cubicBezTo>
                      <a:pt x="185628" y="209300"/>
                      <a:pt x="175112" y="188164"/>
                      <a:pt x="173331" y="158703"/>
                    </a:cubicBezTo>
                    <a:cubicBezTo>
                      <a:pt x="172531" y="144606"/>
                      <a:pt x="172274" y="130319"/>
                      <a:pt x="170236" y="116346"/>
                    </a:cubicBezTo>
                    <a:cubicBezTo>
                      <a:pt x="168083" y="98810"/>
                      <a:pt x="164749" y="81417"/>
                      <a:pt x="163168" y="63815"/>
                    </a:cubicBezTo>
                    <a:cubicBezTo>
                      <a:pt x="162844" y="59129"/>
                      <a:pt x="162825" y="54347"/>
                      <a:pt x="164035" y="49785"/>
                    </a:cubicBezTo>
                    <a:cubicBezTo>
                      <a:pt x="165540" y="44670"/>
                      <a:pt x="167740" y="39707"/>
                      <a:pt x="170674" y="35269"/>
                    </a:cubicBezTo>
                    <a:cubicBezTo>
                      <a:pt x="178170" y="24248"/>
                      <a:pt x="189438" y="15600"/>
                      <a:pt x="202544" y="12599"/>
                    </a:cubicBezTo>
                    <a:cubicBezTo>
                      <a:pt x="235148" y="4074"/>
                      <a:pt x="273867" y="13685"/>
                      <a:pt x="304147" y="26801"/>
                    </a:cubicBezTo>
                    <a:cubicBezTo>
                      <a:pt x="314606" y="31163"/>
                      <a:pt x="324912" y="35964"/>
                      <a:pt x="334951" y="41231"/>
                    </a:cubicBezTo>
                    <a:cubicBezTo>
                      <a:pt x="345334" y="46918"/>
                      <a:pt x="355259" y="53385"/>
                      <a:pt x="365117" y="59929"/>
                    </a:cubicBezTo>
                    <a:cubicBezTo>
                      <a:pt x="382233" y="71721"/>
                      <a:pt x="395645" y="82494"/>
                      <a:pt x="411685" y="90323"/>
                    </a:cubicBezTo>
                    <a:cubicBezTo>
                      <a:pt x="421343" y="95038"/>
                      <a:pt x="431944" y="98677"/>
                      <a:pt x="444889" y="100839"/>
                    </a:cubicBezTo>
                    <a:cubicBezTo>
                      <a:pt x="455424" y="102772"/>
                      <a:pt x="465234" y="103820"/>
                      <a:pt x="475731" y="104820"/>
                    </a:cubicBezTo>
                    <a:cubicBezTo>
                      <a:pt x="479055" y="105116"/>
                      <a:pt x="482417" y="105458"/>
                      <a:pt x="485780" y="105716"/>
                    </a:cubicBezTo>
                    <a:cubicBezTo>
                      <a:pt x="493609" y="106335"/>
                      <a:pt x="501477" y="106497"/>
                      <a:pt x="509116" y="104515"/>
                    </a:cubicBezTo>
                    <a:cubicBezTo>
                      <a:pt x="529509" y="98600"/>
                      <a:pt x="545225" y="83122"/>
                      <a:pt x="560122" y="68806"/>
                    </a:cubicBezTo>
                    <a:cubicBezTo>
                      <a:pt x="577067" y="52919"/>
                      <a:pt x="591107" y="33964"/>
                      <a:pt x="609500" y="19638"/>
                    </a:cubicBezTo>
                    <a:cubicBezTo>
                      <a:pt x="619692" y="11685"/>
                      <a:pt x="631446" y="5636"/>
                      <a:pt x="644161" y="3008"/>
                    </a:cubicBezTo>
                    <a:cubicBezTo>
                      <a:pt x="657287" y="417"/>
                      <a:pt x="670708" y="-107"/>
                      <a:pt x="684100" y="17"/>
                    </a:cubicBezTo>
                    <a:cubicBezTo>
                      <a:pt x="687024" y="45"/>
                      <a:pt x="689958" y="102"/>
                      <a:pt x="692872" y="179"/>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6"/>
              <p:cNvSpPr/>
              <p:nvPr/>
            </p:nvSpPr>
            <p:spPr>
              <a:xfrm>
                <a:off x="3786120" y="1620360"/>
                <a:ext cx="677853" cy="705031"/>
              </a:xfrm>
              <a:custGeom>
                <a:rect b="b" l="l" r="r" t="t"/>
                <a:pathLst>
                  <a:path extrusionOk="0" h="705031" w="679552">
                    <a:moveTo>
                      <a:pt x="678261" y="152"/>
                    </a:moveTo>
                    <a:lnTo>
                      <a:pt x="678261" y="6534"/>
                    </a:lnTo>
                    <a:cubicBezTo>
                      <a:pt x="675394" y="6639"/>
                      <a:pt x="672508" y="6534"/>
                      <a:pt x="669660" y="6534"/>
                    </a:cubicBezTo>
                    <a:cubicBezTo>
                      <a:pt x="663669" y="6525"/>
                      <a:pt x="656868" y="6353"/>
                      <a:pt x="650105" y="6829"/>
                    </a:cubicBezTo>
                    <a:cubicBezTo>
                      <a:pt x="640809" y="7468"/>
                      <a:pt x="631598" y="9306"/>
                      <a:pt x="624626" y="14402"/>
                    </a:cubicBezTo>
                    <a:cubicBezTo>
                      <a:pt x="617463" y="20174"/>
                      <a:pt x="612919" y="28003"/>
                      <a:pt x="607662" y="35300"/>
                    </a:cubicBezTo>
                    <a:cubicBezTo>
                      <a:pt x="607338" y="35766"/>
                      <a:pt x="607014" y="36224"/>
                      <a:pt x="606680" y="36700"/>
                    </a:cubicBezTo>
                    <a:cubicBezTo>
                      <a:pt x="599651" y="46749"/>
                      <a:pt x="592783" y="56893"/>
                      <a:pt x="585830" y="66989"/>
                    </a:cubicBezTo>
                    <a:cubicBezTo>
                      <a:pt x="581534" y="73209"/>
                      <a:pt x="577162" y="79381"/>
                      <a:pt x="572714" y="85506"/>
                    </a:cubicBezTo>
                    <a:cubicBezTo>
                      <a:pt x="569657" y="89735"/>
                      <a:pt x="566561" y="93936"/>
                      <a:pt x="563446" y="98117"/>
                    </a:cubicBezTo>
                    <a:cubicBezTo>
                      <a:pt x="557579" y="105832"/>
                      <a:pt x="551750" y="113709"/>
                      <a:pt x="544473" y="120167"/>
                    </a:cubicBezTo>
                    <a:cubicBezTo>
                      <a:pt x="543320" y="121168"/>
                      <a:pt x="542139" y="122149"/>
                      <a:pt x="540920" y="123092"/>
                    </a:cubicBezTo>
                    <a:cubicBezTo>
                      <a:pt x="536938" y="126206"/>
                      <a:pt x="532643" y="128949"/>
                      <a:pt x="527947" y="130835"/>
                    </a:cubicBezTo>
                    <a:cubicBezTo>
                      <a:pt x="518107" y="134645"/>
                      <a:pt x="507849" y="137303"/>
                      <a:pt x="497648" y="139922"/>
                    </a:cubicBezTo>
                    <a:cubicBezTo>
                      <a:pt x="497552" y="139951"/>
                      <a:pt x="497457" y="139970"/>
                      <a:pt x="497362" y="139998"/>
                    </a:cubicBezTo>
                    <a:cubicBezTo>
                      <a:pt x="496333" y="140246"/>
                      <a:pt x="495295" y="140494"/>
                      <a:pt x="494257" y="140741"/>
                    </a:cubicBezTo>
                    <a:cubicBezTo>
                      <a:pt x="468958" y="146656"/>
                      <a:pt x="440298" y="149828"/>
                      <a:pt x="417047" y="136703"/>
                    </a:cubicBezTo>
                    <a:cubicBezTo>
                      <a:pt x="415571" y="135874"/>
                      <a:pt x="414123" y="134979"/>
                      <a:pt x="412694" y="134007"/>
                    </a:cubicBezTo>
                    <a:cubicBezTo>
                      <a:pt x="404617" y="128168"/>
                      <a:pt x="397711" y="120901"/>
                      <a:pt x="391082" y="113500"/>
                    </a:cubicBezTo>
                    <a:cubicBezTo>
                      <a:pt x="384948" y="106632"/>
                      <a:pt x="378890" y="99641"/>
                      <a:pt x="372623" y="92859"/>
                    </a:cubicBezTo>
                    <a:cubicBezTo>
                      <a:pt x="363193" y="82629"/>
                      <a:pt x="353296" y="72847"/>
                      <a:pt x="341971" y="64684"/>
                    </a:cubicBezTo>
                    <a:cubicBezTo>
                      <a:pt x="326055" y="53388"/>
                      <a:pt x="309253" y="43396"/>
                      <a:pt x="292756" y="32985"/>
                    </a:cubicBezTo>
                    <a:cubicBezTo>
                      <a:pt x="284640" y="27870"/>
                      <a:pt x="276620" y="22450"/>
                      <a:pt x="267638" y="18955"/>
                    </a:cubicBezTo>
                    <a:cubicBezTo>
                      <a:pt x="259818" y="15802"/>
                      <a:pt x="255694" y="15516"/>
                      <a:pt x="247293" y="16983"/>
                    </a:cubicBezTo>
                    <a:cubicBezTo>
                      <a:pt x="240120" y="18145"/>
                      <a:pt x="233119" y="20288"/>
                      <a:pt x="226471" y="23212"/>
                    </a:cubicBezTo>
                    <a:cubicBezTo>
                      <a:pt x="207192" y="31404"/>
                      <a:pt x="194572" y="49473"/>
                      <a:pt x="185523" y="67637"/>
                    </a:cubicBezTo>
                    <a:cubicBezTo>
                      <a:pt x="182265" y="74190"/>
                      <a:pt x="180141" y="81239"/>
                      <a:pt x="179532" y="88544"/>
                    </a:cubicBezTo>
                    <a:cubicBezTo>
                      <a:pt x="178656" y="97907"/>
                      <a:pt x="178656" y="107318"/>
                      <a:pt x="178903" y="116710"/>
                    </a:cubicBezTo>
                    <a:cubicBezTo>
                      <a:pt x="179570" y="136227"/>
                      <a:pt x="179903" y="157677"/>
                      <a:pt x="192953" y="173488"/>
                    </a:cubicBezTo>
                    <a:cubicBezTo>
                      <a:pt x="203335" y="186519"/>
                      <a:pt x="216975" y="196253"/>
                      <a:pt x="230976" y="205035"/>
                    </a:cubicBezTo>
                    <a:cubicBezTo>
                      <a:pt x="242025" y="212179"/>
                      <a:pt x="253331" y="218894"/>
                      <a:pt x="264666" y="225562"/>
                    </a:cubicBezTo>
                    <a:cubicBezTo>
                      <a:pt x="271429" y="229695"/>
                      <a:pt x="278601" y="233696"/>
                      <a:pt x="285412" y="238144"/>
                    </a:cubicBezTo>
                    <a:cubicBezTo>
                      <a:pt x="293413" y="243373"/>
                      <a:pt x="300909" y="249231"/>
                      <a:pt x="306672" y="256699"/>
                    </a:cubicBezTo>
                    <a:cubicBezTo>
                      <a:pt x="308500" y="259070"/>
                      <a:pt x="310148" y="261604"/>
                      <a:pt x="311596" y="264328"/>
                    </a:cubicBezTo>
                    <a:cubicBezTo>
                      <a:pt x="315196" y="271348"/>
                      <a:pt x="317149" y="279073"/>
                      <a:pt x="320464" y="286217"/>
                    </a:cubicBezTo>
                    <a:cubicBezTo>
                      <a:pt x="325283" y="296761"/>
                      <a:pt x="330951" y="306896"/>
                      <a:pt x="336123" y="317268"/>
                    </a:cubicBezTo>
                    <a:cubicBezTo>
                      <a:pt x="338923" y="322898"/>
                      <a:pt x="341581" y="328613"/>
                      <a:pt x="343857" y="334509"/>
                    </a:cubicBezTo>
                    <a:cubicBezTo>
                      <a:pt x="344524" y="336185"/>
                      <a:pt x="345181" y="337871"/>
                      <a:pt x="345819" y="339566"/>
                    </a:cubicBezTo>
                    <a:cubicBezTo>
                      <a:pt x="349610" y="349663"/>
                      <a:pt x="352696" y="360140"/>
                      <a:pt x="353049" y="370961"/>
                    </a:cubicBezTo>
                    <a:cubicBezTo>
                      <a:pt x="353230" y="380048"/>
                      <a:pt x="352125" y="388153"/>
                      <a:pt x="350067" y="395716"/>
                    </a:cubicBezTo>
                    <a:cubicBezTo>
                      <a:pt x="345505" y="412509"/>
                      <a:pt x="336275" y="426606"/>
                      <a:pt x="326112" y="442722"/>
                    </a:cubicBezTo>
                    <a:cubicBezTo>
                      <a:pt x="325788" y="443236"/>
                      <a:pt x="325464" y="443741"/>
                      <a:pt x="325150" y="444256"/>
                    </a:cubicBezTo>
                    <a:cubicBezTo>
                      <a:pt x="317559" y="456476"/>
                      <a:pt x="310196" y="468859"/>
                      <a:pt x="302452" y="480984"/>
                    </a:cubicBezTo>
                    <a:cubicBezTo>
                      <a:pt x="290898" y="498672"/>
                      <a:pt x="279030" y="516484"/>
                      <a:pt x="264819" y="532171"/>
                    </a:cubicBezTo>
                    <a:cubicBezTo>
                      <a:pt x="259675" y="537858"/>
                      <a:pt x="254227" y="543249"/>
                      <a:pt x="248369" y="548269"/>
                    </a:cubicBezTo>
                    <a:cubicBezTo>
                      <a:pt x="231700" y="562747"/>
                      <a:pt x="216927" y="569728"/>
                      <a:pt x="194715" y="571519"/>
                    </a:cubicBezTo>
                    <a:cubicBezTo>
                      <a:pt x="187809" y="572233"/>
                      <a:pt x="180913" y="573043"/>
                      <a:pt x="174017" y="573815"/>
                    </a:cubicBezTo>
                    <a:cubicBezTo>
                      <a:pt x="162758" y="575072"/>
                      <a:pt x="151500" y="576186"/>
                      <a:pt x="140165" y="576510"/>
                    </a:cubicBezTo>
                    <a:cubicBezTo>
                      <a:pt x="126144" y="577215"/>
                      <a:pt x="112228" y="578949"/>
                      <a:pt x="98303" y="580673"/>
                    </a:cubicBezTo>
                    <a:cubicBezTo>
                      <a:pt x="92683" y="581377"/>
                      <a:pt x="87063" y="582063"/>
                      <a:pt x="81434" y="582682"/>
                    </a:cubicBezTo>
                    <a:cubicBezTo>
                      <a:pt x="61889" y="584968"/>
                      <a:pt x="42429" y="586845"/>
                      <a:pt x="23455" y="591903"/>
                    </a:cubicBezTo>
                    <a:cubicBezTo>
                      <a:pt x="18826" y="593303"/>
                      <a:pt x="14368" y="595255"/>
                      <a:pt x="10196" y="597722"/>
                    </a:cubicBezTo>
                    <a:cubicBezTo>
                      <a:pt x="8215" y="599027"/>
                      <a:pt x="6101" y="600504"/>
                      <a:pt x="5329" y="602837"/>
                    </a:cubicBezTo>
                    <a:cubicBezTo>
                      <a:pt x="3891" y="612705"/>
                      <a:pt x="28903" y="622525"/>
                      <a:pt x="36247" y="626193"/>
                    </a:cubicBezTo>
                    <a:cubicBezTo>
                      <a:pt x="54383" y="634327"/>
                      <a:pt x="72852" y="641718"/>
                      <a:pt x="91111" y="649557"/>
                    </a:cubicBezTo>
                    <a:cubicBezTo>
                      <a:pt x="108875" y="657082"/>
                      <a:pt x="126697" y="664474"/>
                      <a:pt x="144937" y="670617"/>
                    </a:cubicBezTo>
                    <a:cubicBezTo>
                      <a:pt x="163816" y="676989"/>
                      <a:pt x="183180" y="681942"/>
                      <a:pt x="201649" y="689477"/>
                    </a:cubicBezTo>
                    <a:cubicBezTo>
                      <a:pt x="214841" y="695001"/>
                      <a:pt x="228166" y="700183"/>
                      <a:pt x="241616" y="705031"/>
                    </a:cubicBezTo>
                    <a:lnTo>
                      <a:pt x="232386" y="705031"/>
                    </a:lnTo>
                    <a:cubicBezTo>
                      <a:pt x="221175" y="701031"/>
                      <a:pt x="210078" y="696697"/>
                      <a:pt x="198915" y="692525"/>
                    </a:cubicBezTo>
                    <a:cubicBezTo>
                      <a:pt x="180246" y="685581"/>
                      <a:pt x="160996" y="680361"/>
                      <a:pt x="142175" y="673856"/>
                    </a:cubicBezTo>
                    <a:cubicBezTo>
                      <a:pt x="115886" y="664721"/>
                      <a:pt x="90111" y="654168"/>
                      <a:pt x="64317" y="643738"/>
                    </a:cubicBezTo>
                    <a:cubicBezTo>
                      <a:pt x="52383" y="638823"/>
                      <a:pt x="40457" y="633898"/>
                      <a:pt x="28713" y="628564"/>
                    </a:cubicBezTo>
                    <a:cubicBezTo>
                      <a:pt x="21312" y="625116"/>
                      <a:pt x="13864" y="621554"/>
                      <a:pt x="7434" y="616449"/>
                    </a:cubicBezTo>
                    <a:cubicBezTo>
                      <a:pt x="2948" y="612972"/>
                      <a:pt x="-1272" y="607295"/>
                      <a:pt x="357" y="601351"/>
                    </a:cubicBezTo>
                    <a:cubicBezTo>
                      <a:pt x="2310" y="595493"/>
                      <a:pt x="8415" y="592665"/>
                      <a:pt x="13625" y="590226"/>
                    </a:cubicBezTo>
                    <a:cubicBezTo>
                      <a:pt x="19693" y="587493"/>
                      <a:pt x="26179" y="585949"/>
                      <a:pt x="32675" y="584664"/>
                    </a:cubicBezTo>
                    <a:cubicBezTo>
                      <a:pt x="50697" y="581054"/>
                      <a:pt x="68985" y="579120"/>
                      <a:pt x="87244" y="577120"/>
                    </a:cubicBezTo>
                    <a:cubicBezTo>
                      <a:pt x="89263" y="576901"/>
                      <a:pt x="91292" y="576663"/>
                      <a:pt x="93312" y="576415"/>
                    </a:cubicBezTo>
                    <a:cubicBezTo>
                      <a:pt x="104513" y="575100"/>
                      <a:pt x="115686" y="573596"/>
                      <a:pt x="126906" y="572491"/>
                    </a:cubicBezTo>
                    <a:cubicBezTo>
                      <a:pt x="133764" y="571852"/>
                      <a:pt x="140641" y="571624"/>
                      <a:pt x="147528" y="571386"/>
                    </a:cubicBezTo>
                    <a:cubicBezTo>
                      <a:pt x="154024" y="571148"/>
                      <a:pt x="160491" y="570586"/>
                      <a:pt x="166959" y="569928"/>
                    </a:cubicBezTo>
                    <a:cubicBezTo>
                      <a:pt x="172245" y="569395"/>
                      <a:pt x="177522" y="568795"/>
                      <a:pt x="182808" y="568252"/>
                    </a:cubicBezTo>
                    <a:cubicBezTo>
                      <a:pt x="195620" y="566890"/>
                      <a:pt x="208869" y="566309"/>
                      <a:pt x="220804" y="561004"/>
                    </a:cubicBezTo>
                    <a:cubicBezTo>
                      <a:pt x="234824" y="554488"/>
                      <a:pt x="247864" y="543620"/>
                      <a:pt x="259837" y="530685"/>
                    </a:cubicBezTo>
                    <a:cubicBezTo>
                      <a:pt x="281364" y="507444"/>
                      <a:pt x="299433" y="477526"/>
                      <a:pt x="313520" y="454181"/>
                    </a:cubicBezTo>
                    <a:cubicBezTo>
                      <a:pt x="315701" y="450380"/>
                      <a:pt x="317968" y="446627"/>
                      <a:pt x="320273" y="442874"/>
                    </a:cubicBezTo>
                    <a:cubicBezTo>
                      <a:pt x="328027" y="430225"/>
                      <a:pt x="336075" y="417709"/>
                      <a:pt x="341809" y="404012"/>
                    </a:cubicBezTo>
                    <a:cubicBezTo>
                      <a:pt x="342428" y="402355"/>
                      <a:pt x="343009" y="400688"/>
                      <a:pt x="343543" y="399012"/>
                    </a:cubicBezTo>
                    <a:cubicBezTo>
                      <a:pt x="346438" y="389944"/>
                      <a:pt x="348048" y="380600"/>
                      <a:pt x="347839" y="371065"/>
                    </a:cubicBezTo>
                    <a:cubicBezTo>
                      <a:pt x="347677" y="364474"/>
                      <a:pt x="346124" y="357445"/>
                      <a:pt x="344295" y="351330"/>
                    </a:cubicBezTo>
                    <a:cubicBezTo>
                      <a:pt x="343390" y="348186"/>
                      <a:pt x="342352" y="345100"/>
                      <a:pt x="341209" y="342062"/>
                    </a:cubicBezTo>
                    <a:cubicBezTo>
                      <a:pt x="338837" y="335737"/>
                      <a:pt x="336009" y="329632"/>
                      <a:pt x="332941" y="323621"/>
                    </a:cubicBezTo>
                    <a:cubicBezTo>
                      <a:pt x="329493" y="316878"/>
                      <a:pt x="325741" y="310267"/>
                      <a:pt x="322007" y="303667"/>
                    </a:cubicBezTo>
                    <a:cubicBezTo>
                      <a:pt x="319264" y="298666"/>
                      <a:pt x="316587" y="293637"/>
                      <a:pt x="314253" y="288427"/>
                    </a:cubicBezTo>
                    <a:cubicBezTo>
                      <a:pt x="310901" y="281092"/>
                      <a:pt x="308624" y="273263"/>
                      <a:pt x="304528" y="266281"/>
                    </a:cubicBezTo>
                    <a:cubicBezTo>
                      <a:pt x="303986" y="265386"/>
                      <a:pt x="303404" y="264500"/>
                      <a:pt x="302804" y="263633"/>
                    </a:cubicBezTo>
                    <a:lnTo>
                      <a:pt x="302804" y="263633"/>
                    </a:lnTo>
                    <a:cubicBezTo>
                      <a:pt x="298623" y="257537"/>
                      <a:pt x="293337" y="252279"/>
                      <a:pt x="287364" y="247917"/>
                    </a:cubicBezTo>
                    <a:cubicBezTo>
                      <a:pt x="285831" y="246793"/>
                      <a:pt x="284269" y="245688"/>
                      <a:pt x="282678" y="244602"/>
                    </a:cubicBezTo>
                    <a:cubicBezTo>
                      <a:pt x="249350" y="221790"/>
                      <a:pt x="203525" y="205130"/>
                      <a:pt x="181685" y="170974"/>
                    </a:cubicBezTo>
                    <a:cubicBezTo>
                      <a:pt x="178170" y="164944"/>
                      <a:pt x="175789" y="158258"/>
                      <a:pt x="174407" y="151419"/>
                    </a:cubicBezTo>
                    <a:cubicBezTo>
                      <a:pt x="173188" y="144523"/>
                      <a:pt x="172693" y="137512"/>
                      <a:pt x="172283" y="130512"/>
                    </a:cubicBezTo>
                    <a:cubicBezTo>
                      <a:pt x="171645" y="119501"/>
                      <a:pt x="171321" y="108442"/>
                      <a:pt x="171883" y="97422"/>
                    </a:cubicBezTo>
                    <a:cubicBezTo>
                      <a:pt x="172312" y="90488"/>
                      <a:pt x="172817" y="83506"/>
                      <a:pt x="174655" y="76781"/>
                    </a:cubicBezTo>
                    <a:cubicBezTo>
                      <a:pt x="178027" y="64999"/>
                      <a:pt x="184761" y="54445"/>
                      <a:pt x="191895" y="44596"/>
                    </a:cubicBezTo>
                    <a:cubicBezTo>
                      <a:pt x="202344" y="30118"/>
                      <a:pt x="216794" y="18317"/>
                      <a:pt x="234139" y="13335"/>
                    </a:cubicBezTo>
                    <a:cubicBezTo>
                      <a:pt x="240854" y="11287"/>
                      <a:pt x="247788" y="9906"/>
                      <a:pt x="254770" y="9230"/>
                    </a:cubicBezTo>
                    <a:cubicBezTo>
                      <a:pt x="263209" y="8715"/>
                      <a:pt x="271086" y="12811"/>
                      <a:pt x="278487" y="16373"/>
                    </a:cubicBezTo>
                    <a:cubicBezTo>
                      <a:pt x="296251" y="26337"/>
                      <a:pt x="313453" y="37290"/>
                      <a:pt x="330675" y="48158"/>
                    </a:cubicBezTo>
                    <a:cubicBezTo>
                      <a:pt x="342047" y="55426"/>
                      <a:pt x="353154" y="63217"/>
                      <a:pt x="362831" y="72676"/>
                    </a:cubicBezTo>
                    <a:cubicBezTo>
                      <a:pt x="367946" y="77543"/>
                      <a:pt x="372765" y="82696"/>
                      <a:pt x="377452" y="87973"/>
                    </a:cubicBezTo>
                    <a:cubicBezTo>
                      <a:pt x="385977" y="97546"/>
                      <a:pt x="394102" y="107509"/>
                      <a:pt x="402903" y="116834"/>
                    </a:cubicBezTo>
                    <a:cubicBezTo>
                      <a:pt x="408284" y="122253"/>
                      <a:pt x="413256" y="127444"/>
                      <a:pt x="419819" y="131274"/>
                    </a:cubicBezTo>
                    <a:cubicBezTo>
                      <a:pt x="420648" y="131702"/>
                      <a:pt x="421467" y="132112"/>
                      <a:pt x="422305" y="132493"/>
                    </a:cubicBezTo>
                    <a:cubicBezTo>
                      <a:pt x="429820" y="136027"/>
                      <a:pt x="437964" y="138246"/>
                      <a:pt x="446194" y="139170"/>
                    </a:cubicBezTo>
                    <a:cubicBezTo>
                      <a:pt x="462396" y="140637"/>
                      <a:pt x="478655" y="137789"/>
                      <a:pt x="494324" y="134198"/>
                    </a:cubicBezTo>
                    <a:cubicBezTo>
                      <a:pt x="496829" y="133617"/>
                      <a:pt x="499334" y="132988"/>
                      <a:pt x="501810" y="132331"/>
                    </a:cubicBezTo>
                    <a:cubicBezTo>
                      <a:pt x="503058" y="131997"/>
                      <a:pt x="504306" y="131664"/>
                      <a:pt x="505535" y="131312"/>
                    </a:cubicBezTo>
                    <a:cubicBezTo>
                      <a:pt x="508468" y="130502"/>
                      <a:pt x="511335" y="129673"/>
                      <a:pt x="514136" y="128835"/>
                    </a:cubicBezTo>
                    <a:cubicBezTo>
                      <a:pt x="518479" y="127530"/>
                      <a:pt x="522813" y="126225"/>
                      <a:pt x="526994" y="124463"/>
                    </a:cubicBezTo>
                    <a:cubicBezTo>
                      <a:pt x="531100" y="122653"/>
                      <a:pt x="534795" y="120101"/>
                      <a:pt x="538319" y="117358"/>
                    </a:cubicBezTo>
                    <a:cubicBezTo>
                      <a:pt x="545930" y="111347"/>
                      <a:pt x="551826" y="103537"/>
                      <a:pt x="557646" y="95869"/>
                    </a:cubicBezTo>
                    <a:cubicBezTo>
                      <a:pt x="569866" y="79372"/>
                      <a:pt x="581334" y="62370"/>
                      <a:pt x="592679" y="45272"/>
                    </a:cubicBezTo>
                    <a:cubicBezTo>
                      <a:pt x="595546" y="40957"/>
                      <a:pt x="598403" y="36633"/>
                      <a:pt x="601261" y="32309"/>
                    </a:cubicBezTo>
                    <a:cubicBezTo>
                      <a:pt x="607604" y="23203"/>
                      <a:pt x="613605" y="13278"/>
                      <a:pt x="623044" y="7068"/>
                    </a:cubicBezTo>
                    <a:cubicBezTo>
                      <a:pt x="633979" y="1019"/>
                      <a:pt x="646771" y="171"/>
                      <a:pt x="659144" y="29"/>
                    </a:cubicBezTo>
                    <a:cubicBezTo>
                      <a:pt x="661087" y="10"/>
                      <a:pt x="663021" y="0"/>
                      <a:pt x="664935" y="0"/>
                    </a:cubicBezTo>
                    <a:cubicBezTo>
                      <a:pt x="668002" y="29"/>
                      <a:pt x="671070" y="76"/>
                      <a:pt x="674146" y="105"/>
                    </a:cubicBezTo>
                    <a:cubicBezTo>
                      <a:pt x="675527" y="114"/>
                      <a:pt x="676899" y="124"/>
                      <a:pt x="678280" y="152"/>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8" name="Shape 108"/>
        <p:cNvGrpSpPr/>
        <p:nvPr/>
      </p:nvGrpSpPr>
      <p:grpSpPr>
        <a:xfrm>
          <a:off x="0" y="0"/>
          <a:ext cx="0" cy="0"/>
          <a:chOff x="0" y="0"/>
          <a:chExt cx="0" cy="0"/>
        </a:xfrm>
      </p:grpSpPr>
      <p:pic>
        <p:nvPicPr>
          <p:cNvPr id="109" name="Google Shape;109;p7"/>
          <p:cNvPicPr preferRelativeResize="0"/>
          <p:nvPr/>
        </p:nvPicPr>
        <p:blipFill>
          <a:blip r:embed="rId2">
            <a:alphaModFix amt="40000"/>
          </a:blip>
          <a:stretch>
            <a:fillRect/>
          </a:stretch>
        </p:blipFill>
        <p:spPr>
          <a:xfrm>
            <a:off x="1" y="673"/>
            <a:ext cx="9143998" cy="5142154"/>
          </a:xfrm>
          <a:prstGeom prst="rect">
            <a:avLst/>
          </a:prstGeom>
          <a:noFill/>
          <a:ln>
            <a:noFill/>
          </a:ln>
        </p:spPr>
      </p:pic>
      <p:sp>
        <p:nvSpPr>
          <p:cNvPr id="110" name="Google Shape;110;p7"/>
          <p:cNvSpPr txBox="1"/>
          <p:nvPr>
            <p:ph type="title"/>
          </p:nvPr>
        </p:nvSpPr>
        <p:spPr>
          <a:xfrm>
            <a:off x="720000" y="871713"/>
            <a:ext cx="3931800" cy="10872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11" name="Google Shape;111;p7"/>
          <p:cNvSpPr txBox="1"/>
          <p:nvPr>
            <p:ph idx="1" type="body"/>
          </p:nvPr>
        </p:nvSpPr>
        <p:spPr>
          <a:xfrm>
            <a:off x="720000" y="1985788"/>
            <a:ext cx="3931800" cy="22860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a:solidFill>
                  <a:srgbClr val="434343"/>
                </a:solidFill>
              </a:defRPr>
            </a:lvl1pPr>
            <a:lvl2pPr indent="-304800" lvl="1" marL="914400" rtl="0">
              <a:lnSpc>
                <a:spcPct val="115000"/>
              </a:lnSpc>
              <a:spcBef>
                <a:spcPts val="0"/>
              </a:spcBef>
              <a:spcAft>
                <a:spcPts val="0"/>
              </a:spcAft>
              <a:buSzPts val="1200"/>
              <a:buChar char="○"/>
              <a:defRPr>
                <a:solidFill>
                  <a:srgbClr val="434343"/>
                </a:solidFill>
              </a:defRPr>
            </a:lvl2pPr>
            <a:lvl3pPr indent="-304800" lvl="2" marL="1371600" rtl="0">
              <a:lnSpc>
                <a:spcPct val="115000"/>
              </a:lnSpc>
              <a:spcBef>
                <a:spcPts val="0"/>
              </a:spcBef>
              <a:spcAft>
                <a:spcPts val="0"/>
              </a:spcAft>
              <a:buSzPts val="1200"/>
              <a:buChar char="■"/>
              <a:defRPr>
                <a:solidFill>
                  <a:srgbClr val="434343"/>
                </a:solidFill>
              </a:defRPr>
            </a:lvl3pPr>
            <a:lvl4pPr indent="-304800" lvl="3" marL="1828800" rtl="0">
              <a:lnSpc>
                <a:spcPct val="115000"/>
              </a:lnSpc>
              <a:spcBef>
                <a:spcPts val="0"/>
              </a:spcBef>
              <a:spcAft>
                <a:spcPts val="0"/>
              </a:spcAft>
              <a:buSzPts val="1200"/>
              <a:buChar char="●"/>
              <a:defRPr>
                <a:solidFill>
                  <a:srgbClr val="434343"/>
                </a:solidFill>
              </a:defRPr>
            </a:lvl4pPr>
            <a:lvl5pPr indent="-304800" lvl="4" marL="2286000" rtl="0">
              <a:lnSpc>
                <a:spcPct val="115000"/>
              </a:lnSpc>
              <a:spcBef>
                <a:spcPts val="0"/>
              </a:spcBef>
              <a:spcAft>
                <a:spcPts val="0"/>
              </a:spcAft>
              <a:buSzPts val="1200"/>
              <a:buChar char="○"/>
              <a:defRPr>
                <a:solidFill>
                  <a:srgbClr val="434343"/>
                </a:solidFill>
              </a:defRPr>
            </a:lvl5pPr>
            <a:lvl6pPr indent="-304800" lvl="5" marL="2743200" rtl="0">
              <a:lnSpc>
                <a:spcPct val="115000"/>
              </a:lnSpc>
              <a:spcBef>
                <a:spcPts val="0"/>
              </a:spcBef>
              <a:spcAft>
                <a:spcPts val="0"/>
              </a:spcAft>
              <a:buSzPts val="1200"/>
              <a:buChar char="■"/>
              <a:defRPr>
                <a:solidFill>
                  <a:srgbClr val="434343"/>
                </a:solidFill>
              </a:defRPr>
            </a:lvl6pPr>
            <a:lvl7pPr indent="-304800" lvl="6" marL="3200400" rtl="0">
              <a:lnSpc>
                <a:spcPct val="115000"/>
              </a:lnSpc>
              <a:spcBef>
                <a:spcPts val="0"/>
              </a:spcBef>
              <a:spcAft>
                <a:spcPts val="0"/>
              </a:spcAft>
              <a:buSzPts val="1200"/>
              <a:buChar char="●"/>
              <a:defRPr>
                <a:solidFill>
                  <a:srgbClr val="434343"/>
                </a:solidFill>
              </a:defRPr>
            </a:lvl7pPr>
            <a:lvl8pPr indent="-304800" lvl="7" marL="3657600" rtl="0">
              <a:lnSpc>
                <a:spcPct val="115000"/>
              </a:lnSpc>
              <a:spcBef>
                <a:spcPts val="0"/>
              </a:spcBef>
              <a:spcAft>
                <a:spcPts val="0"/>
              </a:spcAft>
              <a:buSzPts val="1200"/>
              <a:buChar char="○"/>
              <a:defRPr>
                <a:solidFill>
                  <a:srgbClr val="434343"/>
                </a:solidFill>
              </a:defRPr>
            </a:lvl8pPr>
            <a:lvl9pPr indent="-304800" lvl="8" marL="4114800" rtl="0">
              <a:lnSpc>
                <a:spcPct val="115000"/>
              </a:lnSpc>
              <a:spcBef>
                <a:spcPts val="0"/>
              </a:spcBef>
              <a:spcAft>
                <a:spcPts val="0"/>
              </a:spcAft>
              <a:buSzPts val="1200"/>
              <a:buChar char="■"/>
              <a:defRPr>
                <a:solidFill>
                  <a:srgbClr val="434343"/>
                </a:solidFill>
              </a:defRPr>
            </a:lvl9pPr>
          </a:lstStyle>
          <a:p/>
        </p:txBody>
      </p:sp>
      <p:sp>
        <p:nvSpPr>
          <p:cNvPr id="112" name="Google Shape;112;p7"/>
          <p:cNvSpPr/>
          <p:nvPr>
            <p:ph idx="2" type="pic"/>
          </p:nvPr>
        </p:nvSpPr>
        <p:spPr>
          <a:xfrm>
            <a:off x="4938900" y="811350"/>
            <a:ext cx="3529200" cy="3520800"/>
          </a:xfrm>
          <a:prstGeom prst="roundRect">
            <a:avLst>
              <a:gd fmla="val 16667" name="adj"/>
            </a:avLst>
          </a:prstGeom>
          <a:noFill/>
          <a:ln>
            <a:noFill/>
          </a:ln>
        </p:spPr>
      </p:sp>
      <p:grpSp>
        <p:nvGrpSpPr>
          <p:cNvPr id="113" name="Google Shape;113;p7"/>
          <p:cNvGrpSpPr/>
          <p:nvPr/>
        </p:nvGrpSpPr>
        <p:grpSpPr>
          <a:xfrm>
            <a:off x="4780045" y="2938373"/>
            <a:ext cx="4494782" cy="2490465"/>
            <a:chOff x="2765778" y="5292478"/>
            <a:chExt cx="2681211" cy="1485603"/>
          </a:xfrm>
        </p:grpSpPr>
        <p:sp>
          <p:nvSpPr>
            <p:cNvPr id="114" name="Google Shape;114;p7"/>
            <p:cNvSpPr/>
            <p:nvPr/>
          </p:nvSpPr>
          <p:spPr>
            <a:xfrm>
              <a:off x="2765778" y="5292478"/>
              <a:ext cx="2661192" cy="1477172"/>
            </a:xfrm>
            <a:custGeom>
              <a:rect b="b" l="l" r="r" t="t"/>
              <a:pathLst>
                <a:path extrusionOk="0" h="1025814" w="1848050">
                  <a:moveTo>
                    <a:pt x="1848031" y="38"/>
                  </a:moveTo>
                  <a:lnTo>
                    <a:pt x="1848031" y="1025814"/>
                  </a:lnTo>
                  <a:lnTo>
                    <a:pt x="0" y="1025814"/>
                  </a:lnTo>
                  <a:cubicBezTo>
                    <a:pt x="21946" y="1009240"/>
                    <a:pt x="42605" y="990219"/>
                    <a:pt x="54102" y="964949"/>
                  </a:cubicBezTo>
                  <a:cubicBezTo>
                    <a:pt x="63875" y="942870"/>
                    <a:pt x="58569" y="918429"/>
                    <a:pt x="59055" y="895160"/>
                  </a:cubicBezTo>
                  <a:cubicBezTo>
                    <a:pt x="59169" y="877653"/>
                    <a:pt x="61970" y="859803"/>
                    <a:pt x="69533" y="843896"/>
                  </a:cubicBezTo>
                  <a:cubicBezTo>
                    <a:pt x="77819" y="828980"/>
                    <a:pt x="91554" y="818245"/>
                    <a:pt x="105613" y="809082"/>
                  </a:cubicBezTo>
                  <a:cubicBezTo>
                    <a:pt x="121929" y="798348"/>
                    <a:pt x="139408" y="789556"/>
                    <a:pt x="156448" y="780050"/>
                  </a:cubicBezTo>
                  <a:cubicBezTo>
                    <a:pt x="185947" y="763943"/>
                    <a:pt x="213827" y="744617"/>
                    <a:pt x="244992" y="731739"/>
                  </a:cubicBezTo>
                  <a:cubicBezTo>
                    <a:pt x="288007" y="713489"/>
                    <a:pt x="336442" y="714651"/>
                    <a:pt x="381781" y="722071"/>
                  </a:cubicBezTo>
                  <a:cubicBezTo>
                    <a:pt x="420329" y="728444"/>
                    <a:pt x="457238" y="741493"/>
                    <a:pt x="494652" y="752342"/>
                  </a:cubicBezTo>
                  <a:cubicBezTo>
                    <a:pt x="502596" y="754552"/>
                    <a:pt x="510654" y="756352"/>
                    <a:pt x="518770" y="757742"/>
                  </a:cubicBezTo>
                  <a:cubicBezTo>
                    <a:pt x="526275" y="759038"/>
                    <a:pt x="533838" y="759981"/>
                    <a:pt x="541439" y="760552"/>
                  </a:cubicBezTo>
                  <a:cubicBezTo>
                    <a:pt x="546764" y="760962"/>
                    <a:pt x="552098" y="761190"/>
                    <a:pt x="557451" y="761248"/>
                  </a:cubicBezTo>
                  <a:cubicBezTo>
                    <a:pt x="558632" y="761229"/>
                    <a:pt x="559803" y="761210"/>
                    <a:pt x="560984" y="761171"/>
                  </a:cubicBezTo>
                  <a:cubicBezTo>
                    <a:pt x="563242" y="761114"/>
                    <a:pt x="565499" y="761047"/>
                    <a:pt x="567757" y="760962"/>
                  </a:cubicBezTo>
                  <a:cubicBezTo>
                    <a:pt x="581901" y="760429"/>
                    <a:pt x="596046" y="759552"/>
                    <a:pt x="610152" y="761219"/>
                  </a:cubicBezTo>
                  <a:cubicBezTo>
                    <a:pt x="610686" y="761276"/>
                    <a:pt x="611219" y="761334"/>
                    <a:pt x="611753" y="761410"/>
                  </a:cubicBezTo>
                  <a:cubicBezTo>
                    <a:pt x="613801" y="761667"/>
                    <a:pt x="615848" y="761943"/>
                    <a:pt x="617887" y="762276"/>
                  </a:cubicBezTo>
                  <a:cubicBezTo>
                    <a:pt x="629050" y="764067"/>
                    <a:pt x="640013" y="766953"/>
                    <a:pt x="650748" y="770534"/>
                  </a:cubicBezTo>
                  <a:cubicBezTo>
                    <a:pt x="652396" y="771077"/>
                    <a:pt x="654044" y="771640"/>
                    <a:pt x="655673" y="772230"/>
                  </a:cubicBezTo>
                  <a:cubicBezTo>
                    <a:pt x="658530" y="773230"/>
                    <a:pt x="661378" y="774287"/>
                    <a:pt x="664197" y="775383"/>
                  </a:cubicBezTo>
                  <a:cubicBezTo>
                    <a:pt x="671446" y="778126"/>
                    <a:pt x="678599" y="781098"/>
                    <a:pt x="685667" y="784250"/>
                  </a:cubicBezTo>
                  <a:cubicBezTo>
                    <a:pt x="687686" y="785146"/>
                    <a:pt x="689705" y="786051"/>
                    <a:pt x="691715" y="786975"/>
                  </a:cubicBezTo>
                  <a:cubicBezTo>
                    <a:pt x="729186" y="804167"/>
                    <a:pt x="764829" y="825427"/>
                    <a:pt x="803577" y="839781"/>
                  </a:cubicBezTo>
                  <a:cubicBezTo>
                    <a:pt x="840924" y="852849"/>
                    <a:pt x="880653" y="859298"/>
                    <a:pt x="920182" y="859765"/>
                  </a:cubicBezTo>
                  <a:cubicBezTo>
                    <a:pt x="966902" y="860212"/>
                    <a:pt x="1012888" y="847363"/>
                    <a:pt x="1053732" y="824951"/>
                  </a:cubicBezTo>
                  <a:cubicBezTo>
                    <a:pt x="1110729" y="795890"/>
                    <a:pt x="1163631" y="759714"/>
                    <a:pt x="1219886" y="729329"/>
                  </a:cubicBezTo>
                  <a:cubicBezTo>
                    <a:pt x="1267530" y="703374"/>
                    <a:pt x="1314831" y="678399"/>
                    <a:pt x="1355065" y="641842"/>
                  </a:cubicBezTo>
                  <a:cubicBezTo>
                    <a:pt x="1366885" y="630517"/>
                    <a:pt x="1377210" y="617801"/>
                    <a:pt x="1386392" y="604285"/>
                  </a:cubicBezTo>
                  <a:cubicBezTo>
                    <a:pt x="1389202" y="600142"/>
                    <a:pt x="1391917" y="595922"/>
                    <a:pt x="1394517" y="591655"/>
                  </a:cubicBezTo>
                  <a:cubicBezTo>
                    <a:pt x="1397137" y="587178"/>
                    <a:pt x="1399689" y="582673"/>
                    <a:pt x="1402175" y="578130"/>
                  </a:cubicBezTo>
                  <a:cubicBezTo>
                    <a:pt x="1406957" y="569452"/>
                    <a:pt x="1411558" y="560670"/>
                    <a:pt x="1416053" y="551840"/>
                  </a:cubicBezTo>
                  <a:cubicBezTo>
                    <a:pt x="1426407" y="531486"/>
                    <a:pt x="1436237" y="510845"/>
                    <a:pt x="1446619" y="490509"/>
                  </a:cubicBezTo>
                  <a:cubicBezTo>
                    <a:pt x="1453286" y="477450"/>
                    <a:pt x="1460182" y="464515"/>
                    <a:pt x="1467593" y="451847"/>
                  </a:cubicBezTo>
                  <a:cubicBezTo>
                    <a:pt x="1474689" y="439503"/>
                    <a:pt x="1482052" y="427339"/>
                    <a:pt x="1489662" y="415309"/>
                  </a:cubicBezTo>
                  <a:cubicBezTo>
                    <a:pt x="1514237" y="375152"/>
                    <a:pt x="1546260" y="339395"/>
                    <a:pt x="1565129" y="295932"/>
                  </a:cubicBezTo>
                  <a:cubicBezTo>
                    <a:pt x="1570406" y="283521"/>
                    <a:pt x="1574959" y="270805"/>
                    <a:pt x="1578559" y="257804"/>
                  </a:cubicBezTo>
                  <a:cubicBezTo>
                    <a:pt x="1587408" y="226190"/>
                    <a:pt x="1591456" y="192739"/>
                    <a:pt x="1607782" y="163725"/>
                  </a:cubicBezTo>
                  <a:cubicBezTo>
                    <a:pt x="1624498" y="133255"/>
                    <a:pt x="1650121" y="108623"/>
                    <a:pt x="1676790" y="86811"/>
                  </a:cubicBezTo>
                  <a:cubicBezTo>
                    <a:pt x="1708375" y="61427"/>
                    <a:pt x="1743589" y="40577"/>
                    <a:pt x="1781813" y="26937"/>
                  </a:cubicBezTo>
                  <a:cubicBezTo>
                    <a:pt x="1794977" y="22012"/>
                    <a:pt x="1808407" y="17840"/>
                    <a:pt x="1821466" y="12678"/>
                  </a:cubicBezTo>
                  <a:cubicBezTo>
                    <a:pt x="1830638" y="9097"/>
                    <a:pt x="1839440" y="4724"/>
                    <a:pt x="1848050" y="0"/>
                  </a:cubicBezTo>
                  <a:close/>
                </a:path>
              </a:pathLst>
            </a:custGeom>
            <a:solidFill>
              <a:srgbClr val="AEC0A3">
                <a:alpha val="31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7"/>
            <p:cNvSpPr/>
            <p:nvPr/>
          </p:nvSpPr>
          <p:spPr>
            <a:xfrm>
              <a:off x="2894448" y="5518171"/>
              <a:ext cx="2532619" cy="1253936"/>
            </a:xfrm>
            <a:custGeom>
              <a:rect b="b" l="l" r="r" t="t"/>
              <a:pathLst>
                <a:path extrusionOk="0" h="869280" w="1758763">
                  <a:moveTo>
                    <a:pt x="1758753" y="9"/>
                  </a:moveTo>
                  <a:lnTo>
                    <a:pt x="1758753" y="869280"/>
                  </a:lnTo>
                  <a:lnTo>
                    <a:pt x="0" y="869280"/>
                  </a:lnTo>
                  <a:cubicBezTo>
                    <a:pt x="12773" y="851678"/>
                    <a:pt x="21422" y="830809"/>
                    <a:pt x="21603" y="808853"/>
                  </a:cubicBezTo>
                  <a:cubicBezTo>
                    <a:pt x="21536" y="800576"/>
                    <a:pt x="20260" y="792385"/>
                    <a:pt x="19040" y="784212"/>
                  </a:cubicBezTo>
                  <a:cubicBezTo>
                    <a:pt x="16545" y="764667"/>
                    <a:pt x="13345" y="744712"/>
                    <a:pt x="16516" y="725062"/>
                  </a:cubicBezTo>
                  <a:cubicBezTo>
                    <a:pt x="23422" y="686086"/>
                    <a:pt x="49806" y="665150"/>
                    <a:pt x="79515" y="642671"/>
                  </a:cubicBezTo>
                  <a:cubicBezTo>
                    <a:pt x="116014" y="614915"/>
                    <a:pt x="145409" y="591236"/>
                    <a:pt x="193748" y="593331"/>
                  </a:cubicBezTo>
                  <a:cubicBezTo>
                    <a:pt x="212712" y="593931"/>
                    <a:pt x="231543" y="597227"/>
                    <a:pt x="249717" y="602627"/>
                  </a:cubicBezTo>
                  <a:cubicBezTo>
                    <a:pt x="265652" y="607352"/>
                    <a:pt x="280978" y="613915"/>
                    <a:pt x="296647" y="619449"/>
                  </a:cubicBezTo>
                  <a:cubicBezTo>
                    <a:pt x="313792" y="625583"/>
                    <a:pt x="331165" y="631060"/>
                    <a:pt x="348463" y="636784"/>
                  </a:cubicBezTo>
                  <a:cubicBezTo>
                    <a:pt x="373923" y="645566"/>
                    <a:pt x="400040" y="652415"/>
                    <a:pt x="426625" y="656758"/>
                  </a:cubicBezTo>
                  <a:cubicBezTo>
                    <a:pt x="433025" y="657653"/>
                    <a:pt x="439464" y="658035"/>
                    <a:pt x="445903" y="658130"/>
                  </a:cubicBezTo>
                  <a:cubicBezTo>
                    <a:pt x="453409" y="658254"/>
                    <a:pt x="460934" y="658006"/>
                    <a:pt x="468439" y="657730"/>
                  </a:cubicBezTo>
                  <a:cubicBezTo>
                    <a:pt x="470754" y="657644"/>
                    <a:pt x="473069" y="657558"/>
                    <a:pt x="475374" y="657482"/>
                  </a:cubicBezTo>
                  <a:cubicBezTo>
                    <a:pt x="481517" y="657292"/>
                    <a:pt x="487680" y="657111"/>
                    <a:pt x="493833" y="656977"/>
                  </a:cubicBezTo>
                  <a:cubicBezTo>
                    <a:pt x="496472" y="656920"/>
                    <a:pt x="499110" y="656882"/>
                    <a:pt x="501748" y="656844"/>
                  </a:cubicBezTo>
                  <a:cubicBezTo>
                    <a:pt x="518484" y="656634"/>
                    <a:pt x="535229" y="656939"/>
                    <a:pt x="551879" y="658520"/>
                  </a:cubicBezTo>
                  <a:cubicBezTo>
                    <a:pt x="555050" y="658825"/>
                    <a:pt x="558222" y="659168"/>
                    <a:pt x="561385" y="659578"/>
                  </a:cubicBezTo>
                  <a:cubicBezTo>
                    <a:pt x="561556" y="659597"/>
                    <a:pt x="561737" y="659625"/>
                    <a:pt x="561908" y="659644"/>
                  </a:cubicBezTo>
                  <a:cubicBezTo>
                    <a:pt x="569166" y="660559"/>
                    <a:pt x="576415" y="661673"/>
                    <a:pt x="583616" y="663007"/>
                  </a:cubicBezTo>
                  <a:cubicBezTo>
                    <a:pt x="586407" y="663521"/>
                    <a:pt x="589169" y="664064"/>
                    <a:pt x="591941" y="664655"/>
                  </a:cubicBezTo>
                  <a:cubicBezTo>
                    <a:pt x="596332" y="665559"/>
                    <a:pt x="600713" y="666559"/>
                    <a:pt x="605057" y="667636"/>
                  </a:cubicBezTo>
                  <a:cubicBezTo>
                    <a:pt x="609381" y="668712"/>
                    <a:pt x="613667" y="669865"/>
                    <a:pt x="617934" y="671093"/>
                  </a:cubicBezTo>
                  <a:cubicBezTo>
                    <a:pt x="641156" y="677789"/>
                    <a:pt x="663664" y="686886"/>
                    <a:pt x="684886" y="698582"/>
                  </a:cubicBezTo>
                  <a:cubicBezTo>
                    <a:pt x="716156" y="715137"/>
                    <a:pt x="746893" y="733111"/>
                    <a:pt x="780231" y="745274"/>
                  </a:cubicBezTo>
                  <a:cubicBezTo>
                    <a:pt x="821531" y="760466"/>
                    <a:pt x="866146" y="764762"/>
                    <a:pt x="909857" y="761609"/>
                  </a:cubicBezTo>
                  <a:cubicBezTo>
                    <a:pt x="949728" y="758819"/>
                    <a:pt x="989371" y="751294"/>
                    <a:pt x="1027414" y="739054"/>
                  </a:cubicBezTo>
                  <a:cubicBezTo>
                    <a:pt x="1062095" y="727662"/>
                    <a:pt x="1094651" y="710774"/>
                    <a:pt x="1126522" y="693134"/>
                  </a:cubicBezTo>
                  <a:cubicBezTo>
                    <a:pt x="1179281" y="663626"/>
                    <a:pt x="1233411" y="632850"/>
                    <a:pt x="1271988" y="585159"/>
                  </a:cubicBezTo>
                  <a:cubicBezTo>
                    <a:pt x="1292266" y="560413"/>
                    <a:pt x="1303030" y="529961"/>
                    <a:pt x="1313812" y="500263"/>
                  </a:cubicBezTo>
                  <a:cubicBezTo>
                    <a:pt x="1317136" y="490690"/>
                    <a:pt x="1320470" y="481089"/>
                    <a:pt x="1323870" y="471497"/>
                  </a:cubicBezTo>
                  <a:cubicBezTo>
                    <a:pt x="1327423" y="461486"/>
                    <a:pt x="1331062" y="451475"/>
                    <a:pt x="1334862" y="441541"/>
                  </a:cubicBezTo>
                  <a:cubicBezTo>
                    <a:pt x="1338434" y="432178"/>
                    <a:pt x="1342149" y="422872"/>
                    <a:pt x="1346083" y="413661"/>
                  </a:cubicBezTo>
                  <a:cubicBezTo>
                    <a:pt x="1354741" y="393344"/>
                    <a:pt x="1364418" y="373523"/>
                    <a:pt x="1375829" y="354682"/>
                  </a:cubicBezTo>
                  <a:cubicBezTo>
                    <a:pt x="1382125" y="344271"/>
                    <a:pt x="1388964" y="334146"/>
                    <a:pt x="1396441" y="324421"/>
                  </a:cubicBezTo>
                  <a:cubicBezTo>
                    <a:pt x="1410481" y="305648"/>
                    <a:pt x="1427350" y="289112"/>
                    <a:pt x="1440323" y="269538"/>
                  </a:cubicBezTo>
                  <a:cubicBezTo>
                    <a:pt x="1458735" y="242611"/>
                    <a:pt x="1472822" y="213131"/>
                    <a:pt x="1487662" y="184185"/>
                  </a:cubicBezTo>
                  <a:cubicBezTo>
                    <a:pt x="1531229" y="102803"/>
                    <a:pt x="1609535" y="42758"/>
                    <a:pt x="1696107" y="12916"/>
                  </a:cubicBezTo>
                  <a:cubicBezTo>
                    <a:pt x="1710052" y="8306"/>
                    <a:pt x="1724530" y="5410"/>
                    <a:pt x="1739008" y="2991"/>
                  </a:cubicBezTo>
                  <a:cubicBezTo>
                    <a:pt x="1745580" y="1924"/>
                    <a:pt x="1752152" y="771"/>
                    <a:pt x="1758763" y="0"/>
                  </a:cubicBezTo>
                  <a:close/>
                </a:path>
              </a:pathLst>
            </a:custGeom>
            <a:solidFill>
              <a:srgbClr val="AEC0A3">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7"/>
            <p:cNvSpPr/>
            <p:nvPr/>
          </p:nvSpPr>
          <p:spPr>
            <a:xfrm>
              <a:off x="2964491" y="5683679"/>
              <a:ext cx="2464808" cy="1086610"/>
            </a:xfrm>
            <a:custGeom>
              <a:rect b="b" l="l" r="r" t="t"/>
              <a:pathLst>
                <a:path extrusionOk="0" h="754590" w="1720634">
                  <a:moveTo>
                    <a:pt x="1710071" y="0"/>
                  </a:moveTo>
                  <a:lnTo>
                    <a:pt x="1710071" y="754590"/>
                  </a:lnTo>
                  <a:lnTo>
                    <a:pt x="18526" y="754590"/>
                  </a:lnTo>
                  <a:cubicBezTo>
                    <a:pt x="18117" y="749522"/>
                    <a:pt x="17402" y="744474"/>
                    <a:pt x="16478" y="739483"/>
                  </a:cubicBezTo>
                  <a:cubicBezTo>
                    <a:pt x="13221" y="723614"/>
                    <a:pt x="7706" y="708298"/>
                    <a:pt x="4963" y="692306"/>
                  </a:cubicBezTo>
                  <a:cubicBezTo>
                    <a:pt x="-10563" y="605295"/>
                    <a:pt x="9020" y="554993"/>
                    <a:pt x="82458" y="505187"/>
                  </a:cubicBezTo>
                  <a:cubicBezTo>
                    <a:pt x="123778" y="477326"/>
                    <a:pt x="170107" y="506092"/>
                    <a:pt x="210341" y="521484"/>
                  </a:cubicBezTo>
                  <a:cubicBezTo>
                    <a:pt x="250355" y="538210"/>
                    <a:pt x="289836" y="556279"/>
                    <a:pt x="330794" y="570633"/>
                  </a:cubicBezTo>
                  <a:cubicBezTo>
                    <a:pt x="357969" y="579006"/>
                    <a:pt x="383324" y="591788"/>
                    <a:pt x="409661" y="602218"/>
                  </a:cubicBezTo>
                  <a:cubicBezTo>
                    <a:pt x="412471" y="603323"/>
                    <a:pt x="415281" y="604409"/>
                    <a:pt x="418100" y="605457"/>
                  </a:cubicBezTo>
                  <a:cubicBezTo>
                    <a:pt x="422529" y="607085"/>
                    <a:pt x="426987" y="608609"/>
                    <a:pt x="431473" y="610057"/>
                  </a:cubicBezTo>
                  <a:cubicBezTo>
                    <a:pt x="447932" y="615353"/>
                    <a:pt x="464744" y="619411"/>
                    <a:pt x="481756" y="622516"/>
                  </a:cubicBezTo>
                  <a:cubicBezTo>
                    <a:pt x="485042" y="623116"/>
                    <a:pt x="488328" y="623668"/>
                    <a:pt x="491633" y="624202"/>
                  </a:cubicBezTo>
                  <a:cubicBezTo>
                    <a:pt x="495976" y="624897"/>
                    <a:pt x="500329" y="625535"/>
                    <a:pt x="504682" y="626126"/>
                  </a:cubicBezTo>
                  <a:cubicBezTo>
                    <a:pt x="522846" y="629403"/>
                    <a:pt x="541116" y="630698"/>
                    <a:pt x="559394" y="630641"/>
                  </a:cubicBezTo>
                  <a:cubicBezTo>
                    <a:pt x="562347" y="630641"/>
                    <a:pt x="565299" y="630593"/>
                    <a:pt x="568252" y="630517"/>
                  </a:cubicBezTo>
                  <a:cubicBezTo>
                    <a:pt x="574815" y="630355"/>
                    <a:pt x="581378" y="630022"/>
                    <a:pt x="587940" y="629555"/>
                  </a:cubicBezTo>
                  <a:cubicBezTo>
                    <a:pt x="590150" y="629393"/>
                    <a:pt x="592370" y="629222"/>
                    <a:pt x="594589" y="629031"/>
                  </a:cubicBezTo>
                  <a:cubicBezTo>
                    <a:pt x="602228" y="628393"/>
                    <a:pt x="609867" y="627574"/>
                    <a:pt x="617496" y="626631"/>
                  </a:cubicBezTo>
                  <a:cubicBezTo>
                    <a:pt x="620240" y="626307"/>
                    <a:pt x="622992" y="626069"/>
                    <a:pt x="625735" y="625926"/>
                  </a:cubicBezTo>
                  <a:cubicBezTo>
                    <a:pt x="629222" y="625745"/>
                    <a:pt x="632698" y="625697"/>
                    <a:pt x="636175" y="625793"/>
                  </a:cubicBezTo>
                  <a:cubicBezTo>
                    <a:pt x="660902" y="626393"/>
                    <a:pt x="685191" y="633422"/>
                    <a:pt x="708622" y="641185"/>
                  </a:cubicBezTo>
                  <a:cubicBezTo>
                    <a:pt x="751189" y="655587"/>
                    <a:pt x="793395" y="671951"/>
                    <a:pt x="838172" y="678037"/>
                  </a:cubicBezTo>
                  <a:cubicBezTo>
                    <a:pt x="940470" y="693125"/>
                    <a:pt x="1047103" y="672903"/>
                    <a:pt x="1137638" y="623240"/>
                  </a:cubicBezTo>
                  <a:cubicBezTo>
                    <a:pt x="1250299" y="561556"/>
                    <a:pt x="1268387" y="500129"/>
                    <a:pt x="1294657" y="382267"/>
                  </a:cubicBezTo>
                  <a:cubicBezTo>
                    <a:pt x="1294752" y="381838"/>
                    <a:pt x="1294857" y="381400"/>
                    <a:pt x="1294953" y="380962"/>
                  </a:cubicBezTo>
                  <a:cubicBezTo>
                    <a:pt x="1297572" y="369351"/>
                    <a:pt x="1300791" y="358321"/>
                    <a:pt x="1304563" y="347777"/>
                  </a:cubicBezTo>
                  <a:cubicBezTo>
                    <a:pt x="1308059" y="337928"/>
                    <a:pt x="1312050" y="328498"/>
                    <a:pt x="1316431" y="319421"/>
                  </a:cubicBezTo>
                  <a:cubicBezTo>
                    <a:pt x="1325671" y="300285"/>
                    <a:pt x="1336701" y="282693"/>
                    <a:pt x="1348969" y="265900"/>
                  </a:cubicBezTo>
                  <a:cubicBezTo>
                    <a:pt x="1375382" y="229714"/>
                    <a:pt x="1407462" y="197291"/>
                    <a:pt x="1439399" y="161458"/>
                  </a:cubicBezTo>
                  <a:cubicBezTo>
                    <a:pt x="1484691" y="103699"/>
                    <a:pt x="1538240" y="53645"/>
                    <a:pt x="1611773" y="36300"/>
                  </a:cubicBezTo>
                  <a:cubicBezTo>
                    <a:pt x="1658350" y="26403"/>
                    <a:pt x="1686249" y="16916"/>
                    <a:pt x="1710071" y="19"/>
                  </a:cubicBezTo>
                  <a:close/>
                </a:path>
              </a:pathLst>
            </a:custGeom>
            <a:solidFill>
              <a:srgbClr val="AEC0A3">
                <a:alpha val="6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7"/>
            <p:cNvSpPr/>
            <p:nvPr/>
          </p:nvSpPr>
          <p:spPr>
            <a:xfrm>
              <a:off x="3026210" y="5799394"/>
              <a:ext cx="2420779" cy="978687"/>
            </a:xfrm>
            <a:custGeom>
              <a:rect b="b" l="l" r="r" t="t"/>
              <a:pathLst>
                <a:path extrusionOk="0" h="678466" w="1684020">
                  <a:moveTo>
                    <a:pt x="1679947" y="0"/>
                  </a:moveTo>
                  <a:lnTo>
                    <a:pt x="1679947" y="678466"/>
                  </a:lnTo>
                  <a:lnTo>
                    <a:pt x="62144" y="678466"/>
                  </a:lnTo>
                  <a:cubicBezTo>
                    <a:pt x="59553" y="676056"/>
                    <a:pt x="57029" y="673637"/>
                    <a:pt x="54543" y="671331"/>
                  </a:cubicBezTo>
                  <a:cubicBezTo>
                    <a:pt x="26263" y="644157"/>
                    <a:pt x="4461" y="608676"/>
                    <a:pt x="832" y="568995"/>
                  </a:cubicBezTo>
                  <a:cubicBezTo>
                    <a:pt x="-4064" y="528828"/>
                    <a:pt x="12976" y="486280"/>
                    <a:pt x="43456" y="459839"/>
                  </a:cubicBezTo>
                  <a:cubicBezTo>
                    <a:pt x="73431" y="436026"/>
                    <a:pt x="114236" y="439979"/>
                    <a:pt x="147926" y="453152"/>
                  </a:cubicBezTo>
                  <a:cubicBezTo>
                    <a:pt x="193865" y="470116"/>
                    <a:pt x="233956" y="499748"/>
                    <a:pt x="276133" y="523818"/>
                  </a:cubicBezTo>
                  <a:cubicBezTo>
                    <a:pt x="307461" y="542325"/>
                    <a:pt x="340779" y="557079"/>
                    <a:pt x="374898" y="569624"/>
                  </a:cubicBezTo>
                  <a:cubicBezTo>
                    <a:pt x="376812" y="570328"/>
                    <a:pt x="378727" y="571033"/>
                    <a:pt x="380632" y="571719"/>
                  </a:cubicBezTo>
                  <a:cubicBezTo>
                    <a:pt x="385499" y="573557"/>
                    <a:pt x="390404" y="575358"/>
                    <a:pt x="395319" y="577101"/>
                  </a:cubicBezTo>
                  <a:cubicBezTo>
                    <a:pt x="413131" y="583444"/>
                    <a:pt x="431257" y="589093"/>
                    <a:pt x="449669" y="593255"/>
                  </a:cubicBezTo>
                  <a:cubicBezTo>
                    <a:pt x="452488" y="593893"/>
                    <a:pt x="455327" y="594503"/>
                    <a:pt x="458156" y="595055"/>
                  </a:cubicBezTo>
                  <a:cubicBezTo>
                    <a:pt x="475177" y="598456"/>
                    <a:pt x="492455" y="600494"/>
                    <a:pt x="509953" y="600542"/>
                  </a:cubicBezTo>
                  <a:cubicBezTo>
                    <a:pt x="516858" y="600846"/>
                    <a:pt x="523716" y="600704"/>
                    <a:pt x="530546" y="600237"/>
                  </a:cubicBezTo>
                  <a:cubicBezTo>
                    <a:pt x="533746" y="600018"/>
                    <a:pt x="536937" y="599732"/>
                    <a:pt x="540137" y="599380"/>
                  </a:cubicBezTo>
                  <a:cubicBezTo>
                    <a:pt x="551205" y="598170"/>
                    <a:pt x="562207" y="596246"/>
                    <a:pt x="573170" y="594170"/>
                  </a:cubicBezTo>
                  <a:lnTo>
                    <a:pt x="579666" y="592922"/>
                  </a:lnTo>
                  <a:cubicBezTo>
                    <a:pt x="586181" y="591645"/>
                    <a:pt x="592677" y="590369"/>
                    <a:pt x="599183" y="589178"/>
                  </a:cubicBezTo>
                  <a:cubicBezTo>
                    <a:pt x="607508" y="587330"/>
                    <a:pt x="615871" y="586035"/>
                    <a:pt x="624253" y="585245"/>
                  </a:cubicBezTo>
                  <a:cubicBezTo>
                    <a:pt x="627796" y="584902"/>
                    <a:pt x="631339" y="584645"/>
                    <a:pt x="634892" y="584483"/>
                  </a:cubicBezTo>
                  <a:cubicBezTo>
                    <a:pt x="679774" y="582349"/>
                    <a:pt x="724837" y="593293"/>
                    <a:pt x="767737" y="605942"/>
                  </a:cubicBezTo>
                  <a:cubicBezTo>
                    <a:pt x="816886" y="620773"/>
                    <a:pt x="867340" y="625297"/>
                    <a:pt x="918242" y="621859"/>
                  </a:cubicBezTo>
                  <a:cubicBezTo>
                    <a:pt x="1044581" y="616020"/>
                    <a:pt x="1209297" y="564461"/>
                    <a:pt x="1305776" y="481660"/>
                  </a:cubicBezTo>
                  <a:cubicBezTo>
                    <a:pt x="1325055" y="463677"/>
                    <a:pt x="1337342" y="443351"/>
                    <a:pt x="1345457" y="421557"/>
                  </a:cubicBezTo>
                  <a:cubicBezTo>
                    <a:pt x="1352096" y="403746"/>
                    <a:pt x="1355944" y="384962"/>
                    <a:pt x="1358554" y="365665"/>
                  </a:cubicBezTo>
                  <a:cubicBezTo>
                    <a:pt x="1360554" y="350844"/>
                    <a:pt x="1361831" y="335718"/>
                    <a:pt x="1363059" y="320516"/>
                  </a:cubicBezTo>
                  <a:cubicBezTo>
                    <a:pt x="1363774" y="311801"/>
                    <a:pt x="1364459" y="303066"/>
                    <a:pt x="1365269" y="294351"/>
                  </a:cubicBezTo>
                  <a:cubicBezTo>
                    <a:pt x="1367926" y="275425"/>
                    <a:pt x="1371984" y="256518"/>
                    <a:pt x="1377623" y="238115"/>
                  </a:cubicBezTo>
                  <a:cubicBezTo>
                    <a:pt x="1388396" y="203054"/>
                    <a:pt x="1404950" y="169812"/>
                    <a:pt x="1428667" y="141732"/>
                  </a:cubicBezTo>
                  <a:cubicBezTo>
                    <a:pt x="1459595" y="108433"/>
                    <a:pt x="1487227" y="70676"/>
                    <a:pt x="1524660" y="44329"/>
                  </a:cubicBezTo>
                  <a:cubicBezTo>
                    <a:pt x="1549759" y="27832"/>
                    <a:pt x="1578039" y="16421"/>
                    <a:pt x="1607109" y="9115"/>
                  </a:cubicBezTo>
                  <a:cubicBezTo>
                    <a:pt x="1630969" y="2867"/>
                    <a:pt x="1655553" y="1934"/>
                    <a:pt x="16799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8" name="Google Shape;118;p7"/>
          <p:cNvGrpSpPr/>
          <p:nvPr/>
        </p:nvGrpSpPr>
        <p:grpSpPr>
          <a:xfrm flipH="1">
            <a:off x="-846616" y="3235559"/>
            <a:ext cx="1656088" cy="2399169"/>
            <a:chOff x="8768880" y="3550680"/>
            <a:chExt cx="805216" cy="1166457"/>
          </a:xfrm>
        </p:grpSpPr>
        <p:sp>
          <p:nvSpPr>
            <p:cNvPr id="119" name="Google Shape;119;p7"/>
            <p:cNvSpPr/>
            <p:nvPr/>
          </p:nvSpPr>
          <p:spPr>
            <a:xfrm>
              <a:off x="8993880" y="3772800"/>
              <a:ext cx="580216" cy="944337"/>
            </a:xfrm>
            <a:custGeom>
              <a:rect b="b" l="l" r="r" t="t"/>
              <a:pathLst>
                <a:path extrusionOk="0" h="944337" w="580216">
                  <a:moveTo>
                    <a:pt x="579632" y="213444"/>
                  </a:moveTo>
                  <a:lnTo>
                    <a:pt x="579632" y="225702"/>
                  </a:lnTo>
                  <a:cubicBezTo>
                    <a:pt x="575155" y="223312"/>
                    <a:pt x="570622" y="221026"/>
                    <a:pt x="566030" y="218806"/>
                  </a:cubicBezTo>
                  <a:cubicBezTo>
                    <a:pt x="565401" y="218492"/>
                    <a:pt x="564745" y="218178"/>
                    <a:pt x="564116" y="217863"/>
                  </a:cubicBezTo>
                  <a:cubicBezTo>
                    <a:pt x="563316" y="217463"/>
                    <a:pt x="562487" y="217092"/>
                    <a:pt x="561696" y="216720"/>
                  </a:cubicBezTo>
                  <a:cubicBezTo>
                    <a:pt x="558705" y="215320"/>
                    <a:pt x="555677" y="213958"/>
                    <a:pt x="552657" y="212615"/>
                  </a:cubicBezTo>
                  <a:cubicBezTo>
                    <a:pt x="547837" y="210482"/>
                    <a:pt x="542989" y="208367"/>
                    <a:pt x="538122" y="206348"/>
                  </a:cubicBezTo>
                  <a:cubicBezTo>
                    <a:pt x="532045" y="203757"/>
                    <a:pt x="525949" y="201242"/>
                    <a:pt x="519853" y="198766"/>
                  </a:cubicBezTo>
                  <a:cubicBezTo>
                    <a:pt x="508994" y="194346"/>
                    <a:pt x="498127" y="189984"/>
                    <a:pt x="487325" y="185536"/>
                  </a:cubicBezTo>
                  <a:cubicBezTo>
                    <a:pt x="472047" y="179240"/>
                    <a:pt x="456940" y="172705"/>
                    <a:pt x="442253" y="165438"/>
                  </a:cubicBezTo>
                  <a:cubicBezTo>
                    <a:pt x="432585" y="160647"/>
                    <a:pt x="423098" y="155541"/>
                    <a:pt x="413916" y="149960"/>
                  </a:cubicBezTo>
                  <a:cubicBezTo>
                    <a:pt x="377483" y="126585"/>
                    <a:pt x="347860" y="96820"/>
                    <a:pt x="316304" y="69140"/>
                  </a:cubicBezTo>
                  <a:cubicBezTo>
                    <a:pt x="294149" y="50043"/>
                    <a:pt x="270774" y="29773"/>
                    <a:pt x="239761" y="21248"/>
                  </a:cubicBezTo>
                  <a:cubicBezTo>
                    <a:pt x="209376" y="13181"/>
                    <a:pt x="178153" y="9018"/>
                    <a:pt x="146425" y="8275"/>
                  </a:cubicBezTo>
                  <a:cubicBezTo>
                    <a:pt x="136224" y="8047"/>
                    <a:pt x="125956" y="8333"/>
                    <a:pt x="115898" y="9904"/>
                  </a:cubicBezTo>
                  <a:cubicBezTo>
                    <a:pt x="110250" y="10990"/>
                    <a:pt x="103925" y="13438"/>
                    <a:pt x="101868" y="18286"/>
                  </a:cubicBezTo>
                  <a:cubicBezTo>
                    <a:pt x="99562" y="24411"/>
                    <a:pt x="102553" y="30802"/>
                    <a:pt x="104515" y="36698"/>
                  </a:cubicBezTo>
                  <a:cubicBezTo>
                    <a:pt x="110078" y="49614"/>
                    <a:pt x="116831" y="62158"/>
                    <a:pt x="121994" y="75208"/>
                  </a:cubicBezTo>
                  <a:cubicBezTo>
                    <a:pt x="132795" y="100868"/>
                    <a:pt x="143063" y="127147"/>
                    <a:pt x="161075" y="150007"/>
                  </a:cubicBezTo>
                  <a:cubicBezTo>
                    <a:pt x="199299" y="198270"/>
                    <a:pt x="268860" y="217282"/>
                    <a:pt x="319828" y="253858"/>
                  </a:cubicBezTo>
                  <a:cubicBezTo>
                    <a:pt x="328982" y="260126"/>
                    <a:pt x="337306" y="267260"/>
                    <a:pt x="344660" y="274985"/>
                  </a:cubicBezTo>
                  <a:cubicBezTo>
                    <a:pt x="350308" y="281110"/>
                    <a:pt x="354613" y="288015"/>
                    <a:pt x="358433" y="295026"/>
                  </a:cubicBezTo>
                  <a:cubicBezTo>
                    <a:pt x="369577" y="315523"/>
                    <a:pt x="373482" y="337955"/>
                    <a:pt x="378416" y="359910"/>
                  </a:cubicBezTo>
                  <a:cubicBezTo>
                    <a:pt x="384798" y="385627"/>
                    <a:pt x="388398" y="411907"/>
                    <a:pt x="385484" y="438167"/>
                  </a:cubicBezTo>
                  <a:cubicBezTo>
                    <a:pt x="384655" y="447006"/>
                    <a:pt x="382950" y="455788"/>
                    <a:pt x="380607" y="464447"/>
                  </a:cubicBezTo>
                  <a:cubicBezTo>
                    <a:pt x="375816" y="481582"/>
                    <a:pt x="366862" y="497660"/>
                    <a:pt x="357318" y="513253"/>
                  </a:cubicBezTo>
                  <a:cubicBezTo>
                    <a:pt x="347117" y="530217"/>
                    <a:pt x="333744" y="545723"/>
                    <a:pt x="319342" y="560373"/>
                  </a:cubicBezTo>
                  <a:cubicBezTo>
                    <a:pt x="289748" y="590786"/>
                    <a:pt x="254458" y="616732"/>
                    <a:pt x="219939" y="643126"/>
                  </a:cubicBezTo>
                  <a:cubicBezTo>
                    <a:pt x="200727" y="658518"/>
                    <a:pt x="183135" y="675025"/>
                    <a:pt x="166885" y="692447"/>
                  </a:cubicBezTo>
                  <a:cubicBezTo>
                    <a:pt x="148759" y="711659"/>
                    <a:pt x="134014" y="732985"/>
                    <a:pt x="115460" y="751911"/>
                  </a:cubicBezTo>
                  <a:cubicBezTo>
                    <a:pt x="108421" y="758750"/>
                    <a:pt x="101210" y="765484"/>
                    <a:pt x="93142" y="771494"/>
                  </a:cubicBezTo>
                  <a:cubicBezTo>
                    <a:pt x="80655" y="780991"/>
                    <a:pt x="66749" y="789059"/>
                    <a:pt x="53919" y="798203"/>
                  </a:cubicBezTo>
                  <a:cubicBezTo>
                    <a:pt x="44022" y="805527"/>
                    <a:pt x="34850" y="813481"/>
                    <a:pt x="26724" y="822177"/>
                  </a:cubicBezTo>
                  <a:cubicBezTo>
                    <a:pt x="22705" y="826368"/>
                    <a:pt x="18914" y="830759"/>
                    <a:pt x="16123" y="835607"/>
                  </a:cubicBezTo>
                  <a:cubicBezTo>
                    <a:pt x="9656" y="847237"/>
                    <a:pt x="3693" y="861801"/>
                    <a:pt x="8970" y="874260"/>
                  </a:cubicBezTo>
                  <a:cubicBezTo>
                    <a:pt x="12132" y="882099"/>
                    <a:pt x="17295" y="889252"/>
                    <a:pt x="22686" y="896158"/>
                  </a:cubicBezTo>
                  <a:cubicBezTo>
                    <a:pt x="29439" y="905140"/>
                    <a:pt x="37135" y="913436"/>
                    <a:pt x="45403" y="921332"/>
                  </a:cubicBezTo>
                  <a:cubicBezTo>
                    <a:pt x="53385" y="928943"/>
                    <a:pt x="61910" y="936182"/>
                    <a:pt x="70635" y="943259"/>
                  </a:cubicBezTo>
                  <a:lnTo>
                    <a:pt x="60710" y="943259"/>
                  </a:lnTo>
                  <a:cubicBezTo>
                    <a:pt x="53042" y="937049"/>
                    <a:pt x="45574" y="930600"/>
                    <a:pt x="38583" y="923904"/>
                  </a:cubicBezTo>
                  <a:cubicBezTo>
                    <a:pt x="23791" y="909712"/>
                    <a:pt x="11104" y="894196"/>
                    <a:pt x="2750" y="876327"/>
                  </a:cubicBezTo>
                  <a:cubicBezTo>
                    <a:pt x="-469" y="869402"/>
                    <a:pt x="-584" y="861792"/>
                    <a:pt x="978" y="854543"/>
                  </a:cubicBezTo>
                  <a:cubicBezTo>
                    <a:pt x="2922" y="845304"/>
                    <a:pt x="6655" y="836331"/>
                    <a:pt x="12037" y="828121"/>
                  </a:cubicBezTo>
                  <a:cubicBezTo>
                    <a:pt x="15828" y="822501"/>
                    <a:pt x="20877" y="817577"/>
                    <a:pt x="25953" y="812757"/>
                  </a:cubicBezTo>
                  <a:cubicBezTo>
                    <a:pt x="36612" y="802641"/>
                    <a:pt x="48499" y="793431"/>
                    <a:pt x="61272" y="785192"/>
                  </a:cubicBezTo>
                  <a:cubicBezTo>
                    <a:pt x="73445" y="777095"/>
                    <a:pt x="85132" y="769656"/>
                    <a:pt x="95733" y="760531"/>
                  </a:cubicBezTo>
                  <a:cubicBezTo>
                    <a:pt x="102830" y="754321"/>
                    <a:pt x="109649" y="747873"/>
                    <a:pt x="115803" y="741005"/>
                  </a:cubicBezTo>
                  <a:cubicBezTo>
                    <a:pt x="133367" y="721107"/>
                    <a:pt x="149130" y="700124"/>
                    <a:pt x="167600" y="680797"/>
                  </a:cubicBezTo>
                  <a:cubicBezTo>
                    <a:pt x="187469" y="659328"/>
                    <a:pt x="210271" y="639945"/>
                    <a:pt x="234217" y="621704"/>
                  </a:cubicBezTo>
                  <a:cubicBezTo>
                    <a:pt x="269593" y="593853"/>
                    <a:pt x="304969" y="565259"/>
                    <a:pt x="332144" y="531417"/>
                  </a:cubicBezTo>
                  <a:cubicBezTo>
                    <a:pt x="346307" y="513624"/>
                    <a:pt x="357433" y="494155"/>
                    <a:pt x="366129" y="474057"/>
                  </a:cubicBezTo>
                  <a:cubicBezTo>
                    <a:pt x="375425" y="451426"/>
                    <a:pt x="376759" y="427166"/>
                    <a:pt x="375397" y="403420"/>
                  </a:cubicBezTo>
                  <a:cubicBezTo>
                    <a:pt x="374139" y="386799"/>
                    <a:pt x="370320" y="370378"/>
                    <a:pt x="366729" y="354014"/>
                  </a:cubicBezTo>
                  <a:cubicBezTo>
                    <a:pt x="362309" y="334116"/>
                    <a:pt x="357633" y="313933"/>
                    <a:pt x="346831" y="295635"/>
                  </a:cubicBezTo>
                  <a:cubicBezTo>
                    <a:pt x="340336" y="283691"/>
                    <a:pt x="329982" y="273604"/>
                    <a:pt x="318294" y="264965"/>
                  </a:cubicBezTo>
                  <a:cubicBezTo>
                    <a:pt x="267155" y="226845"/>
                    <a:pt x="197394" y="207148"/>
                    <a:pt x="156712" y="159485"/>
                  </a:cubicBezTo>
                  <a:cubicBezTo>
                    <a:pt x="134110" y="132748"/>
                    <a:pt x="123699" y="100706"/>
                    <a:pt x="109535" y="70569"/>
                  </a:cubicBezTo>
                  <a:cubicBezTo>
                    <a:pt x="103944" y="58224"/>
                    <a:pt x="97733" y="45994"/>
                    <a:pt x="93971" y="33107"/>
                  </a:cubicBezTo>
                  <a:cubicBezTo>
                    <a:pt x="91780" y="25982"/>
                    <a:pt x="91152" y="17886"/>
                    <a:pt x="96362" y="11552"/>
                  </a:cubicBezTo>
                  <a:cubicBezTo>
                    <a:pt x="103515" y="3399"/>
                    <a:pt x="116431" y="1541"/>
                    <a:pt x="127747" y="636"/>
                  </a:cubicBezTo>
                  <a:cubicBezTo>
                    <a:pt x="151521" y="-1078"/>
                    <a:pt x="175467" y="893"/>
                    <a:pt x="199013" y="3913"/>
                  </a:cubicBezTo>
                  <a:cubicBezTo>
                    <a:pt x="226607" y="7618"/>
                    <a:pt x="255372" y="12266"/>
                    <a:pt x="278232" y="26544"/>
                  </a:cubicBezTo>
                  <a:cubicBezTo>
                    <a:pt x="326867" y="56986"/>
                    <a:pt x="360785" y="100325"/>
                    <a:pt x="406658" y="133329"/>
                  </a:cubicBezTo>
                  <a:cubicBezTo>
                    <a:pt x="418717" y="142025"/>
                    <a:pt x="431804" y="149464"/>
                    <a:pt x="445482" y="156132"/>
                  </a:cubicBezTo>
                  <a:cubicBezTo>
                    <a:pt x="460103" y="163285"/>
                    <a:pt x="475362" y="169591"/>
                    <a:pt x="490697" y="175687"/>
                  </a:cubicBezTo>
                  <a:cubicBezTo>
                    <a:pt x="498079" y="178592"/>
                    <a:pt x="505461" y="181478"/>
                    <a:pt x="512785" y="184383"/>
                  </a:cubicBezTo>
                  <a:cubicBezTo>
                    <a:pt x="515862" y="185583"/>
                    <a:pt x="518910" y="186774"/>
                    <a:pt x="521996" y="188002"/>
                  </a:cubicBezTo>
                  <a:cubicBezTo>
                    <a:pt x="527816" y="190308"/>
                    <a:pt x="533598" y="192651"/>
                    <a:pt x="539360" y="195042"/>
                  </a:cubicBezTo>
                  <a:cubicBezTo>
                    <a:pt x="539989" y="195299"/>
                    <a:pt x="540589" y="195556"/>
                    <a:pt x="541217" y="195813"/>
                  </a:cubicBezTo>
                  <a:cubicBezTo>
                    <a:pt x="548114" y="198690"/>
                    <a:pt x="554934" y="201661"/>
                    <a:pt x="561687" y="204767"/>
                  </a:cubicBezTo>
                  <a:cubicBezTo>
                    <a:pt x="563116" y="205424"/>
                    <a:pt x="564506" y="206052"/>
                    <a:pt x="565906" y="206729"/>
                  </a:cubicBezTo>
                  <a:cubicBezTo>
                    <a:pt x="570526" y="208862"/>
                    <a:pt x="575117" y="211120"/>
                    <a:pt x="579622" y="213425"/>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7"/>
            <p:cNvSpPr/>
            <p:nvPr/>
          </p:nvSpPr>
          <p:spPr>
            <a:xfrm>
              <a:off x="8959680" y="3733560"/>
              <a:ext cx="613432" cy="982732"/>
            </a:xfrm>
            <a:custGeom>
              <a:rect b="b" l="l" r="r" t="t"/>
              <a:pathLst>
                <a:path extrusionOk="0" h="982732" w="616515">
                  <a:moveTo>
                    <a:pt x="613547" y="88157"/>
                  </a:moveTo>
                  <a:lnTo>
                    <a:pt x="613547" y="97311"/>
                  </a:lnTo>
                  <a:cubicBezTo>
                    <a:pt x="608527" y="97025"/>
                    <a:pt x="603564" y="96625"/>
                    <a:pt x="598612" y="96082"/>
                  </a:cubicBezTo>
                  <a:cubicBezTo>
                    <a:pt x="597611" y="95996"/>
                    <a:pt x="596621" y="95882"/>
                    <a:pt x="595621" y="95768"/>
                  </a:cubicBezTo>
                  <a:cubicBezTo>
                    <a:pt x="591716" y="95339"/>
                    <a:pt x="587810" y="94825"/>
                    <a:pt x="583934" y="94282"/>
                  </a:cubicBezTo>
                  <a:cubicBezTo>
                    <a:pt x="579943" y="93739"/>
                    <a:pt x="575951" y="93139"/>
                    <a:pt x="571989" y="92539"/>
                  </a:cubicBezTo>
                  <a:cubicBezTo>
                    <a:pt x="570474" y="92310"/>
                    <a:pt x="568970" y="92053"/>
                    <a:pt x="567455" y="91825"/>
                  </a:cubicBezTo>
                  <a:cubicBezTo>
                    <a:pt x="562978" y="91110"/>
                    <a:pt x="558502" y="90367"/>
                    <a:pt x="554025" y="89577"/>
                  </a:cubicBezTo>
                  <a:cubicBezTo>
                    <a:pt x="541538" y="87472"/>
                    <a:pt x="529108" y="85157"/>
                    <a:pt x="516706" y="82709"/>
                  </a:cubicBezTo>
                  <a:cubicBezTo>
                    <a:pt x="502904" y="80004"/>
                    <a:pt x="489140" y="77118"/>
                    <a:pt x="475424" y="74070"/>
                  </a:cubicBezTo>
                  <a:cubicBezTo>
                    <a:pt x="458461" y="70336"/>
                    <a:pt x="441554" y="66374"/>
                    <a:pt x="424714" y="62297"/>
                  </a:cubicBezTo>
                  <a:cubicBezTo>
                    <a:pt x="391928" y="54344"/>
                    <a:pt x="359315" y="45876"/>
                    <a:pt x="326730" y="37408"/>
                  </a:cubicBezTo>
                  <a:cubicBezTo>
                    <a:pt x="293488" y="28998"/>
                    <a:pt x="259741" y="21587"/>
                    <a:pt x="225241" y="17768"/>
                  </a:cubicBezTo>
                  <a:cubicBezTo>
                    <a:pt x="196418" y="14948"/>
                    <a:pt x="131105" y="8328"/>
                    <a:pt x="107188" y="20816"/>
                  </a:cubicBezTo>
                  <a:cubicBezTo>
                    <a:pt x="95101" y="27169"/>
                    <a:pt x="98035" y="39170"/>
                    <a:pt x="103483" y="48295"/>
                  </a:cubicBezTo>
                  <a:cubicBezTo>
                    <a:pt x="112408" y="62240"/>
                    <a:pt x="120533" y="76518"/>
                    <a:pt x="126771" y="91482"/>
                  </a:cubicBezTo>
                  <a:cubicBezTo>
                    <a:pt x="144955" y="134268"/>
                    <a:pt x="162691" y="178140"/>
                    <a:pt x="195275" y="215087"/>
                  </a:cubicBezTo>
                  <a:cubicBezTo>
                    <a:pt x="212239" y="234128"/>
                    <a:pt x="234328" y="249435"/>
                    <a:pt x="253654" y="266713"/>
                  </a:cubicBezTo>
                  <a:cubicBezTo>
                    <a:pt x="271047" y="281762"/>
                    <a:pt x="286925" y="298012"/>
                    <a:pt x="301803" y="314862"/>
                  </a:cubicBezTo>
                  <a:cubicBezTo>
                    <a:pt x="317910" y="333045"/>
                    <a:pt x="332445" y="352495"/>
                    <a:pt x="341398" y="373955"/>
                  </a:cubicBezTo>
                  <a:cubicBezTo>
                    <a:pt x="346047" y="385442"/>
                    <a:pt x="349209" y="397301"/>
                    <a:pt x="351323" y="409274"/>
                  </a:cubicBezTo>
                  <a:cubicBezTo>
                    <a:pt x="354543" y="432877"/>
                    <a:pt x="352066" y="456994"/>
                    <a:pt x="343856" y="479740"/>
                  </a:cubicBezTo>
                  <a:cubicBezTo>
                    <a:pt x="337274" y="499580"/>
                    <a:pt x="328006" y="518764"/>
                    <a:pt x="316919" y="537156"/>
                  </a:cubicBezTo>
                  <a:cubicBezTo>
                    <a:pt x="291430" y="581943"/>
                    <a:pt x="257941" y="623053"/>
                    <a:pt x="220307" y="661277"/>
                  </a:cubicBezTo>
                  <a:cubicBezTo>
                    <a:pt x="205743" y="676755"/>
                    <a:pt x="192142" y="692919"/>
                    <a:pt x="180912" y="710254"/>
                  </a:cubicBezTo>
                  <a:cubicBezTo>
                    <a:pt x="170930" y="725818"/>
                    <a:pt x="161842" y="741810"/>
                    <a:pt x="150813" y="756889"/>
                  </a:cubicBezTo>
                  <a:cubicBezTo>
                    <a:pt x="134792" y="778186"/>
                    <a:pt x="115408" y="797627"/>
                    <a:pt x="93624" y="814962"/>
                  </a:cubicBezTo>
                  <a:cubicBezTo>
                    <a:pt x="73555" y="832041"/>
                    <a:pt x="51943" y="848233"/>
                    <a:pt x="35522" y="867959"/>
                  </a:cubicBezTo>
                  <a:cubicBezTo>
                    <a:pt x="22978" y="883695"/>
                    <a:pt x="15396" y="900830"/>
                    <a:pt x="20016" y="920014"/>
                  </a:cubicBezTo>
                  <a:cubicBezTo>
                    <a:pt x="24950" y="938883"/>
                    <a:pt x="34036" y="956676"/>
                    <a:pt x="44247" y="973982"/>
                  </a:cubicBezTo>
                  <a:cubicBezTo>
                    <a:pt x="45904" y="976802"/>
                    <a:pt x="47581" y="979602"/>
                    <a:pt x="49295" y="982364"/>
                  </a:cubicBezTo>
                  <a:lnTo>
                    <a:pt x="28340" y="982364"/>
                  </a:lnTo>
                  <a:cubicBezTo>
                    <a:pt x="28083" y="981993"/>
                    <a:pt x="27855" y="981593"/>
                    <a:pt x="27626" y="981193"/>
                  </a:cubicBezTo>
                  <a:cubicBezTo>
                    <a:pt x="16796" y="962867"/>
                    <a:pt x="7157" y="943988"/>
                    <a:pt x="1937" y="924005"/>
                  </a:cubicBezTo>
                  <a:cubicBezTo>
                    <a:pt x="-2968" y="905421"/>
                    <a:pt x="1709" y="885914"/>
                    <a:pt x="12967" y="869531"/>
                  </a:cubicBezTo>
                  <a:cubicBezTo>
                    <a:pt x="36027" y="835432"/>
                    <a:pt x="75422" y="812457"/>
                    <a:pt x="106074" y="783578"/>
                  </a:cubicBezTo>
                  <a:cubicBezTo>
                    <a:pt x="118790" y="771319"/>
                    <a:pt x="130105" y="758032"/>
                    <a:pt x="139973" y="744068"/>
                  </a:cubicBezTo>
                  <a:cubicBezTo>
                    <a:pt x="153546" y="724542"/>
                    <a:pt x="164377" y="703730"/>
                    <a:pt x="179340" y="684918"/>
                  </a:cubicBezTo>
                  <a:cubicBezTo>
                    <a:pt x="201828" y="655266"/>
                    <a:pt x="231280" y="629873"/>
                    <a:pt x="254511" y="600650"/>
                  </a:cubicBezTo>
                  <a:cubicBezTo>
                    <a:pt x="274866" y="575447"/>
                    <a:pt x="291259" y="548253"/>
                    <a:pt x="305994" y="520516"/>
                  </a:cubicBezTo>
                  <a:cubicBezTo>
                    <a:pt x="316624" y="500904"/>
                    <a:pt x="325120" y="480464"/>
                    <a:pt x="330654" y="459423"/>
                  </a:cubicBezTo>
                  <a:cubicBezTo>
                    <a:pt x="334074" y="444116"/>
                    <a:pt x="334817" y="427952"/>
                    <a:pt x="332988" y="412903"/>
                  </a:cubicBezTo>
                  <a:cubicBezTo>
                    <a:pt x="330197" y="394967"/>
                    <a:pt x="324463" y="377270"/>
                    <a:pt x="314719" y="361077"/>
                  </a:cubicBezTo>
                  <a:cubicBezTo>
                    <a:pt x="304794" y="344113"/>
                    <a:pt x="291830" y="328578"/>
                    <a:pt x="277971" y="313728"/>
                  </a:cubicBezTo>
                  <a:cubicBezTo>
                    <a:pt x="263379" y="297765"/>
                    <a:pt x="247473" y="282686"/>
                    <a:pt x="230594" y="268370"/>
                  </a:cubicBezTo>
                  <a:cubicBezTo>
                    <a:pt x="214259" y="254264"/>
                    <a:pt x="196694" y="240977"/>
                    <a:pt x="182474" y="225298"/>
                  </a:cubicBezTo>
                  <a:cubicBezTo>
                    <a:pt x="175606" y="217602"/>
                    <a:pt x="169415" y="209449"/>
                    <a:pt x="163519" y="201238"/>
                  </a:cubicBezTo>
                  <a:cubicBezTo>
                    <a:pt x="145107" y="175016"/>
                    <a:pt x="132020" y="146479"/>
                    <a:pt x="119818" y="117942"/>
                  </a:cubicBezTo>
                  <a:cubicBezTo>
                    <a:pt x="114256" y="104312"/>
                    <a:pt x="108617" y="90691"/>
                    <a:pt x="101911" y="77404"/>
                  </a:cubicBezTo>
                  <a:cubicBezTo>
                    <a:pt x="96463" y="65717"/>
                    <a:pt x="88110" y="54915"/>
                    <a:pt x="84747" y="42599"/>
                  </a:cubicBezTo>
                  <a:cubicBezTo>
                    <a:pt x="81071" y="29312"/>
                    <a:pt x="86290" y="15405"/>
                    <a:pt x="101426" y="8700"/>
                  </a:cubicBezTo>
                  <a:cubicBezTo>
                    <a:pt x="117189" y="1518"/>
                    <a:pt x="135744" y="975"/>
                    <a:pt x="153308" y="175"/>
                  </a:cubicBezTo>
                  <a:cubicBezTo>
                    <a:pt x="171072" y="-368"/>
                    <a:pt x="188884" y="432"/>
                    <a:pt x="206591" y="1489"/>
                  </a:cubicBezTo>
                  <a:cubicBezTo>
                    <a:pt x="247158" y="3461"/>
                    <a:pt x="286982" y="10957"/>
                    <a:pt x="325577" y="21244"/>
                  </a:cubicBezTo>
                  <a:cubicBezTo>
                    <a:pt x="357876" y="29541"/>
                    <a:pt x="390090" y="38037"/>
                    <a:pt x="422389" y="46390"/>
                  </a:cubicBezTo>
                  <a:cubicBezTo>
                    <a:pt x="435334" y="49724"/>
                    <a:pt x="448307" y="53058"/>
                    <a:pt x="461242" y="56315"/>
                  </a:cubicBezTo>
                  <a:cubicBezTo>
                    <a:pt x="480768" y="61249"/>
                    <a:pt x="500351" y="66040"/>
                    <a:pt x="519992" y="70593"/>
                  </a:cubicBezTo>
                  <a:cubicBezTo>
                    <a:pt x="531136" y="73184"/>
                    <a:pt x="542281" y="75727"/>
                    <a:pt x="553492" y="78147"/>
                  </a:cubicBezTo>
                  <a:cubicBezTo>
                    <a:pt x="554035" y="78261"/>
                    <a:pt x="554577" y="78347"/>
                    <a:pt x="555120" y="78461"/>
                  </a:cubicBezTo>
                  <a:cubicBezTo>
                    <a:pt x="560797" y="79575"/>
                    <a:pt x="566465" y="80652"/>
                    <a:pt x="572170" y="81680"/>
                  </a:cubicBezTo>
                  <a:cubicBezTo>
                    <a:pt x="576104" y="82395"/>
                    <a:pt x="580038" y="83109"/>
                    <a:pt x="584000" y="83757"/>
                  </a:cubicBezTo>
                  <a:cubicBezTo>
                    <a:pt x="587877" y="84414"/>
                    <a:pt x="591725" y="85043"/>
                    <a:pt x="595601" y="85643"/>
                  </a:cubicBezTo>
                  <a:cubicBezTo>
                    <a:pt x="596573" y="85786"/>
                    <a:pt x="597535" y="85928"/>
                    <a:pt x="598506" y="86071"/>
                  </a:cubicBezTo>
                  <a:cubicBezTo>
                    <a:pt x="603498" y="86843"/>
                    <a:pt x="608518" y="87529"/>
                    <a:pt x="613528" y="88157"/>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7"/>
            <p:cNvSpPr/>
            <p:nvPr/>
          </p:nvSpPr>
          <p:spPr>
            <a:xfrm>
              <a:off x="8907480" y="3700080"/>
              <a:ext cx="665910" cy="1017038"/>
            </a:xfrm>
            <a:custGeom>
              <a:rect b="b" l="l" r="r" t="t"/>
              <a:pathLst>
                <a:path extrusionOk="0" h="1045797" w="670942">
                  <a:moveTo>
                    <a:pt x="665745" y="1824"/>
                  </a:moveTo>
                  <a:lnTo>
                    <a:pt x="665745" y="11263"/>
                  </a:lnTo>
                  <a:cubicBezTo>
                    <a:pt x="659782" y="13168"/>
                    <a:pt x="653800" y="15025"/>
                    <a:pt x="647809" y="16826"/>
                  </a:cubicBezTo>
                  <a:cubicBezTo>
                    <a:pt x="647409" y="16940"/>
                    <a:pt x="647008" y="17054"/>
                    <a:pt x="646608" y="17168"/>
                  </a:cubicBezTo>
                  <a:cubicBezTo>
                    <a:pt x="641246" y="18768"/>
                    <a:pt x="635893" y="20302"/>
                    <a:pt x="630502" y="21759"/>
                  </a:cubicBezTo>
                  <a:cubicBezTo>
                    <a:pt x="629673" y="21988"/>
                    <a:pt x="628844" y="22217"/>
                    <a:pt x="628025" y="22445"/>
                  </a:cubicBezTo>
                  <a:cubicBezTo>
                    <a:pt x="625577" y="23103"/>
                    <a:pt x="623149" y="23760"/>
                    <a:pt x="620701" y="24388"/>
                  </a:cubicBezTo>
                  <a:cubicBezTo>
                    <a:pt x="619643" y="24617"/>
                    <a:pt x="618567" y="24874"/>
                    <a:pt x="617510" y="25103"/>
                  </a:cubicBezTo>
                  <a:cubicBezTo>
                    <a:pt x="613605" y="25960"/>
                    <a:pt x="609699" y="26789"/>
                    <a:pt x="605766" y="27522"/>
                  </a:cubicBezTo>
                  <a:cubicBezTo>
                    <a:pt x="598955" y="28836"/>
                    <a:pt x="592107" y="29999"/>
                    <a:pt x="585239" y="31027"/>
                  </a:cubicBezTo>
                  <a:cubicBezTo>
                    <a:pt x="566113" y="33904"/>
                    <a:pt x="546758" y="35761"/>
                    <a:pt x="527337" y="36904"/>
                  </a:cubicBezTo>
                  <a:cubicBezTo>
                    <a:pt x="515907" y="37590"/>
                    <a:pt x="504419" y="38047"/>
                    <a:pt x="492961" y="38333"/>
                  </a:cubicBezTo>
                  <a:cubicBezTo>
                    <a:pt x="492732" y="38333"/>
                    <a:pt x="492504" y="38333"/>
                    <a:pt x="492275" y="38361"/>
                  </a:cubicBezTo>
                  <a:cubicBezTo>
                    <a:pt x="485265" y="38561"/>
                    <a:pt x="478273" y="38647"/>
                    <a:pt x="471263" y="38561"/>
                  </a:cubicBezTo>
                  <a:cubicBezTo>
                    <a:pt x="415732" y="38161"/>
                    <a:pt x="360687" y="29894"/>
                    <a:pt x="306033" y="22083"/>
                  </a:cubicBezTo>
                  <a:cubicBezTo>
                    <a:pt x="263618" y="17149"/>
                    <a:pt x="94197" y="-19398"/>
                    <a:pt x="102579" y="44095"/>
                  </a:cubicBezTo>
                  <a:cubicBezTo>
                    <a:pt x="107627" y="59202"/>
                    <a:pt x="117686" y="72775"/>
                    <a:pt x="124591" y="87339"/>
                  </a:cubicBezTo>
                  <a:cubicBezTo>
                    <a:pt x="132830" y="103303"/>
                    <a:pt x="138678" y="120095"/>
                    <a:pt x="141926" y="137260"/>
                  </a:cubicBezTo>
                  <a:cubicBezTo>
                    <a:pt x="147147" y="160462"/>
                    <a:pt x="140812" y="183923"/>
                    <a:pt x="140069" y="207164"/>
                  </a:cubicBezTo>
                  <a:cubicBezTo>
                    <a:pt x="137735" y="249436"/>
                    <a:pt x="169578" y="286954"/>
                    <a:pt x="200762" y="317682"/>
                  </a:cubicBezTo>
                  <a:cubicBezTo>
                    <a:pt x="231147" y="345676"/>
                    <a:pt x="272971" y="362240"/>
                    <a:pt x="305414" y="388234"/>
                  </a:cubicBezTo>
                  <a:cubicBezTo>
                    <a:pt x="389881" y="457681"/>
                    <a:pt x="353248" y="528432"/>
                    <a:pt x="298717" y="601070"/>
                  </a:cubicBezTo>
                  <a:cubicBezTo>
                    <a:pt x="283954" y="621968"/>
                    <a:pt x="267790" y="642751"/>
                    <a:pt x="252198" y="663078"/>
                  </a:cubicBezTo>
                  <a:cubicBezTo>
                    <a:pt x="230443" y="691643"/>
                    <a:pt x="214964" y="722999"/>
                    <a:pt x="197038" y="753194"/>
                  </a:cubicBezTo>
                  <a:cubicBezTo>
                    <a:pt x="174436" y="787684"/>
                    <a:pt x="135659" y="811353"/>
                    <a:pt x="98769" y="834528"/>
                  </a:cubicBezTo>
                  <a:cubicBezTo>
                    <a:pt x="52392" y="861636"/>
                    <a:pt x="19035" y="880571"/>
                    <a:pt x="9996" y="931054"/>
                  </a:cubicBezTo>
                  <a:cubicBezTo>
                    <a:pt x="4776" y="959934"/>
                    <a:pt x="12158" y="988842"/>
                    <a:pt x="24388" y="1015836"/>
                  </a:cubicBezTo>
                  <a:lnTo>
                    <a:pt x="14130" y="1015836"/>
                  </a:lnTo>
                  <a:cubicBezTo>
                    <a:pt x="-3863" y="978517"/>
                    <a:pt x="-5197" y="935159"/>
                    <a:pt x="13158" y="897812"/>
                  </a:cubicBezTo>
                  <a:cubicBezTo>
                    <a:pt x="28836" y="862093"/>
                    <a:pt x="71880" y="844815"/>
                    <a:pt x="105408" y="822298"/>
                  </a:cubicBezTo>
                  <a:cubicBezTo>
                    <a:pt x="135621" y="802571"/>
                    <a:pt x="167073" y="782816"/>
                    <a:pt x="186885" y="754794"/>
                  </a:cubicBezTo>
                  <a:cubicBezTo>
                    <a:pt x="202620" y="732077"/>
                    <a:pt x="214193" y="707474"/>
                    <a:pt x="229157" y="684385"/>
                  </a:cubicBezTo>
                  <a:cubicBezTo>
                    <a:pt x="263056" y="632188"/>
                    <a:pt x="305614" y="583696"/>
                    <a:pt x="333550" y="528880"/>
                  </a:cubicBezTo>
                  <a:cubicBezTo>
                    <a:pt x="356011" y="482446"/>
                    <a:pt x="346466" y="436173"/>
                    <a:pt x="305271" y="399569"/>
                  </a:cubicBezTo>
                  <a:cubicBezTo>
                    <a:pt x="275276" y="372861"/>
                    <a:pt x="235224" y="355982"/>
                    <a:pt x="204410" y="330036"/>
                  </a:cubicBezTo>
                  <a:cubicBezTo>
                    <a:pt x="170511" y="299823"/>
                    <a:pt x="135535" y="259342"/>
                    <a:pt x="133116" y="216746"/>
                  </a:cubicBezTo>
                  <a:cubicBezTo>
                    <a:pt x="131715" y="193657"/>
                    <a:pt x="138878" y="170759"/>
                    <a:pt x="136221" y="147699"/>
                  </a:cubicBezTo>
                  <a:cubicBezTo>
                    <a:pt x="133744" y="130135"/>
                    <a:pt x="127982" y="112266"/>
                    <a:pt x="120657" y="95902"/>
                  </a:cubicBezTo>
                  <a:cubicBezTo>
                    <a:pt x="113275" y="77633"/>
                    <a:pt x="98902" y="61298"/>
                    <a:pt x="95083" y="42105"/>
                  </a:cubicBezTo>
                  <a:cubicBezTo>
                    <a:pt x="95483" y="-29961"/>
                    <a:pt x="275305" y="11120"/>
                    <a:pt x="327216" y="16644"/>
                  </a:cubicBezTo>
                  <a:cubicBezTo>
                    <a:pt x="374794" y="23969"/>
                    <a:pt x="422942" y="29075"/>
                    <a:pt x="471206" y="29532"/>
                  </a:cubicBezTo>
                  <a:cubicBezTo>
                    <a:pt x="477902" y="29589"/>
                    <a:pt x="484579" y="29560"/>
                    <a:pt x="491275" y="29446"/>
                  </a:cubicBezTo>
                  <a:cubicBezTo>
                    <a:pt x="501476" y="29246"/>
                    <a:pt x="511687" y="28846"/>
                    <a:pt x="521888" y="28189"/>
                  </a:cubicBezTo>
                  <a:cubicBezTo>
                    <a:pt x="528156" y="27789"/>
                    <a:pt x="534433" y="27303"/>
                    <a:pt x="540700" y="26703"/>
                  </a:cubicBezTo>
                  <a:cubicBezTo>
                    <a:pt x="555807" y="25646"/>
                    <a:pt x="570666" y="23684"/>
                    <a:pt x="585287" y="21083"/>
                  </a:cubicBezTo>
                  <a:cubicBezTo>
                    <a:pt x="591640" y="19940"/>
                    <a:pt x="598003" y="18721"/>
                    <a:pt x="604299" y="17349"/>
                  </a:cubicBezTo>
                  <a:cubicBezTo>
                    <a:pt x="607232" y="16721"/>
                    <a:pt x="610176" y="16092"/>
                    <a:pt x="613109" y="15406"/>
                  </a:cubicBezTo>
                  <a:cubicBezTo>
                    <a:pt x="613995" y="15206"/>
                    <a:pt x="614852" y="15035"/>
                    <a:pt x="615700" y="14835"/>
                  </a:cubicBezTo>
                  <a:cubicBezTo>
                    <a:pt x="620177" y="13778"/>
                    <a:pt x="624625" y="12701"/>
                    <a:pt x="629073" y="11615"/>
                  </a:cubicBezTo>
                  <a:cubicBezTo>
                    <a:pt x="634664" y="10215"/>
                    <a:pt x="640189" y="8767"/>
                    <a:pt x="645752" y="7281"/>
                  </a:cubicBezTo>
                  <a:cubicBezTo>
                    <a:pt x="646437" y="7110"/>
                    <a:pt x="647123" y="6910"/>
                    <a:pt x="647809" y="6738"/>
                  </a:cubicBezTo>
                  <a:cubicBezTo>
                    <a:pt x="653791" y="5138"/>
                    <a:pt x="659782" y="3490"/>
                    <a:pt x="665745" y="1833"/>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7"/>
            <p:cNvSpPr/>
            <p:nvPr/>
          </p:nvSpPr>
          <p:spPr>
            <a:xfrm>
              <a:off x="8852040" y="3665880"/>
              <a:ext cx="721881" cy="1049988"/>
            </a:xfrm>
            <a:custGeom>
              <a:rect b="b" l="l" r="r" t="t"/>
              <a:pathLst>
                <a:path extrusionOk="0" h="1049988" w="721881">
                  <a:moveTo>
                    <a:pt x="721300" y="38"/>
                  </a:moveTo>
                  <a:lnTo>
                    <a:pt x="721300" y="6163"/>
                  </a:lnTo>
                  <a:cubicBezTo>
                    <a:pt x="715308" y="6991"/>
                    <a:pt x="709355" y="7849"/>
                    <a:pt x="703364" y="8696"/>
                  </a:cubicBezTo>
                  <a:cubicBezTo>
                    <a:pt x="701278" y="9010"/>
                    <a:pt x="699230" y="9296"/>
                    <a:pt x="697153" y="9611"/>
                  </a:cubicBezTo>
                  <a:cubicBezTo>
                    <a:pt x="690972" y="10525"/>
                    <a:pt x="684781" y="11439"/>
                    <a:pt x="678599" y="12316"/>
                  </a:cubicBezTo>
                  <a:cubicBezTo>
                    <a:pt x="673922" y="13002"/>
                    <a:pt x="669245" y="13688"/>
                    <a:pt x="664569" y="14335"/>
                  </a:cubicBezTo>
                  <a:cubicBezTo>
                    <a:pt x="660835" y="14878"/>
                    <a:pt x="657072" y="15421"/>
                    <a:pt x="653310" y="15935"/>
                  </a:cubicBezTo>
                  <a:cubicBezTo>
                    <a:pt x="647976" y="16678"/>
                    <a:pt x="642651" y="17393"/>
                    <a:pt x="637289" y="18040"/>
                  </a:cubicBezTo>
                  <a:cubicBezTo>
                    <a:pt x="631440" y="18812"/>
                    <a:pt x="625573" y="19526"/>
                    <a:pt x="619696" y="20174"/>
                  </a:cubicBezTo>
                  <a:cubicBezTo>
                    <a:pt x="601142" y="22308"/>
                    <a:pt x="582577" y="23936"/>
                    <a:pt x="563937" y="24708"/>
                  </a:cubicBezTo>
                  <a:cubicBezTo>
                    <a:pt x="558403" y="24994"/>
                    <a:pt x="552878" y="25137"/>
                    <a:pt x="547316" y="25222"/>
                  </a:cubicBezTo>
                  <a:cubicBezTo>
                    <a:pt x="540705" y="25308"/>
                    <a:pt x="534057" y="25279"/>
                    <a:pt x="527418" y="25108"/>
                  </a:cubicBezTo>
                  <a:cubicBezTo>
                    <a:pt x="521408" y="24965"/>
                    <a:pt x="515388" y="24708"/>
                    <a:pt x="509349" y="24336"/>
                  </a:cubicBezTo>
                  <a:cubicBezTo>
                    <a:pt x="432835" y="20345"/>
                    <a:pt x="356378" y="12678"/>
                    <a:pt x="279635" y="13278"/>
                  </a:cubicBezTo>
                  <a:cubicBezTo>
                    <a:pt x="247621" y="14164"/>
                    <a:pt x="214093" y="14478"/>
                    <a:pt x="185528" y="27813"/>
                  </a:cubicBezTo>
                  <a:cubicBezTo>
                    <a:pt x="170021" y="34995"/>
                    <a:pt x="153085" y="43891"/>
                    <a:pt x="148609" y="59226"/>
                  </a:cubicBezTo>
                  <a:cubicBezTo>
                    <a:pt x="138408" y="104985"/>
                    <a:pt x="159381" y="149990"/>
                    <a:pt x="169764" y="194377"/>
                  </a:cubicBezTo>
                  <a:cubicBezTo>
                    <a:pt x="178774" y="247145"/>
                    <a:pt x="170792" y="304705"/>
                    <a:pt x="212750" y="349196"/>
                  </a:cubicBezTo>
                  <a:cubicBezTo>
                    <a:pt x="239773" y="380181"/>
                    <a:pt x="269853" y="409261"/>
                    <a:pt x="295875" y="440874"/>
                  </a:cubicBezTo>
                  <a:cubicBezTo>
                    <a:pt x="325612" y="474688"/>
                    <a:pt x="343452" y="515169"/>
                    <a:pt x="330136" y="557041"/>
                  </a:cubicBezTo>
                  <a:cubicBezTo>
                    <a:pt x="316592" y="606247"/>
                    <a:pt x="287997" y="651234"/>
                    <a:pt x="264480" y="697411"/>
                  </a:cubicBezTo>
                  <a:cubicBezTo>
                    <a:pt x="238849" y="746303"/>
                    <a:pt x="221151" y="802119"/>
                    <a:pt x="168554" y="836324"/>
                  </a:cubicBezTo>
                  <a:cubicBezTo>
                    <a:pt x="107404" y="879453"/>
                    <a:pt x="12135" y="942318"/>
                    <a:pt x="11420" y="1014441"/>
                  </a:cubicBezTo>
                  <a:cubicBezTo>
                    <a:pt x="11077" y="1026300"/>
                    <a:pt x="11192" y="1038130"/>
                    <a:pt x="11592" y="1049988"/>
                  </a:cubicBezTo>
                  <a:lnTo>
                    <a:pt x="476" y="1049988"/>
                  </a:lnTo>
                  <a:cubicBezTo>
                    <a:pt x="-581" y="1030176"/>
                    <a:pt x="-38" y="1010307"/>
                    <a:pt x="3753" y="990838"/>
                  </a:cubicBezTo>
                  <a:cubicBezTo>
                    <a:pt x="20860" y="932145"/>
                    <a:pt x="91068" y="880624"/>
                    <a:pt x="143323" y="841229"/>
                  </a:cubicBezTo>
                  <a:cubicBezTo>
                    <a:pt x="163506" y="826951"/>
                    <a:pt x="184404" y="812721"/>
                    <a:pt x="198253" y="793537"/>
                  </a:cubicBezTo>
                  <a:cubicBezTo>
                    <a:pt x="228666" y="751179"/>
                    <a:pt x="243868" y="703793"/>
                    <a:pt x="269434" y="659578"/>
                  </a:cubicBezTo>
                  <a:cubicBezTo>
                    <a:pt x="339023" y="528676"/>
                    <a:pt x="348253" y="508235"/>
                    <a:pt x="237677" y="394259"/>
                  </a:cubicBezTo>
                  <a:cubicBezTo>
                    <a:pt x="161448" y="317202"/>
                    <a:pt x="168516" y="301380"/>
                    <a:pt x="160534" y="206712"/>
                  </a:cubicBezTo>
                  <a:cubicBezTo>
                    <a:pt x="154181" y="157163"/>
                    <a:pt x="126749" y="108356"/>
                    <a:pt x="138950" y="57903"/>
                  </a:cubicBezTo>
                  <a:cubicBezTo>
                    <a:pt x="142999" y="42881"/>
                    <a:pt x="156743" y="32071"/>
                    <a:pt x="172050" y="24432"/>
                  </a:cubicBezTo>
                  <a:cubicBezTo>
                    <a:pt x="215465" y="1457"/>
                    <a:pt x="269805" y="6810"/>
                    <a:pt x="318944" y="6334"/>
                  </a:cubicBezTo>
                  <a:cubicBezTo>
                    <a:pt x="388563" y="7934"/>
                    <a:pt x="457828" y="14602"/>
                    <a:pt x="527361" y="17736"/>
                  </a:cubicBezTo>
                  <a:cubicBezTo>
                    <a:pt x="530552" y="17907"/>
                    <a:pt x="533771" y="18021"/>
                    <a:pt x="537000" y="18164"/>
                  </a:cubicBezTo>
                  <a:cubicBezTo>
                    <a:pt x="540648" y="18221"/>
                    <a:pt x="544296" y="18221"/>
                    <a:pt x="547944" y="18164"/>
                  </a:cubicBezTo>
                  <a:cubicBezTo>
                    <a:pt x="552964" y="18107"/>
                    <a:pt x="557955" y="17993"/>
                    <a:pt x="562937" y="17793"/>
                  </a:cubicBezTo>
                  <a:cubicBezTo>
                    <a:pt x="579501" y="17193"/>
                    <a:pt x="595979" y="15888"/>
                    <a:pt x="612429" y="14173"/>
                  </a:cubicBezTo>
                  <a:cubicBezTo>
                    <a:pt x="620325" y="13345"/>
                    <a:pt x="628221" y="12402"/>
                    <a:pt x="636118" y="11411"/>
                  </a:cubicBezTo>
                  <a:cubicBezTo>
                    <a:pt x="641394" y="10782"/>
                    <a:pt x="646633" y="10096"/>
                    <a:pt x="651881" y="9382"/>
                  </a:cubicBezTo>
                  <a:cubicBezTo>
                    <a:pt x="655672" y="8896"/>
                    <a:pt x="659463" y="8382"/>
                    <a:pt x="663226" y="7868"/>
                  </a:cubicBezTo>
                  <a:cubicBezTo>
                    <a:pt x="667902" y="7210"/>
                    <a:pt x="672579" y="6553"/>
                    <a:pt x="677256" y="5925"/>
                  </a:cubicBezTo>
                  <a:cubicBezTo>
                    <a:pt x="683580" y="5039"/>
                    <a:pt x="689915" y="4153"/>
                    <a:pt x="696239" y="3305"/>
                  </a:cubicBezTo>
                  <a:cubicBezTo>
                    <a:pt x="698602" y="2962"/>
                    <a:pt x="700973" y="2648"/>
                    <a:pt x="703336" y="2334"/>
                  </a:cubicBezTo>
                  <a:cubicBezTo>
                    <a:pt x="709289" y="1534"/>
                    <a:pt x="715280" y="733"/>
                    <a:pt x="72127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7"/>
            <p:cNvSpPr/>
            <p:nvPr/>
          </p:nvSpPr>
          <p:spPr>
            <a:xfrm>
              <a:off x="8801640" y="3619800"/>
              <a:ext cx="772183" cy="1096365"/>
            </a:xfrm>
            <a:custGeom>
              <a:rect b="b" l="l" r="r" t="t"/>
              <a:pathLst>
                <a:path extrusionOk="0" h="1096365" w="772183">
                  <a:moveTo>
                    <a:pt x="771825" y="0"/>
                  </a:moveTo>
                  <a:lnTo>
                    <a:pt x="771825" y="12259"/>
                  </a:lnTo>
                  <a:cubicBezTo>
                    <a:pt x="765920" y="14344"/>
                    <a:pt x="759938" y="16278"/>
                    <a:pt x="753889" y="18136"/>
                  </a:cubicBezTo>
                  <a:cubicBezTo>
                    <a:pt x="750098" y="19278"/>
                    <a:pt x="746307" y="20383"/>
                    <a:pt x="742488" y="21441"/>
                  </a:cubicBezTo>
                  <a:cubicBezTo>
                    <a:pt x="735820" y="23326"/>
                    <a:pt x="729058" y="25032"/>
                    <a:pt x="722276" y="26632"/>
                  </a:cubicBezTo>
                  <a:cubicBezTo>
                    <a:pt x="717771" y="27717"/>
                    <a:pt x="713237" y="28737"/>
                    <a:pt x="708674" y="29680"/>
                  </a:cubicBezTo>
                  <a:cubicBezTo>
                    <a:pt x="704826" y="30508"/>
                    <a:pt x="700949" y="31280"/>
                    <a:pt x="697073" y="32013"/>
                  </a:cubicBezTo>
                  <a:cubicBezTo>
                    <a:pt x="691996" y="32985"/>
                    <a:pt x="686919" y="33899"/>
                    <a:pt x="681823" y="34747"/>
                  </a:cubicBezTo>
                  <a:cubicBezTo>
                    <a:pt x="669764" y="36738"/>
                    <a:pt x="657591" y="38395"/>
                    <a:pt x="645419" y="39795"/>
                  </a:cubicBezTo>
                  <a:cubicBezTo>
                    <a:pt x="634703" y="41024"/>
                    <a:pt x="623978" y="42015"/>
                    <a:pt x="613262" y="42786"/>
                  </a:cubicBezTo>
                  <a:cubicBezTo>
                    <a:pt x="609129" y="43101"/>
                    <a:pt x="604994" y="43386"/>
                    <a:pt x="600860" y="43615"/>
                  </a:cubicBezTo>
                  <a:cubicBezTo>
                    <a:pt x="595812" y="43929"/>
                    <a:pt x="590764" y="44186"/>
                    <a:pt x="585754" y="44415"/>
                  </a:cubicBezTo>
                  <a:cubicBezTo>
                    <a:pt x="583077" y="44587"/>
                    <a:pt x="580391" y="44729"/>
                    <a:pt x="577715" y="44843"/>
                  </a:cubicBezTo>
                  <a:cubicBezTo>
                    <a:pt x="494533" y="48635"/>
                    <a:pt x="412113" y="30813"/>
                    <a:pt x="329046" y="34242"/>
                  </a:cubicBezTo>
                  <a:cubicBezTo>
                    <a:pt x="256637" y="40710"/>
                    <a:pt x="171740" y="72247"/>
                    <a:pt x="168264" y="141456"/>
                  </a:cubicBezTo>
                  <a:cubicBezTo>
                    <a:pt x="168893" y="165344"/>
                    <a:pt x="168778" y="189233"/>
                    <a:pt x="169206" y="213122"/>
                  </a:cubicBezTo>
                  <a:cubicBezTo>
                    <a:pt x="171540" y="248298"/>
                    <a:pt x="177960" y="283226"/>
                    <a:pt x="181866" y="318287"/>
                  </a:cubicBezTo>
                  <a:cubicBezTo>
                    <a:pt x="183970" y="344567"/>
                    <a:pt x="194896" y="369627"/>
                    <a:pt x="212964" y="391182"/>
                  </a:cubicBezTo>
                  <a:cubicBezTo>
                    <a:pt x="223794" y="404041"/>
                    <a:pt x="238196" y="414299"/>
                    <a:pt x="251874" y="424939"/>
                  </a:cubicBezTo>
                  <a:cubicBezTo>
                    <a:pt x="299851" y="457581"/>
                    <a:pt x="313596" y="498891"/>
                    <a:pt x="316330" y="548716"/>
                  </a:cubicBezTo>
                  <a:cubicBezTo>
                    <a:pt x="324969" y="622268"/>
                    <a:pt x="311910" y="657301"/>
                    <a:pt x="282516" y="725262"/>
                  </a:cubicBezTo>
                  <a:cubicBezTo>
                    <a:pt x="267181" y="759838"/>
                    <a:pt x="261247" y="797385"/>
                    <a:pt x="241578" y="830542"/>
                  </a:cubicBezTo>
                  <a:cubicBezTo>
                    <a:pt x="224814" y="856316"/>
                    <a:pt x="197934" y="875814"/>
                    <a:pt x="172760" y="895712"/>
                  </a:cubicBezTo>
                  <a:cubicBezTo>
                    <a:pt x="142375" y="919601"/>
                    <a:pt x="112895" y="944318"/>
                    <a:pt x="85215" y="970397"/>
                  </a:cubicBezTo>
                  <a:cubicBezTo>
                    <a:pt x="64889" y="990495"/>
                    <a:pt x="42934" y="1010164"/>
                    <a:pt x="29199" y="1034082"/>
                  </a:cubicBezTo>
                  <a:cubicBezTo>
                    <a:pt x="18940" y="1053608"/>
                    <a:pt x="17797" y="1075163"/>
                    <a:pt x="19083" y="1096365"/>
                  </a:cubicBezTo>
                  <a:lnTo>
                    <a:pt x="271" y="1096365"/>
                  </a:lnTo>
                  <a:cubicBezTo>
                    <a:pt x="-358" y="1083450"/>
                    <a:pt x="71" y="1070477"/>
                    <a:pt x="1928" y="1057656"/>
                  </a:cubicBezTo>
                  <a:cubicBezTo>
                    <a:pt x="9625" y="1011583"/>
                    <a:pt x="53268" y="978237"/>
                    <a:pt x="87968" y="944594"/>
                  </a:cubicBezTo>
                  <a:cubicBezTo>
                    <a:pt x="118667" y="916514"/>
                    <a:pt x="152052" y="890626"/>
                    <a:pt x="185037" y="864432"/>
                  </a:cubicBezTo>
                  <a:cubicBezTo>
                    <a:pt x="204678" y="848553"/>
                    <a:pt x="223328" y="830789"/>
                    <a:pt x="232786" y="809015"/>
                  </a:cubicBezTo>
                  <a:cubicBezTo>
                    <a:pt x="242740" y="784784"/>
                    <a:pt x="249493" y="759723"/>
                    <a:pt x="258951" y="735378"/>
                  </a:cubicBezTo>
                  <a:cubicBezTo>
                    <a:pt x="272267" y="699602"/>
                    <a:pt x="290193" y="664826"/>
                    <a:pt x="297575" y="627707"/>
                  </a:cubicBezTo>
                  <a:cubicBezTo>
                    <a:pt x="302509" y="595608"/>
                    <a:pt x="298947" y="563051"/>
                    <a:pt x="295718" y="530923"/>
                  </a:cubicBezTo>
                  <a:cubicBezTo>
                    <a:pt x="287164" y="440293"/>
                    <a:pt x="221709" y="445256"/>
                    <a:pt x="181970" y="377838"/>
                  </a:cubicBezTo>
                  <a:cubicBezTo>
                    <a:pt x="168597" y="357254"/>
                    <a:pt x="164463" y="333994"/>
                    <a:pt x="162101" y="310962"/>
                  </a:cubicBezTo>
                  <a:cubicBezTo>
                    <a:pt x="156367" y="265090"/>
                    <a:pt x="148185" y="219342"/>
                    <a:pt x="150214" y="173069"/>
                  </a:cubicBezTo>
                  <a:cubicBezTo>
                    <a:pt x="148109" y="137779"/>
                    <a:pt x="149014" y="113547"/>
                    <a:pt x="172760" y="82420"/>
                  </a:cubicBezTo>
                  <a:cubicBezTo>
                    <a:pt x="210164" y="40538"/>
                    <a:pt x="275667" y="22184"/>
                    <a:pt x="336046" y="18278"/>
                  </a:cubicBezTo>
                  <a:cubicBezTo>
                    <a:pt x="395283" y="16678"/>
                    <a:pt x="453985" y="26175"/>
                    <a:pt x="512964" y="29165"/>
                  </a:cubicBezTo>
                  <a:cubicBezTo>
                    <a:pt x="534348" y="30251"/>
                    <a:pt x="555864" y="30594"/>
                    <a:pt x="577391" y="30137"/>
                  </a:cubicBezTo>
                  <a:cubicBezTo>
                    <a:pt x="585659" y="29966"/>
                    <a:pt x="593955" y="29651"/>
                    <a:pt x="602223" y="29251"/>
                  </a:cubicBezTo>
                  <a:cubicBezTo>
                    <a:pt x="606242" y="29023"/>
                    <a:pt x="610233" y="28794"/>
                    <a:pt x="614253" y="28537"/>
                  </a:cubicBezTo>
                  <a:cubicBezTo>
                    <a:pt x="622406" y="27994"/>
                    <a:pt x="630560" y="27337"/>
                    <a:pt x="638684" y="26546"/>
                  </a:cubicBezTo>
                  <a:cubicBezTo>
                    <a:pt x="652086" y="25232"/>
                    <a:pt x="665421" y="23555"/>
                    <a:pt x="678652" y="21526"/>
                  </a:cubicBezTo>
                  <a:cubicBezTo>
                    <a:pt x="683785" y="20726"/>
                    <a:pt x="688910" y="19869"/>
                    <a:pt x="694015" y="18964"/>
                  </a:cubicBezTo>
                  <a:cubicBezTo>
                    <a:pt x="698006" y="18278"/>
                    <a:pt x="701997" y="17507"/>
                    <a:pt x="705959" y="16745"/>
                  </a:cubicBezTo>
                  <a:cubicBezTo>
                    <a:pt x="710465" y="15859"/>
                    <a:pt x="714970" y="14916"/>
                    <a:pt x="719475" y="13954"/>
                  </a:cubicBezTo>
                  <a:cubicBezTo>
                    <a:pt x="726514" y="12411"/>
                    <a:pt x="733506" y="10763"/>
                    <a:pt x="740459" y="8963"/>
                  </a:cubicBezTo>
                  <a:cubicBezTo>
                    <a:pt x="744964" y="7820"/>
                    <a:pt x="749441" y="6629"/>
                    <a:pt x="753889" y="5372"/>
                  </a:cubicBezTo>
                  <a:cubicBezTo>
                    <a:pt x="759900" y="3686"/>
                    <a:pt x="765891" y="1895"/>
                    <a:pt x="771825" y="9"/>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7"/>
            <p:cNvSpPr/>
            <p:nvPr/>
          </p:nvSpPr>
          <p:spPr>
            <a:xfrm>
              <a:off x="8768880" y="3550680"/>
              <a:ext cx="804491" cy="1165232"/>
            </a:xfrm>
            <a:custGeom>
              <a:rect b="b" l="l" r="r" t="t"/>
              <a:pathLst>
                <a:path extrusionOk="0" h="1165232" w="804491">
                  <a:moveTo>
                    <a:pt x="804491" y="0"/>
                  </a:moveTo>
                  <a:lnTo>
                    <a:pt x="804491" y="9668"/>
                  </a:lnTo>
                  <a:cubicBezTo>
                    <a:pt x="798500" y="12630"/>
                    <a:pt x="792546" y="15621"/>
                    <a:pt x="786556" y="18593"/>
                  </a:cubicBezTo>
                  <a:cubicBezTo>
                    <a:pt x="779602" y="22041"/>
                    <a:pt x="772611" y="25460"/>
                    <a:pt x="765600" y="28794"/>
                  </a:cubicBezTo>
                  <a:cubicBezTo>
                    <a:pt x="758304" y="32299"/>
                    <a:pt x="750979" y="35719"/>
                    <a:pt x="743559" y="39053"/>
                  </a:cubicBezTo>
                  <a:cubicBezTo>
                    <a:pt x="739254" y="40958"/>
                    <a:pt x="734892" y="42872"/>
                    <a:pt x="730529" y="44701"/>
                  </a:cubicBezTo>
                  <a:cubicBezTo>
                    <a:pt x="726538" y="46444"/>
                    <a:pt x="722547" y="48092"/>
                    <a:pt x="718499" y="49692"/>
                  </a:cubicBezTo>
                  <a:cubicBezTo>
                    <a:pt x="717928" y="49949"/>
                    <a:pt x="717328" y="50178"/>
                    <a:pt x="716756" y="50407"/>
                  </a:cubicBezTo>
                  <a:cubicBezTo>
                    <a:pt x="712108" y="52349"/>
                    <a:pt x="707460" y="54255"/>
                    <a:pt x="702754" y="56112"/>
                  </a:cubicBezTo>
                  <a:cubicBezTo>
                    <a:pt x="689810" y="61132"/>
                    <a:pt x="676589" y="65637"/>
                    <a:pt x="662959" y="69028"/>
                  </a:cubicBezTo>
                  <a:cubicBezTo>
                    <a:pt x="656997" y="70542"/>
                    <a:pt x="650957" y="71790"/>
                    <a:pt x="644861" y="72819"/>
                  </a:cubicBezTo>
                  <a:cubicBezTo>
                    <a:pt x="643547" y="73047"/>
                    <a:pt x="642214" y="73247"/>
                    <a:pt x="640899" y="73448"/>
                  </a:cubicBezTo>
                  <a:cubicBezTo>
                    <a:pt x="638737" y="73819"/>
                    <a:pt x="636565" y="74105"/>
                    <a:pt x="634375" y="74391"/>
                  </a:cubicBezTo>
                  <a:cubicBezTo>
                    <a:pt x="626221" y="75390"/>
                    <a:pt x="618011" y="75762"/>
                    <a:pt x="609800" y="75762"/>
                  </a:cubicBezTo>
                  <a:cubicBezTo>
                    <a:pt x="598455" y="75762"/>
                    <a:pt x="587111" y="74990"/>
                    <a:pt x="575815" y="74076"/>
                  </a:cubicBezTo>
                  <a:cubicBezTo>
                    <a:pt x="531828" y="70828"/>
                    <a:pt x="487813" y="67694"/>
                    <a:pt x="443655" y="66580"/>
                  </a:cubicBezTo>
                  <a:cubicBezTo>
                    <a:pt x="420310" y="66094"/>
                    <a:pt x="396821" y="66323"/>
                    <a:pt x="373752" y="69742"/>
                  </a:cubicBezTo>
                  <a:cubicBezTo>
                    <a:pt x="334670" y="75810"/>
                    <a:pt x="297380" y="86963"/>
                    <a:pt x="262204" y="102213"/>
                  </a:cubicBezTo>
                  <a:cubicBezTo>
                    <a:pt x="247526" y="108709"/>
                    <a:pt x="233524" y="116215"/>
                    <a:pt x="219932" y="124168"/>
                  </a:cubicBezTo>
                  <a:cubicBezTo>
                    <a:pt x="208816" y="130893"/>
                    <a:pt x="197758" y="137770"/>
                    <a:pt x="188176" y="146009"/>
                  </a:cubicBezTo>
                  <a:cubicBezTo>
                    <a:pt x="174088" y="158496"/>
                    <a:pt x="163230" y="173260"/>
                    <a:pt x="154619" y="188767"/>
                  </a:cubicBezTo>
                  <a:cubicBezTo>
                    <a:pt x="136912" y="223085"/>
                    <a:pt x="123034" y="259042"/>
                    <a:pt x="114967" y="295808"/>
                  </a:cubicBezTo>
                  <a:cubicBezTo>
                    <a:pt x="111490" y="314249"/>
                    <a:pt x="110433" y="332956"/>
                    <a:pt x="110861" y="351597"/>
                  </a:cubicBezTo>
                  <a:cubicBezTo>
                    <a:pt x="111776" y="372294"/>
                    <a:pt x="114024" y="393821"/>
                    <a:pt x="126082" y="412318"/>
                  </a:cubicBezTo>
                  <a:cubicBezTo>
                    <a:pt x="134264" y="424777"/>
                    <a:pt x="145723" y="435378"/>
                    <a:pt x="157096" y="445846"/>
                  </a:cubicBezTo>
                  <a:cubicBezTo>
                    <a:pt x="176822" y="463858"/>
                    <a:pt x="198348" y="480422"/>
                    <a:pt x="219189" y="497558"/>
                  </a:cubicBezTo>
                  <a:cubicBezTo>
                    <a:pt x="243735" y="518427"/>
                    <a:pt x="265538" y="541544"/>
                    <a:pt x="282645" y="567119"/>
                  </a:cubicBezTo>
                  <a:cubicBezTo>
                    <a:pt x="295790" y="585988"/>
                    <a:pt x="304962" y="606828"/>
                    <a:pt x="308248" y="628526"/>
                  </a:cubicBezTo>
                  <a:cubicBezTo>
                    <a:pt x="310553" y="645862"/>
                    <a:pt x="308305" y="663417"/>
                    <a:pt x="305886" y="680666"/>
                  </a:cubicBezTo>
                  <a:cubicBezTo>
                    <a:pt x="299275" y="716471"/>
                    <a:pt x="290950" y="752047"/>
                    <a:pt x="280797" y="787251"/>
                  </a:cubicBezTo>
                  <a:cubicBezTo>
                    <a:pt x="270786" y="821655"/>
                    <a:pt x="259470" y="856183"/>
                    <a:pt x="240859" y="888111"/>
                  </a:cubicBezTo>
                  <a:cubicBezTo>
                    <a:pt x="227171" y="910095"/>
                    <a:pt x="209388" y="930221"/>
                    <a:pt x="188804" y="948004"/>
                  </a:cubicBezTo>
                  <a:cubicBezTo>
                    <a:pt x="158391" y="975055"/>
                    <a:pt x="123034" y="998125"/>
                    <a:pt x="91964" y="1024433"/>
                  </a:cubicBezTo>
                  <a:cubicBezTo>
                    <a:pt x="78305" y="1036006"/>
                    <a:pt x="65484" y="1048265"/>
                    <a:pt x="53930" y="1061352"/>
                  </a:cubicBezTo>
                  <a:cubicBezTo>
                    <a:pt x="44691" y="1071639"/>
                    <a:pt x="36138" y="1082421"/>
                    <a:pt x="29670" y="1094108"/>
                  </a:cubicBezTo>
                  <a:cubicBezTo>
                    <a:pt x="22803" y="1106653"/>
                    <a:pt x="18526" y="1120026"/>
                    <a:pt x="14878" y="1133447"/>
                  </a:cubicBezTo>
                  <a:cubicBezTo>
                    <a:pt x="11916" y="1144076"/>
                    <a:pt x="9658" y="1154544"/>
                    <a:pt x="8211" y="1165232"/>
                  </a:cubicBezTo>
                  <a:lnTo>
                    <a:pt x="0" y="1165232"/>
                  </a:lnTo>
                  <a:cubicBezTo>
                    <a:pt x="828" y="1157592"/>
                    <a:pt x="2076" y="1149953"/>
                    <a:pt x="3820" y="1142429"/>
                  </a:cubicBezTo>
                  <a:cubicBezTo>
                    <a:pt x="7296" y="1126808"/>
                    <a:pt x="11916" y="1111301"/>
                    <a:pt x="19212" y="1096585"/>
                  </a:cubicBezTo>
                  <a:cubicBezTo>
                    <a:pt x="26108" y="1082612"/>
                    <a:pt x="35976" y="1069877"/>
                    <a:pt x="46806" y="1057847"/>
                  </a:cubicBezTo>
                  <a:cubicBezTo>
                    <a:pt x="59064" y="1044016"/>
                    <a:pt x="72609" y="1030996"/>
                    <a:pt x="87173" y="1018823"/>
                  </a:cubicBezTo>
                  <a:cubicBezTo>
                    <a:pt x="132273" y="981732"/>
                    <a:pt x="185014" y="949405"/>
                    <a:pt x="219218" y="904285"/>
                  </a:cubicBezTo>
                  <a:cubicBezTo>
                    <a:pt x="236896" y="881425"/>
                    <a:pt x="247298" y="855393"/>
                    <a:pt x="257023" y="829599"/>
                  </a:cubicBezTo>
                  <a:cubicBezTo>
                    <a:pt x="269167" y="795500"/>
                    <a:pt x="278463" y="760752"/>
                    <a:pt x="286159" y="725805"/>
                  </a:cubicBezTo>
                  <a:cubicBezTo>
                    <a:pt x="291722" y="701088"/>
                    <a:pt x="297361" y="676256"/>
                    <a:pt x="297875" y="651034"/>
                  </a:cubicBezTo>
                  <a:cubicBezTo>
                    <a:pt x="298561" y="638575"/>
                    <a:pt x="297075" y="626145"/>
                    <a:pt x="293513" y="614029"/>
                  </a:cubicBezTo>
                  <a:cubicBezTo>
                    <a:pt x="290093" y="602028"/>
                    <a:pt x="284359" y="590541"/>
                    <a:pt x="277549" y="579596"/>
                  </a:cubicBezTo>
                  <a:cubicBezTo>
                    <a:pt x="263071" y="556879"/>
                    <a:pt x="244878" y="535896"/>
                    <a:pt x="223780" y="517112"/>
                  </a:cubicBezTo>
                  <a:cubicBezTo>
                    <a:pt x="204311" y="499348"/>
                    <a:pt x="182185" y="483784"/>
                    <a:pt x="162230" y="466430"/>
                  </a:cubicBezTo>
                  <a:cubicBezTo>
                    <a:pt x="145580" y="451838"/>
                    <a:pt x="128388" y="437236"/>
                    <a:pt x="116024" y="419796"/>
                  </a:cubicBezTo>
                  <a:cubicBezTo>
                    <a:pt x="100089" y="397164"/>
                    <a:pt x="97974" y="370075"/>
                    <a:pt x="98231" y="344367"/>
                  </a:cubicBezTo>
                  <a:cubicBezTo>
                    <a:pt x="98546" y="328260"/>
                    <a:pt x="99603" y="312125"/>
                    <a:pt x="102622" y="296189"/>
                  </a:cubicBezTo>
                  <a:cubicBezTo>
                    <a:pt x="106213" y="277606"/>
                    <a:pt x="112262" y="259414"/>
                    <a:pt x="118786" y="241430"/>
                  </a:cubicBezTo>
                  <a:cubicBezTo>
                    <a:pt x="126997" y="219618"/>
                    <a:pt x="135493" y="197730"/>
                    <a:pt x="147751" y="177232"/>
                  </a:cubicBezTo>
                  <a:cubicBezTo>
                    <a:pt x="156077" y="164087"/>
                    <a:pt x="166049" y="151629"/>
                    <a:pt x="178165" y="140713"/>
                  </a:cubicBezTo>
                  <a:cubicBezTo>
                    <a:pt x="188480" y="131588"/>
                    <a:pt x="200653" y="124063"/>
                    <a:pt x="212912" y="116882"/>
                  </a:cubicBezTo>
                  <a:cubicBezTo>
                    <a:pt x="275425" y="80563"/>
                    <a:pt x="350634" y="56617"/>
                    <a:pt x="427377" y="57131"/>
                  </a:cubicBezTo>
                  <a:cubicBezTo>
                    <a:pt x="463896" y="57360"/>
                    <a:pt x="500329" y="59608"/>
                    <a:pt x="536705" y="61922"/>
                  </a:cubicBezTo>
                  <a:cubicBezTo>
                    <a:pt x="561080" y="63294"/>
                    <a:pt x="585425" y="66256"/>
                    <a:pt x="609885" y="66456"/>
                  </a:cubicBezTo>
                  <a:cubicBezTo>
                    <a:pt x="612362" y="66456"/>
                    <a:pt x="614877" y="66456"/>
                    <a:pt x="617353" y="66399"/>
                  </a:cubicBezTo>
                  <a:cubicBezTo>
                    <a:pt x="622659" y="66256"/>
                    <a:pt x="627926" y="65885"/>
                    <a:pt x="633174" y="65313"/>
                  </a:cubicBezTo>
                  <a:cubicBezTo>
                    <a:pt x="636394" y="64970"/>
                    <a:pt x="639613" y="64541"/>
                    <a:pt x="642814" y="64056"/>
                  </a:cubicBezTo>
                  <a:lnTo>
                    <a:pt x="642814" y="64027"/>
                  </a:lnTo>
                  <a:cubicBezTo>
                    <a:pt x="648919" y="63084"/>
                    <a:pt x="654958" y="61894"/>
                    <a:pt x="660940" y="60465"/>
                  </a:cubicBezTo>
                  <a:cubicBezTo>
                    <a:pt x="672084" y="57788"/>
                    <a:pt x="682952" y="54359"/>
                    <a:pt x="693468" y="50368"/>
                  </a:cubicBezTo>
                  <a:cubicBezTo>
                    <a:pt x="695887" y="49454"/>
                    <a:pt x="698345" y="48511"/>
                    <a:pt x="700735" y="47578"/>
                  </a:cubicBezTo>
                  <a:cubicBezTo>
                    <a:pt x="706184" y="45444"/>
                    <a:pt x="711536" y="43272"/>
                    <a:pt x="716899" y="41053"/>
                  </a:cubicBezTo>
                  <a:cubicBezTo>
                    <a:pt x="720947" y="39367"/>
                    <a:pt x="724995" y="37690"/>
                    <a:pt x="729015" y="35919"/>
                  </a:cubicBezTo>
                  <a:cubicBezTo>
                    <a:pt x="733406" y="34062"/>
                    <a:pt x="737768" y="32128"/>
                    <a:pt x="742131" y="30214"/>
                  </a:cubicBezTo>
                  <a:cubicBezTo>
                    <a:pt x="747579" y="27765"/>
                    <a:pt x="752960" y="25308"/>
                    <a:pt x="758352" y="22831"/>
                  </a:cubicBezTo>
                  <a:cubicBezTo>
                    <a:pt x="760352" y="21888"/>
                    <a:pt x="762343" y="20946"/>
                    <a:pt x="764334" y="19984"/>
                  </a:cubicBezTo>
                  <a:cubicBezTo>
                    <a:pt x="771801" y="16450"/>
                    <a:pt x="779183" y="12773"/>
                    <a:pt x="786546" y="9068"/>
                  </a:cubicBezTo>
                  <a:cubicBezTo>
                    <a:pt x="792527" y="6048"/>
                    <a:pt x="798490" y="3029"/>
                    <a:pt x="804481" y="57"/>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25" name="Shape 125"/>
        <p:cNvGrpSpPr/>
        <p:nvPr/>
      </p:nvGrpSpPr>
      <p:grpSpPr>
        <a:xfrm>
          <a:off x="0" y="0"/>
          <a:ext cx="0" cy="0"/>
          <a:chOff x="0" y="0"/>
          <a:chExt cx="0" cy="0"/>
        </a:xfrm>
      </p:grpSpPr>
      <p:pic>
        <p:nvPicPr>
          <p:cNvPr id="126" name="Google Shape;126;p8"/>
          <p:cNvPicPr preferRelativeResize="0"/>
          <p:nvPr/>
        </p:nvPicPr>
        <p:blipFill>
          <a:blip r:embed="rId2">
            <a:alphaModFix amt="40000"/>
          </a:blip>
          <a:stretch>
            <a:fillRect/>
          </a:stretch>
        </p:blipFill>
        <p:spPr>
          <a:xfrm>
            <a:off x="1" y="672"/>
            <a:ext cx="9143998" cy="5142154"/>
          </a:xfrm>
          <a:prstGeom prst="rect">
            <a:avLst/>
          </a:prstGeom>
          <a:noFill/>
          <a:ln>
            <a:noFill/>
          </a:ln>
        </p:spPr>
      </p:pic>
      <p:sp>
        <p:nvSpPr>
          <p:cNvPr id="127" name="Google Shape;127;p8"/>
          <p:cNvSpPr txBox="1"/>
          <p:nvPr>
            <p:ph type="title"/>
          </p:nvPr>
        </p:nvSpPr>
        <p:spPr>
          <a:xfrm>
            <a:off x="2724150" y="1307100"/>
            <a:ext cx="3695700" cy="2529300"/>
          </a:xfrm>
          <a:prstGeom prst="rect">
            <a:avLst/>
          </a:prstGeom>
        </p:spPr>
        <p:txBody>
          <a:bodyPr anchorCtr="0" anchor="ctr" bIns="91425" lIns="91425" spcFirstLastPara="1" rIns="91425" wrap="square" tIns="91425">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p:txBody>
      </p:sp>
      <p:grpSp>
        <p:nvGrpSpPr>
          <p:cNvPr id="128" name="Google Shape;128;p8"/>
          <p:cNvGrpSpPr/>
          <p:nvPr/>
        </p:nvGrpSpPr>
        <p:grpSpPr>
          <a:xfrm flipH="1">
            <a:off x="-1641546" y="-200337"/>
            <a:ext cx="10793441" cy="5543135"/>
            <a:chOff x="-9" y="-12"/>
            <a:chExt cx="10793441" cy="5543135"/>
          </a:xfrm>
        </p:grpSpPr>
        <p:grpSp>
          <p:nvGrpSpPr>
            <p:cNvPr id="129" name="Google Shape;129;p8"/>
            <p:cNvGrpSpPr/>
            <p:nvPr/>
          </p:nvGrpSpPr>
          <p:grpSpPr>
            <a:xfrm rot="10800000">
              <a:off x="-9" y="-12"/>
              <a:ext cx="3985149" cy="2084117"/>
              <a:chOff x="3087360" y="1605240"/>
              <a:chExt cx="1377086" cy="720176"/>
            </a:xfrm>
          </p:grpSpPr>
          <p:sp>
            <p:nvSpPr>
              <p:cNvPr id="130" name="Google Shape;130;p8"/>
              <p:cNvSpPr/>
              <p:nvPr/>
            </p:nvSpPr>
            <p:spPr>
              <a:xfrm>
                <a:off x="3087360" y="1605240"/>
                <a:ext cx="1377086" cy="720176"/>
              </a:xfrm>
              <a:custGeom>
                <a:rect b="b" l="l" r="r" t="t"/>
                <a:pathLst>
                  <a:path extrusionOk="0" h="720176" w="1377086">
                    <a:moveTo>
                      <a:pt x="1377086" y="0"/>
                    </a:moveTo>
                    <a:lnTo>
                      <a:pt x="1377086" y="720176"/>
                    </a:lnTo>
                    <a:lnTo>
                      <a:pt x="0" y="720176"/>
                    </a:lnTo>
                    <a:cubicBezTo>
                      <a:pt x="27280" y="707060"/>
                      <a:pt x="54550" y="693734"/>
                      <a:pt x="79553" y="676542"/>
                    </a:cubicBezTo>
                    <a:cubicBezTo>
                      <a:pt x="103146" y="661226"/>
                      <a:pt x="124568" y="642947"/>
                      <a:pt x="145247" y="623954"/>
                    </a:cubicBezTo>
                    <a:cubicBezTo>
                      <a:pt x="156305" y="613220"/>
                      <a:pt x="169526" y="604504"/>
                      <a:pt x="184604" y="600742"/>
                    </a:cubicBezTo>
                    <a:cubicBezTo>
                      <a:pt x="193519" y="598427"/>
                      <a:pt x="202778" y="598246"/>
                      <a:pt x="211912" y="597541"/>
                    </a:cubicBezTo>
                    <a:cubicBezTo>
                      <a:pt x="226066" y="596522"/>
                      <a:pt x="240325" y="595589"/>
                      <a:pt x="254508" y="596817"/>
                    </a:cubicBezTo>
                    <a:cubicBezTo>
                      <a:pt x="266586" y="597818"/>
                      <a:pt x="278597" y="599465"/>
                      <a:pt x="290608" y="601037"/>
                    </a:cubicBezTo>
                    <a:cubicBezTo>
                      <a:pt x="298009" y="602056"/>
                      <a:pt x="305505" y="602323"/>
                      <a:pt x="312925" y="601351"/>
                    </a:cubicBezTo>
                    <a:cubicBezTo>
                      <a:pt x="324460" y="599951"/>
                      <a:pt x="335147" y="595284"/>
                      <a:pt x="344862" y="589083"/>
                    </a:cubicBezTo>
                    <a:cubicBezTo>
                      <a:pt x="347720" y="587273"/>
                      <a:pt x="350491" y="585311"/>
                      <a:pt x="353168" y="583282"/>
                    </a:cubicBezTo>
                    <a:cubicBezTo>
                      <a:pt x="365360" y="573948"/>
                      <a:pt x="376542" y="563423"/>
                      <a:pt x="386686" y="551936"/>
                    </a:cubicBezTo>
                    <a:cubicBezTo>
                      <a:pt x="390306" y="547849"/>
                      <a:pt x="393792" y="543630"/>
                      <a:pt x="397145" y="539315"/>
                    </a:cubicBezTo>
                    <a:cubicBezTo>
                      <a:pt x="402831" y="532067"/>
                      <a:pt x="408232" y="524618"/>
                      <a:pt x="413375" y="516998"/>
                    </a:cubicBezTo>
                    <a:cubicBezTo>
                      <a:pt x="425044" y="499739"/>
                      <a:pt x="435426" y="481622"/>
                      <a:pt x="444884" y="463048"/>
                    </a:cubicBezTo>
                    <a:cubicBezTo>
                      <a:pt x="447008" y="459153"/>
                      <a:pt x="449056" y="455181"/>
                      <a:pt x="451104" y="451218"/>
                    </a:cubicBezTo>
                    <a:cubicBezTo>
                      <a:pt x="457981" y="437893"/>
                      <a:pt x="464868" y="424491"/>
                      <a:pt x="474774" y="413156"/>
                    </a:cubicBezTo>
                    <a:cubicBezTo>
                      <a:pt x="488432" y="397478"/>
                      <a:pt x="505273" y="385039"/>
                      <a:pt x="522246" y="373199"/>
                    </a:cubicBezTo>
                    <a:cubicBezTo>
                      <a:pt x="530428" y="367303"/>
                      <a:pt x="539410" y="362350"/>
                      <a:pt x="549212" y="359797"/>
                    </a:cubicBezTo>
                    <a:cubicBezTo>
                      <a:pt x="560480" y="356711"/>
                      <a:pt x="572357" y="356902"/>
                      <a:pt x="583892" y="358054"/>
                    </a:cubicBezTo>
                    <a:cubicBezTo>
                      <a:pt x="608314" y="360750"/>
                      <a:pt x="631746" y="368818"/>
                      <a:pt x="656063" y="372151"/>
                    </a:cubicBezTo>
                    <a:cubicBezTo>
                      <a:pt x="681409" y="375476"/>
                      <a:pt x="707079" y="374247"/>
                      <a:pt x="732415" y="371618"/>
                    </a:cubicBezTo>
                    <a:cubicBezTo>
                      <a:pt x="763972" y="368837"/>
                      <a:pt x="795471" y="362607"/>
                      <a:pt x="827246" y="365150"/>
                    </a:cubicBezTo>
                    <a:cubicBezTo>
                      <a:pt x="833161" y="365608"/>
                      <a:pt x="839076" y="366055"/>
                      <a:pt x="844991" y="366503"/>
                    </a:cubicBezTo>
                    <a:lnTo>
                      <a:pt x="860012" y="367627"/>
                    </a:lnTo>
                    <a:cubicBezTo>
                      <a:pt x="865413" y="368027"/>
                      <a:pt x="870814" y="368427"/>
                      <a:pt x="876214" y="368818"/>
                    </a:cubicBezTo>
                    <a:cubicBezTo>
                      <a:pt x="885815" y="369522"/>
                      <a:pt x="895417" y="370218"/>
                      <a:pt x="905027" y="370894"/>
                    </a:cubicBezTo>
                    <a:cubicBezTo>
                      <a:pt x="906809" y="371027"/>
                      <a:pt x="908590" y="371151"/>
                      <a:pt x="910380" y="371275"/>
                    </a:cubicBezTo>
                    <a:cubicBezTo>
                      <a:pt x="915648" y="371646"/>
                      <a:pt x="920925" y="372008"/>
                      <a:pt x="926202" y="372380"/>
                    </a:cubicBezTo>
                    <a:cubicBezTo>
                      <a:pt x="931850" y="372770"/>
                      <a:pt x="937489" y="373151"/>
                      <a:pt x="943137" y="373532"/>
                    </a:cubicBezTo>
                    <a:cubicBezTo>
                      <a:pt x="946861" y="373771"/>
                      <a:pt x="950605" y="374028"/>
                      <a:pt x="954338" y="374266"/>
                    </a:cubicBezTo>
                    <a:cubicBezTo>
                      <a:pt x="956624" y="374409"/>
                      <a:pt x="958901" y="374552"/>
                      <a:pt x="961187" y="374675"/>
                    </a:cubicBezTo>
                    <a:cubicBezTo>
                      <a:pt x="970931" y="375180"/>
                      <a:pt x="980685" y="375314"/>
                      <a:pt x="990381" y="374123"/>
                    </a:cubicBezTo>
                    <a:cubicBezTo>
                      <a:pt x="996686" y="373332"/>
                      <a:pt x="1002887" y="371913"/>
                      <a:pt x="1008955" y="370075"/>
                    </a:cubicBezTo>
                    <a:cubicBezTo>
                      <a:pt x="1013974" y="368560"/>
                      <a:pt x="1018908" y="366751"/>
                      <a:pt x="1023766" y="364779"/>
                    </a:cubicBezTo>
                    <a:cubicBezTo>
                      <a:pt x="1024690" y="364398"/>
                      <a:pt x="1025604" y="364007"/>
                      <a:pt x="1026519" y="363607"/>
                    </a:cubicBezTo>
                    <a:cubicBezTo>
                      <a:pt x="1028548" y="362741"/>
                      <a:pt x="1030567" y="361836"/>
                      <a:pt x="1032567" y="360902"/>
                    </a:cubicBezTo>
                    <a:cubicBezTo>
                      <a:pt x="1035072" y="359731"/>
                      <a:pt x="1037558" y="358511"/>
                      <a:pt x="1040016" y="357235"/>
                    </a:cubicBezTo>
                    <a:cubicBezTo>
                      <a:pt x="1041568" y="356435"/>
                      <a:pt x="1043102" y="355606"/>
                      <a:pt x="1044626" y="354749"/>
                    </a:cubicBezTo>
                    <a:cubicBezTo>
                      <a:pt x="1048331" y="352692"/>
                      <a:pt x="1051960" y="350482"/>
                      <a:pt x="1055475" y="348110"/>
                    </a:cubicBezTo>
                    <a:cubicBezTo>
                      <a:pt x="1079478" y="331994"/>
                      <a:pt x="1098775" y="309953"/>
                      <a:pt x="1115663" y="286693"/>
                    </a:cubicBezTo>
                    <a:cubicBezTo>
                      <a:pt x="1138714" y="252384"/>
                      <a:pt x="1161212" y="217541"/>
                      <a:pt x="1181729" y="181661"/>
                    </a:cubicBezTo>
                    <a:cubicBezTo>
                      <a:pt x="1186834" y="173003"/>
                      <a:pt x="1191597" y="164040"/>
                      <a:pt x="1196454" y="155105"/>
                    </a:cubicBezTo>
                    <a:cubicBezTo>
                      <a:pt x="1197016" y="154057"/>
                      <a:pt x="1197588" y="153019"/>
                      <a:pt x="1198159" y="151981"/>
                    </a:cubicBezTo>
                    <a:cubicBezTo>
                      <a:pt x="1198969" y="150485"/>
                      <a:pt x="1199798" y="149000"/>
                      <a:pt x="1200617" y="147514"/>
                    </a:cubicBezTo>
                    <a:cubicBezTo>
                      <a:pt x="1211199" y="128445"/>
                      <a:pt x="1222715" y="109966"/>
                      <a:pt x="1239260" y="95498"/>
                    </a:cubicBezTo>
                    <a:cubicBezTo>
                      <a:pt x="1246718" y="89221"/>
                      <a:pt x="1254614" y="83563"/>
                      <a:pt x="1262739" y="78219"/>
                    </a:cubicBezTo>
                    <a:cubicBezTo>
                      <a:pt x="1272140" y="72038"/>
                      <a:pt x="1281827" y="66275"/>
                      <a:pt x="1291485" y="60465"/>
                    </a:cubicBezTo>
                    <a:cubicBezTo>
                      <a:pt x="1296181" y="57645"/>
                      <a:pt x="1300858" y="54807"/>
                      <a:pt x="1305497" y="51902"/>
                    </a:cubicBezTo>
                    <a:cubicBezTo>
                      <a:pt x="1310135" y="49006"/>
                      <a:pt x="1314726" y="46034"/>
                      <a:pt x="1319232" y="42939"/>
                    </a:cubicBezTo>
                    <a:cubicBezTo>
                      <a:pt x="1326785" y="37919"/>
                      <a:pt x="1334195" y="32690"/>
                      <a:pt x="1341577" y="27403"/>
                    </a:cubicBezTo>
                    <a:cubicBezTo>
                      <a:pt x="1344101" y="25575"/>
                      <a:pt x="1346549" y="23784"/>
                      <a:pt x="1348921" y="22031"/>
                    </a:cubicBezTo>
                    <a:cubicBezTo>
                      <a:pt x="1352007" y="19745"/>
                      <a:pt x="1354998" y="17497"/>
                      <a:pt x="1357951" y="15230"/>
                    </a:cubicBezTo>
                    <a:cubicBezTo>
                      <a:pt x="1362647" y="11640"/>
                      <a:pt x="1367257" y="8011"/>
                      <a:pt x="1372057" y="4115"/>
                    </a:cubicBezTo>
                    <a:cubicBezTo>
                      <a:pt x="1373505" y="2934"/>
                      <a:pt x="1374953" y="1743"/>
                      <a:pt x="1376420" y="571"/>
                    </a:cubicBezTo>
                    <a:cubicBezTo>
                      <a:pt x="1376639" y="391"/>
                      <a:pt x="1376858" y="219"/>
                      <a:pt x="1377077" y="38"/>
                    </a:cubicBezTo>
                    <a:close/>
                  </a:path>
                </a:pathLst>
              </a:custGeom>
              <a:solidFill>
                <a:srgbClr val="A4CECB">
                  <a:alpha val="16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8"/>
              <p:cNvSpPr/>
              <p:nvPr/>
            </p:nvSpPr>
            <p:spPr>
              <a:xfrm>
                <a:off x="3250080" y="1699920"/>
                <a:ext cx="1214276" cy="625240"/>
              </a:xfrm>
              <a:custGeom>
                <a:rect b="b" l="l" r="r" t="t"/>
                <a:pathLst>
                  <a:path extrusionOk="0" h="625240" w="1214276">
                    <a:moveTo>
                      <a:pt x="1214276" y="0"/>
                    </a:moveTo>
                    <a:lnTo>
                      <a:pt x="1214276" y="625240"/>
                    </a:lnTo>
                    <a:lnTo>
                      <a:pt x="0" y="625240"/>
                    </a:lnTo>
                    <a:cubicBezTo>
                      <a:pt x="13983" y="613724"/>
                      <a:pt x="26918" y="600885"/>
                      <a:pt x="38148" y="586673"/>
                    </a:cubicBezTo>
                    <a:cubicBezTo>
                      <a:pt x="50492" y="571290"/>
                      <a:pt x="58998" y="552231"/>
                      <a:pt x="75581" y="540706"/>
                    </a:cubicBezTo>
                    <a:cubicBezTo>
                      <a:pt x="89392" y="530428"/>
                      <a:pt x="106566" y="527504"/>
                      <a:pt x="123092" y="524456"/>
                    </a:cubicBezTo>
                    <a:cubicBezTo>
                      <a:pt x="140875" y="520979"/>
                      <a:pt x="158486" y="516684"/>
                      <a:pt x="176003" y="512064"/>
                    </a:cubicBezTo>
                    <a:cubicBezTo>
                      <a:pt x="189024" y="508949"/>
                      <a:pt x="200311" y="504815"/>
                      <a:pt x="210322" y="499777"/>
                    </a:cubicBezTo>
                    <a:cubicBezTo>
                      <a:pt x="228762" y="490509"/>
                      <a:pt x="242868" y="478212"/>
                      <a:pt x="255518" y="463744"/>
                    </a:cubicBezTo>
                    <a:cubicBezTo>
                      <a:pt x="264014" y="454019"/>
                      <a:pt x="271853" y="443313"/>
                      <a:pt x="279892" y="431892"/>
                    </a:cubicBezTo>
                    <a:cubicBezTo>
                      <a:pt x="286255" y="422853"/>
                      <a:pt x="292741" y="413356"/>
                      <a:pt x="299790" y="403546"/>
                    </a:cubicBezTo>
                    <a:cubicBezTo>
                      <a:pt x="308458" y="391011"/>
                      <a:pt x="315278" y="381933"/>
                      <a:pt x="324669" y="374580"/>
                    </a:cubicBezTo>
                    <a:cubicBezTo>
                      <a:pt x="330689" y="369865"/>
                      <a:pt x="337766" y="365855"/>
                      <a:pt x="347072" y="362112"/>
                    </a:cubicBezTo>
                    <a:cubicBezTo>
                      <a:pt x="392173" y="343052"/>
                      <a:pt x="433102" y="311077"/>
                      <a:pt x="482813" y="304819"/>
                    </a:cubicBezTo>
                    <a:cubicBezTo>
                      <a:pt x="531257" y="299837"/>
                      <a:pt x="578406" y="314839"/>
                      <a:pt x="624869" y="327098"/>
                    </a:cubicBezTo>
                    <a:cubicBezTo>
                      <a:pt x="628707" y="328117"/>
                      <a:pt x="632546" y="329108"/>
                      <a:pt x="636375" y="330070"/>
                    </a:cubicBezTo>
                    <a:cubicBezTo>
                      <a:pt x="643642" y="331946"/>
                      <a:pt x="650920" y="333794"/>
                      <a:pt x="658216" y="335613"/>
                    </a:cubicBezTo>
                    <a:cubicBezTo>
                      <a:pt x="663102" y="336823"/>
                      <a:pt x="667998" y="338014"/>
                      <a:pt x="672894" y="339176"/>
                    </a:cubicBezTo>
                    <a:cubicBezTo>
                      <a:pt x="676456" y="340023"/>
                      <a:pt x="680018" y="340862"/>
                      <a:pt x="683590" y="341681"/>
                    </a:cubicBezTo>
                    <a:cubicBezTo>
                      <a:pt x="692525" y="343738"/>
                      <a:pt x="701488" y="345700"/>
                      <a:pt x="710479" y="347548"/>
                    </a:cubicBezTo>
                    <a:cubicBezTo>
                      <a:pt x="712327" y="347939"/>
                      <a:pt x="714185" y="348310"/>
                      <a:pt x="716042" y="348682"/>
                    </a:cubicBezTo>
                    <a:cubicBezTo>
                      <a:pt x="720109" y="349491"/>
                      <a:pt x="724176" y="350291"/>
                      <a:pt x="728253" y="351044"/>
                    </a:cubicBezTo>
                    <a:cubicBezTo>
                      <a:pt x="736997" y="352682"/>
                      <a:pt x="745769" y="354197"/>
                      <a:pt x="754551" y="355549"/>
                    </a:cubicBezTo>
                    <a:cubicBezTo>
                      <a:pt x="756771" y="355892"/>
                      <a:pt x="758990" y="356226"/>
                      <a:pt x="761209" y="356549"/>
                    </a:cubicBezTo>
                    <a:cubicBezTo>
                      <a:pt x="773325" y="358321"/>
                      <a:pt x="785479" y="359788"/>
                      <a:pt x="797643" y="360883"/>
                    </a:cubicBezTo>
                    <a:cubicBezTo>
                      <a:pt x="806377" y="361674"/>
                      <a:pt x="815140" y="362283"/>
                      <a:pt x="823903" y="362664"/>
                    </a:cubicBezTo>
                    <a:cubicBezTo>
                      <a:pt x="826475" y="362779"/>
                      <a:pt x="829046" y="362874"/>
                      <a:pt x="831628" y="362950"/>
                    </a:cubicBezTo>
                    <a:cubicBezTo>
                      <a:pt x="839848" y="363198"/>
                      <a:pt x="848058" y="363255"/>
                      <a:pt x="856288" y="363084"/>
                    </a:cubicBezTo>
                    <a:cubicBezTo>
                      <a:pt x="858241" y="363055"/>
                      <a:pt x="860184" y="363007"/>
                      <a:pt x="862127" y="362941"/>
                    </a:cubicBezTo>
                    <a:cubicBezTo>
                      <a:pt x="875338" y="362521"/>
                      <a:pt x="888549" y="361540"/>
                      <a:pt x="901779" y="359921"/>
                    </a:cubicBezTo>
                    <a:cubicBezTo>
                      <a:pt x="983942" y="352111"/>
                      <a:pt x="1026605" y="273167"/>
                      <a:pt x="1066171" y="210407"/>
                    </a:cubicBezTo>
                    <a:cubicBezTo>
                      <a:pt x="1074249" y="196396"/>
                      <a:pt x="1079173" y="180823"/>
                      <a:pt x="1086774" y="166554"/>
                    </a:cubicBezTo>
                    <a:cubicBezTo>
                      <a:pt x="1095566" y="148638"/>
                      <a:pt x="1105938" y="131569"/>
                      <a:pt x="1116530" y="114671"/>
                    </a:cubicBezTo>
                    <a:cubicBezTo>
                      <a:pt x="1140266" y="78124"/>
                      <a:pt x="1156354" y="33976"/>
                      <a:pt x="1195902" y="11478"/>
                    </a:cubicBezTo>
                    <a:cubicBezTo>
                      <a:pt x="1201988" y="7591"/>
                      <a:pt x="1208094" y="3724"/>
                      <a:pt x="1214276" y="0"/>
                    </a:cubicBezTo>
                    <a:close/>
                  </a:path>
                </a:pathLst>
              </a:custGeom>
              <a:solidFill>
                <a:srgbClr val="A4CECB">
                  <a:alpha val="33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8"/>
              <p:cNvSpPr/>
              <p:nvPr/>
            </p:nvSpPr>
            <p:spPr>
              <a:xfrm>
                <a:off x="3352320" y="1813680"/>
                <a:ext cx="1111815" cy="511674"/>
              </a:xfrm>
              <a:custGeom>
                <a:rect b="b" l="l" r="r" t="t"/>
                <a:pathLst>
                  <a:path extrusionOk="0" h="511674" w="1111815">
                    <a:moveTo>
                      <a:pt x="1111796" y="10"/>
                    </a:moveTo>
                    <a:lnTo>
                      <a:pt x="1111796" y="511674"/>
                    </a:lnTo>
                    <a:lnTo>
                      <a:pt x="0" y="511674"/>
                    </a:lnTo>
                    <a:cubicBezTo>
                      <a:pt x="4020" y="507340"/>
                      <a:pt x="7782" y="502768"/>
                      <a:pt x="11449" y="498139"/>
                    </a:cubicBezTo>
                    <a:cubicBezTo>
                      <a:pt x="27156" y="478850"/>
                      <a:pt x="37624" y="455752"/>
                      <a:pt x="54616" y="437483"/>
                    </a:cubicBezTo>
                    <a:cubicBezTo>
                      <a:pt x="74324" y="416766"/>
                      <a:pt x="101079" y="405317"/>
                      <a:pt x="126263" y="392792"/>
                    </a:cubicBezTo>
                    <a:cubicBezTo>
                      <a:pt x="127683" y="392078"/>
                      <a:pt x="129102" y="391344"/>
                      <a:pt x="130512" y="390611"/>
                    </a:cubicBezTo>
                    <a:cubicBezTo>
                      <a:pt x="149676" y="380581"/>
                      <a:pt x="167745" y="368408"/>
                      <a:pt x="184699" y="354949"/>
                    </a:cubicBezTo>
                    <a:cubicBezTo>
                      <a:pt x="187985" y="352339"/>
                      <a:pt x="191233" y="349691"/>
                      <a:pt x="194434" y="346996"/>
                    </a:cubicBezTo>
                    <a:cubicBezTo>
                      <a:pt x="201568" y="340252"/>
                      <a:pt x="207788" y="334413"/>
                      <a:pt x="213465" y="329270"/>
                    </a:cubicBezTo>
                    <a:cubicBezTo>
                      <a:pt x="236553" y="308334"/>
                      <a:pt x="250641" y="298942"/>
                      <a:pt x="280511" y="287884"/>
                    </a:cubicBezTo>
                    <a:cubicBezTo>
                      <a:pt x="287264" y="285388"/>
                      <a:pt x="294827" y="282807"/>
                      <a:pt x="303486" y="279978"/>
                    </a:cubicBezTo>
                    <a:cubicBezTo>
                      <a:pt x="359188" y="257775"/>
                      <a:pt x="410299" y="248784"/>
                      <a:pt x="466687" y="258385"/>
                    </a:cubicBezTo>
                    <a:cubicBezTo>
                      <a:pt x="476231" y="260004"/>
                      <a:pt x="485927" y="262157"/>
                      <a:pt x="495833" y="264871"/>
                    </a:cubicBezTo>
                    <a:cubicBezTo>
                      <a:pt x="502196" y="266309"/>
                      <a:pt x="509226" y="268319"/>
                      <a:pt x="516788" y="270777"/>
                    </a:cubicBezTo>
                    <a:cubicBezTo>
                      <a:pt x="517874" y="271129"/>
                      <a:pt x="518979" y="271501"/>
                      <a:pt x="520094" y="271872"/>
                    </a:cubicBezTo>
                    <a:cubicBezTo>
                      <a:pt x="524970" y="273501"/>
                      <a:pt x="530066" y="275301"/>
                      <a:pt x="535334" y="277235"/>
                    </a:cubicBezTo>
                    <a:cubicBezTo>
                      <a:pt x="540001" y="278949"/>
                      <a:pt x="544801" y="280778"/>
                      <a:pt x="549726" y="282683"/>
                    </a:cubicBezTo>
                    <a:cubicBezTo>
                      <a:pt x="551317" y="283302"/>
                      <a:pt x="552926" y="283921"/>
                      <a:pt x="554545" y="284559"/>
                    </a:cubicBezTo>
                    <a:cubicBezTo>
                      <a:pt x="559032" y="286322"/>
                      <a:pt x="563613" y="288141"/>
                      <a:pt x="568261" y="290008"/>
                    </a:cubicBezTo>
                    <a:cubicBezTo>
                      <a:pt x="574091" y="292341"/>
                      <a:pt x="580034" y="294751"/>
                      <a:pt x="586073" y="297199"/>
                    </a:cubicBezTo>
                    <a:cubicBezTo>
                      <a:pt x="594093" y="300457"/>
                      <a:pt x="602275" y="303781"/>
                      <a:pt x="610543" y="307105"/>
                    </a:cubicBezTo>
                    <a:cubicBezTo>
                      <a:pt x="612686" y="307962"/>
                      <a:pt x="614829" y="308829"/>
                      <a:pt x="616982" y="309686"/>
                    </a:cubicBezTo>
                    <a:cubicBezTo>
                      <a:pt x="627755" y="313992"/>
                      <a:pt x="638651" y="318249"/>
                      <a:pt x="649510" y="322297"/>
                    </a:cubicBezTo>
                    <a:cubicBezTo>
                      <a:pt x="651834" y="323174"/>
                      <a:pt x="654148" y="324031"/>
                      <a:pt x="656482" y="324879"/>
                    </a:cubicBezTo>
                    <a:cubicBezTo>
                      <a:pt x="668950" y="329432"/>
                      <a:pt x="681323" y="333670"/>
                      <a:pt x="693372" y="337337"/>
                    </a:cubicBezTo>
                    <a:cubicBezTo>
                      <a:pt x="695049" y="337852"/>
                      <a:pt x="696706" y="338347"/>
                      <a:pt x="698363" y="338823"/>
                    </a:cubicBezTo>
                    <a:cubicBezTo>
                      <a:pt x="736787" y="350091"/>
                      <a:pt x="771506" y="355111"/>
                      <a:pt x="794737" y="345519"/>
                    </a:cubicBezTo>
                    <a:cubicBezTo>
                      <a:pt x="832552" y="330546"/>
                      <a:pt x="868413" y="309324"/>
                      <a:pt x="899474" y="283054"/>
                    </a:cubicBezTo>
                    <a:cubicBezTo>
                      <a:pt x="917048" y="262547"/>
                      <a:pt x="930164" y="238697"/>
                      <a:pt x="939060" y="213227"/>
                    </a:cubicBezTo>
                    <a:cubicBezTo>
                      <a:pt x="951767" y="176813"/>
                      <a:pt x="962063" y="138789"/>
                      <a:pt x="984085" y="106575"/>
                    </a:cubicBezTo>
                    <a:cubicBezTo>
                      <a:pt x="1009736" y="69761"/>
                      <a:pt x="1049455" y="46758"/>
                      <a:pt x="1084593" y="20126"/>
                    </a:cubicBezTo>
                    <a:cubicBezTo>
                      <a:pt x="1093556" y="13278"/>
                      <a:pt x="1102776" y="6753"/>
                      <a:pt x="1111815" y="0"/>
                    </a:cubicBezTo>
                    <a:close/>
                  </a:path>
                </a:pathLst>
              </a:custGeom>
              <a:solidFill>
                <a:srgbClr val="A4CECB">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8"/>
              <p:cNvSpPr/>
              <p:nvPr/>
            </p:nvSpPr>
            <p:spPr>
              <a:xfrm>
                <a:off x="3418920" y="1900440"/>
                <a:ext cx="1045502" cy="424863"/>
              </a:xfrm>
              <a:custGeom>
                <a:rect b="b" l="l" r="r" t="t"/>
                <a:pathLst>
                  <a:path extrusionOk="0" h="424863" w="1045502">
                    <a:moveTo>
                      <a:pt x="1045502" y="0"/>
                    </a:moveTo>
                    <a:lnTo>
                      <a:pt x="1045502" y="424863"/>
                    </a:lnTo>
                    <a:lnTo>
                      <a:pt x="0" y="424863"/>
                    </a:lnTo>
                    <a:cubicBezTo>
                      <a:pt x="9487" y="415538"/>
                      <a:pt x="16040" y="403841"/>
                      <a:pt x="22917" y="392554"/>
                    </a:cubicBezTo>
                    <a:cubicBezTo>
                      <a:pt x="33557" y="374685"/>
                      <a:pt x="42501" y="355806"/>
                      <a:pt x="54493" y="338766"/>
                    </a:cubicBezTo>
                    <a:cubicBezTo>
                      <a:pt x="62522" y="326679"/>
                      <a:pt x="72742" y="316592"/>
                      <a:pt x="83972" y="307686"/>
                    </a:cubicBezTo>
                    <a:cubicBezTo>
                      <a:pt x="91554" y="301666"/>
                      <a:pt x="99603" y="296170"/>
                      <a:pt x="107747" y="290970"/>
                    </a:cubicBezTo>
                    <a:cubicBezTo>
                      <a:pt x="118586" y="283912"/>
                      <a:pt x="129340" y="276501"/>
                      <a:pt x="141161" y="271148"/>
                    </a:cubicBezTo>
                    <a:cubicBezTo>
                      <a:pt x="141656" y="270929"/>
                      <a:pt x="142142" y="270710"/>
                      <a:pt x="142646" y="270491"/>
                    </a:cubicBezTo>
                    <a:cubicBezTo>
                      <a:pt x="157258" y="264404"/>
                      <a:pt x="172422" y="259718"/>
                      <a:pt x="187252" y="254213"/>
                    </a:cubicBezTo>
                    <a:cubicBezTo>
                      <a:pt x="187595" y="254079"/>
                      <a:pt x="187938" y="253965"/>
                      <a:pt x="188281" y="253822"/>
                    </a:cubicBezTo>
                    <a:cubicBezTo>
                      <a:pt x="206931" y="246840"/>
                      <a:pt x="225114" y="238677"/>
                      <a:pt x="243716" y="231581"/>
                    </a:cubicBezTo>
                    <a:cubicBezTo>
                      <a:pt x="252308" y="228257"/>
                      <a:pt x="261014" y="225238"/>
                      <a:pt x="269824" y="222523"/>
                    </a:cubicBezTo>
                    <a:cubicBezTo>
                      <a:pt x="281797" y="218818"/>
                      <a:pt x="293942" y="215665"/>
                      <a:pt x="306181" y="213008"/>
                    </a:cubicBezTo>
                    <a:cubicBezTo>
                      <a:pt x="316449" y="210750"/>
                      <a:pt x="326841" y="208855"/>
                      <a:pt x="337337" y="208140"/>
                    </a:cubicBezTo>
                    <a:cubicBezTo>
                      <a:pt x="343157" y="207759"/>
                      <a:pt x="348967" y="207807"/>
                      <a:pt x="354749" y="208207"/>
                    </a:cubicBezTo>
                    <a:cubicBezTo>
                      <a:pt x="367084" y="209055"/>
                      <a:pt x="379295" y="211512"/>
                      <a:pt x="391211" y="214951"/>
                    </a:cubicBezTo>
                    <a:cubicBezTo>
                      <a:pt x="395335" y="216132"/>
                      <a:pt x="399412" y="217427"/>
                      <a:pt x="403450" y="218818"/>
                    </a:cubicBezTo>
                    <a:cubicBezTo>
                      <a:pt x="404727" y="219275"/>
                      <a:pt x="406013" y="219732"/>
                      <a:pt x="407279" y="220199"/>
                    </a:cubicBezTo>
                    <a:cubicBezTo>
                      <a:pt x="413242" y="222380"/>
                      <a:pt x="419138" y="224723"/>
                      <a:pt x="424977" y="227219"/>
                    </a:cubicBezTo>
                    <a:cubicBezTo>
                      <a:pt x="430178" y="229429"/>
                      <a:pt x="435331" y="231753"/>
                      <a:pt x="440426" y="234191"/>
                    </a:cubicBezTo>
                    <a:cubicBezTo>
                      <a:pt x="440703" y="234325"/>
                      <a:pt x="440979" y="234448"/>
                      <a:pt x="441255" y="234582"/>
                    </a:cubicBezTo>
                    <a:cubicBezTo>
                      <a:pt x="442722" y="235287"/>
                      <a:pt x="444189" y="235991"/>
                      <a:pt x="445646" y="236725"/>
                    </a:cubicBezTo>
                    <a:cubicBezTo>
                      <a:pt x="445913" y="236849"/>
                      <a:pt x="446180" y="236972"/>
                      <a:pt x="446437" y="237115"/>
                    </a:cubicBezTo>
                    <a:cubicBezTo>
                      <a:pt x="460600" y="244135"/>
                      <a:pt x="474383" y="251927"/>
                      <a:pt x="487823" y="260261"/>
                    </a:cubicBezTo>
                    <a:cubicBezTo>
                      <a:pt x="490090" y="261661"/>
                      <a:pt x="492338" y="263080"/>
                      <a:pt x="494586" y="264519"/>
                    </a:cubicBezTo>
                    <a:cubicBezTo>
                      <a:pt x="498691" y="267138"/>
                      <a:pt x="502768" y="269805"/>
                      <a:pt x="506797" y="272529"/>
                    </a:cubicBezTo>
                    <a:cubicBezTo>
                      <a:pt x="507273" y="272844"/>
                      <a:pt x="507740" y="273158"/>
                      <a:pt x="508206" y="273472"/>
                    </a:cubicBezTo>
                    <a:cubicBezTo>
                      <a:pt x="509721" y="274491"/>
                      <a:pt x="511245" y="275501"/>
                      <a:pt x="512769" y="276501"/>
                    </a:cubicBezTo>
                    <a:cubicBezTo>
                      <a:pt x="519779" y="281130"/>
                      <a:pt x="526885" y="285607"/>
                      <a:pt x="534181" y="289770"/>
                    </a:cubicBezTo>
                    <a:cubicBezTo>
                      <a:pt x="536515" y="291094"/>
                      <a:pt x="538867" y="292398"/>
                      <a:pt x="541249" y="293656"/>
                    </a:cubicBezTo>
                    <a:cubicBezTo>
                      <a:pt x="542277" y="294199"/>
                      <a:pt x="543316" y="294742"/>
                      <a:pt x="544354" y="295275"/>
                    </a:cubicBezTo>
                    <a:cubicBezTo>
                      <a:pt x="564947" y="305781"/>
                      <a:pt x="587007" y="313096"/>
                      <a:pt x="609210" y="319383"/>
                    </a:cubicBezTo>
                    <a:cubicBezTo>
                      <a:pt x="633432" y="326250"/>
                      <a:pt x="658216" y="330975"/>
                      <a:pt x="683324" y="332908"/>
                    </a:cubicBezTo>
                    <a:cubicBezTo>
                      <a:pt x="703469" y="334394"/>
                      <a:pt x="723671" y="335404"/>
                      <a:pt x="743874" y="335671"/>
                    </a:cubicBezTo>
                    <a:cubicBezTo>
                      <a:pt x="759371" y="335813"/>
                      <a:pt x="775287" y="335328"/>
                      <a:pt x="789737" y="329117"/>
                    </a:cubicBezTo>
                    <a:cubicBezTo>
                      <a:pt x="798719" y="325479"/>
                      <a:pt x="806234" y="319192"/>
                      <a:pt x="813159" y="312553"/>
                    </a:cubicBezTo>
                    <a:cubicBezTo>
                      <a:pt x="838857" y="286817"/>
                      <a:pt x="855440" y="253184"/>
                      <a:pt x="865184" y="218427"/>
                    </a:cubicBezTo>
                    <a:cubicBezTo>
                      <a:pt x="878986" y="170059"/>
                      <a:pt x="887101" y="118901"/>
                      <a:pt x="912457" y="74790"/>
                    </a:cubicBezTo>
                    <a:cubicBezTo>
                      <a:pt x="917848" y="65599"/>
                      <a:pt x="925573" y="58036"/>
                      <a:pt x="933622" y="51168"/>
                    </a:cubicBezTo>
                    <a:cubicBezTo>
                      <a:pt x="949595" y="37748"/>
                      <a:pt x="969035" y="29432"/>
                      <a:pt x="988505" y="22450"/>
                    </a:cubicBezTo>
                    <a:cubicBezTo>
                      <a:pt x="1008050" y="15164"/>
                      <a:pt x="1027119" y="8773"/>
                      <a:pt x="1045493" y="19"/>
                    </a:cubicBezTo>
                    <a:close/>
                  </a:path>
                </a:pathLst>
              </a:custGeom>
              <a:solidFill>
                <a:srgbClr val="A4CECB">
                  <a:alpha val="64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8"/>
              <p:cNvSpPr/>
              <p:nvPr/>
            </p:nvSpPr>
            <p:spPr>
              <a:xfrm>
                <a:off x="3493440" y="1942920"/>
                <a:ext cx="970969" cy="382248"/>
              </a:xfrm>
              <a:custGeom>
                <a:rect b="b" l="l" r="r" t="t"/>
                <a:pathLst>
                  <a:path extrusionOk="0" h="382248" w="970969">
                    <a:moveTo>
                      <a:pt x="970969" y="0"/>
                    </a:moveTo>
                    <a:lnTo>
                      <a:pt x="970969" y="382248"/>
                    </a:lnTo>
                    <a:lnTo>
                      <a:pt x="0" y="382248"/>
                    </a:lnTo>
                    <a:cubicBezTo>
                      <a:pt x="18669" y="366522"/>
                      <a:pt x="33804" y="346872"/>
                      <a:pt x="46415" y="326050"/>
                    </a:cubicBezTo>
                    <a:cubicBezTo>
                      <a:pt x="55978" y="309686"/>
                      <a:pt x="64113" y="291751"/>
                      <a:pt x="73876" y="275149"/>
                    </a:cubicBezTo>
                    <a:cubicBezTo>
                      <a:pt x="83334" y="259051"/>
                      <a:pt x="94307" y="244202"/>
                      <a:pt x="109585" y="233229"/>
                    </a:cubicBezTo>
                    <a:cubicBezTo>
                      <a:pt x="112557" y="231086"/>
                      <a:pt x="115681" y="229105"/>
                      <a:pt x="118996" y="227286"/>
                    </a:cubicBezTo>
                    <a:cubicBezTo>
                      <a:pt x="125387" y="223618"/>
                      <a:pt x="132026" y="220466"/>
                      <a:pt x="138827" y="217713"/>
                    </a:cubicBezTo>
                    <a:cubicBezTo>
                      <a:pt x="155143" y="211103"/>
                      <a:pt x="172402" y="206769"/>
                      <a:pt x="189567" y="202978"/>
                    </a:cubicBezTo>
                    <a:cubicBezTo>
                      <a:pt x="216865" y="197358"/>
                      <a:pt x="245240" y="192348"/>
                      <a:pt x="273091" y="194881"/>
                    </a:cubicBezTo>
                    <a:cubicBezTo>
                      <a:pt x="279140" y="195424"/>
                      <a:pt x="285159" y="196329"/>
                      <a:pt x="291141" y="197663"/>
                    </a:cubicBezTo>
                    <a:cubicBezTo>
                      <a:pt x="293351" y="198158"/>
                      <a:pt x="295542" y="198701"/>
                      <a:pt x="297742" y="199311"/>
                    </a:cubicBezTo>
                    <a:cubicBezTo>
                      <a:pt x="302790" y="200530"/>
                      <a:pt x="307677" y="202073"/>
                      <a:pt x="312420" y="203873"/>
                    </a:cubicBezTo>
                    <a:cubicBezTo>
                      <a:pt x="314354" y="204606"/>
                      <a:pt x="316259" y="205378"/>
                      <a:pt x="318135" y="206207"/>
                    </a:cubicBezTo>
                    <a:cubicBezTo>
                      <a:pt x="318735" y="206464"/>
                      <a:pt x="319326" y="206731"/>
                      <a:pt x="319926" y="206997"/>
                    </a:cubicBezTo>
                    <a:cubicBezTo>
                      <a:pt x="324736" y="209159"/>
                      <a:pt x="329394" y="211588"/>
                      <a:pt x="333946" y="214236"/>
                    </a:cubicBezTo>
                    <a:cubicBezTo>
                      <a:pt x="335413" y="215084"/>
                      <a:pt x="336871" y="215951"/>
                      <a:pt x="338309" y="216846"/>
                    </a:cubicBezTo>
                    <a:cubicBezTo>
                      <a:pt x="344386" y="220599"/>
                      <a:pt x="350253" y="224695"/>
                      <a:pt x="355997" y="229038"/>
                    </a:cubicBezTo>
                    <a:cubicBezTo>
                      <a:pt x="358073" y="230600"/>
                      <a:pt x="360140" y="232191"/>
                      <a:pt x="362188" y="233810"/>
                    </a:cubicBezTo>
                    <a:cubicBezTo>
                      <a:pt x="364836" y="235896"/>
                      <a:pt x="367455" y="238020"/>
                      <a:pt x="370056" y="240163"/>
                    </a:cubicBezTo>
                    <a:cubicBezTo>
                      <a:pt x="371694" y="241525"/>
                      <a:pt x="373323" y="242888"/>
                      <a:pt x="374961" y="244259"/>
                    </a:cubicBezTo>
                    <a:cubicBezTo>
                      <a:pt x="378666" y="247374"/>
                      <a:pt x="382343" y="250517"/>
                      <a:pt x="386010" y="253641"/>
                    </a:cubicBezTo>
                    <a:cubicBezTo>
                      <a:pt x="387677" y="255070"/>
                      <a:pt x="389344" y="256489"/>
                      <a:pt x="391011" y="257899"/>
                    </a:cubicBezTo>
                    <a:cubicBezTo>
                      <a:pt x="393773" y="260252"/>
                      <a:pt x="396535" y="262595"/>
                      <a:pt x="399317" y="264890"/>
                    </a:cubicBezTo>
                    <a:cubicBezTo>
                      <a:pt x="442627" y="298656"/>
                      <a:pt x="495605" y="318478"/>
                      <a:pt x="548145" y="332823"/>
                    </a:cubicBezTo>
                    <a:cubicBezTo>
                      <a:pt x="593493" y="341004"/>
                      <a:pt x="639937" y="340100"/>
                      <a:pt x="685791" y="337937"/>
                    </a:cubicBezTo>
                    <a:cubicBezTo>
                      <a:pt x="717080" y="335270"/>
                      <a:pt x="751484" y="337566"/>
                      <a:pt x="779002" y="320116"/>
                    </a:cubicBezTo>
                    <a:cubicBezTo>
                      <a:pt x="823198" y="286655"/>
                      <a:pt x="865194" y="192205"/>
                      <a:pt x="876767" y="138255"/>
                    </a:cubicBezTo>
                    <a:cubicBezTo>
                      <a:pt x="882434" y="107594"/>
                      <a:pt x="873576" y="73057"/>
                      <a:pt x="892188" y="45939"/>
                    </a:cubicBezTo>
                    <a:cubicBezTo>
                      <a:pt x="905627" y="26251"/>
                      <a:pt x="927859" y="15154"/>
                      <a:pt x="949700" y="7239"/>
                    </a:cubicBezTo>
                    <a:cubicBezTo>
                      <a:pt x="956815" y="5077"/>
                      <a:pt x="963873" y="2467"/>
                      <a:pt x="970969" y="1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5" name="Google Shape;135;p8"/>
            <p:cNvGrpSpPr/>
            <p:nvPr/>
          </p:nvGrpSpPr>
          <p:grpSpPr>
            <a:xfrm rot="10800000">
              <a:off x="5517570" y="2959611"/>
              <a:ext cx="5275862" cy="2583512"/>
              <a:chOff x="7295760" y="1168031"/>
              <a:chExt cx="2030349" cy="994232"/>
            </a:xfrm>
          </p:grpSpPr>
          <p:sp>
            <p:nvSpPr>
              <p:cNvPr id="136" name="Google Shape;136;p8"/>
              <p:cNvSpPr/>
              <p:nvPr/>
            </p:nvSpPr>
            <p:spPr>
              <a:xfrm>
                <a:off x="7295760" y="1170720"/>
                <a:ext cx="2030349" cy="991543"/>
              </a:xfrm>
              <a:custGeom>
                <a:rect b="b" l="l" r="r" t="t"/>
                <a:pathLst>
                  <a:path extrusionOk="0" h="991543" w="2030349">
                    <a:moveTo>
                      <a:pt x="2028692" y="333480"/>
                    </a:moveTo>
                    <a:cubicBezTo>
                      <a:pt x="2025758" y="365436"/>
                      <a:pt x="2013490" y="397297"/>
                      <a:pt x="2000774" y="426168"/>
                    </a:cubicBezTo>
                    <a:cubicBezTo>
                      <a:pt x="1986401" y="458676"/>
                      <a:pt x="1967227" y="488890"/>
                      <a:pt x="1944967" y="516588"/>
                    </a:cubicBezTo>
                    <a:cubicBezTo>
                      <a:pt x="1933375" y="530714"/>
                      <a:pt x="1911877" y="551936"/>
                      <a:pt x="1892160" y="542363"/>
                    </a:cubicBezTo>
                    <a:cubicBezTo>
                      <a:pt x="1888674" y="540372"/>
                      <a:pt x="1886045" y="537105"/>
                      <a:pt x="1883902" y="533772"/>
                    </a:cubicBezTo>
                    <a:cubicBezTo>
                      <a:pt x="1875672" y="520436"/>
                      <a:pt x="1876749" y="504111"/>
                      <a:pt x="1872767" y="489404"/>
                    </a:cubicBezTo>
                    <a:cubicBezTo>
                      <a:pt x="1870539" y="480898"/>
                      <a:pt x="1866195" y="472678"/>
                      <a:pt x="1859832" y="466496"/>
                    </a:cubicBezTo>
                    <a:cubicBezTo>
                      <a:pt x="1845945" y="455943"/>
                      <a:pt x="1816560" y="455400"/>
                      <a:pt x="1799929" y="459248"/>
                    </a:cubicBezTo>
                    <a:cubicBezTo>
                      <a:pt x="1777908" y="465182"/>
                      <a:pt x="1757734" y="476193"/>
                      <a:pt x="1736541" y="484356"/>
                    </a:cubicBezTo>
                    <a:lnTo>
                      <a:pt x="1736512" y="484356"/>
                    </a:lnTo>
                    <a:cubicBezTo>
                      <a:pt x="1736112" y="484537"/>
                      <a:pt x="1735722" y="484689"/>
                      <a:pt x="1735322" y="484842"/>
                    </a:cubicBezTo>
                    <a:cubicBezTo>
                      <a:pt x="1724615" y="488575"/>
                      <a:pt x="1713548" y="491385"/>
                      <a:pt x="1702327" y="493157"/>
                    </a:cubicBezTo>
                    <a:cubicBezTo>
                      <a:pt x="1697984" y="493862"/>
                      <a:pt x="1693612" y="494376"/>
                      <a:pt x="1689240" y="494776"/>
                    </a:cubicBezTo>
                    <a:cubicBezTo>
                      <a:pt x="1686706" y="494986"/>
                      <a:pt x="1684134" y="495176"/>
                      <a:pt x="1681563" y="495262"/>
                    </a:cubicBezTo>
                    <a:cubicBezTo>
                      <a:pt x="1679610" y="495357"/>
                      <a:pt x="1677648" y="495414"/>
                      <a:pt x="1675695" y="495443"/>
                    </a:cubicBezTo>
                    <a:cubicBezTo>
                      <a:pt x="1675391" y="495443"/>
                      <a:pt x="1675057" y="495414"/>
                      <a:pt x="1674743" y="495386"/>
                    </a:cubicBezTo>
                    <a:cubicBezTo>
                      <a:pt x="1672942" y="495329"/>
                      <a:pt x="1671133" y="495205"/>
                      <a:pt x="1669304" y="495052"/>
                    </a:cubicBezTo>
                    <a:cubicBezTo>
                      <a:pt x="1667351" y="494871"/>
                      <a:pt x="1665360" y="494652"/>
                      <a:pt x="1663341" y="494376"/>
                    </a:cubicBezTo>
                    <a:cubicBezTo>
                      <a:pt x="1657074" y="493547"/>
                      <a:pt x="1650740" y="492271"/>
                      <a:pt x="1644501" y="490557"/>
                    </a:cubicBezTo>
                    <a:cubicBezTo>
                      <a:pt x="1637005" y="488509"/>
                      <a:pt x="1629604" y="485813"/>
                      <a:pt x="1622574" y="482575"/>
                    </a:cubicBezTo>
                    <a:cubicBezTo>
                      <a:pt x="1619183" y="481041"/>
                      <a:pt x="1615907" y="479365"/>
                      <a:pt x="1612697" y="477526"/>
                    </a:cubicBezTo>
                    <a:cubicBezTo>
                      <a:pt x="1607591" y="474678"/>
                      <a:pt x="1602696" y="471507"/>
                      <a:pt x="1598200" y="468049"/>
                    </a:cubicBezTo>
                    <a:cubicBezTo>
                      <a:pt x="1581045" y="453800"/>
                      <a:pt x="1566062" y="435112"/>
                      <a:pt x="1550832" y="419300"/>
                    </a:cubicBezTo>
                    <a:cubicBezTo>
                      <a:pt x="1544469" y="412756"/>
                      <a:pt x="1538259" y="405813"/>
                      <a:pt x="1530439" y="400983"/>
                    </a:cubicBezTo>
                    <a:cubicBezTo>
                      <a:pt x="1512732" y="390620"/>
                      <a:pt x="1492615" y="387801"/>
                      <a:pt x="1472403" y="388963"/>
                    </a:cubicBezTo>
                    <a:cubicBezTo>
                      <a:pt x="1468279" y="389144"/>
                      <a:pt x="1464173" y="389449"/>
                      <a:pt x="1460078" y="389849"/>
                    </a:cubicBezTo>
                    <a:lnTo>
                      <a:pt x="1460049" y="389849"/>
                    </a:lnTo>
                    <a:cubicBezTo>
                      <a:pt x="1443047" y="391592"/>
                      <a:pt x="1426226" y="395049"/>
                      <a:pt x="1409595" y="399088"/>
                    </a:cubicBezTo>
                    <a:cubicBezTo>
                      <a:pt x="1390697" y="403889"/>
                      <a:pt x="1371953" y="409451"/>
                      <a:pt x="1353817" y="416614"/>
                    </a:cubicBezTo>
                    <a:cubicBezTo>
                      <a:pt x="1334586" y="424415"/>
                      <a:pt x="1315717" y="433711"/>
                      <a:pt x="1299696" y="447037"/>
                    </a:cubicBezTo>
                    <a:cubicBezTo>
                      <a:pt x="1279484" y="464344"/>
                      <a:pt x="1264253" y="486451"/>
                      <a:pt x="1252271" y="510121"/>
                    </a:cubicBezTo>
                    <a:cubicBezTo>
                      <a:pt x="1252271" y="510121"/>
                      <a:pt x="1252261" y="510140"/>
                      <a:pt x="1252242" y="510178"/>
                    </a:cubicBezTo>
                    <a:cubicBezTo>
                      <a:pt x="1252242" y="510178"/>
                      <a:pt x="1252213" y="510207"/>
                      <a:pt x="1252213" y="510235"/>
                    </a:cubicBezTo>
                    <a:cubicBezTo>
                      <a:pt x="1248118" y="518217"/>
                      <a:pt x="1244413" y="526380"/>
                      <a:pt x="1241022" y="534581"/>
                    </a:cubicBezTo>
                    <a:lnTo>
                      <a:pt x="1241022" y="534610"/>
                    </a:lnTo>
                    <a:cubicBezTo>
                      <a:pt x="1240193" y="536600"/>
                      <a:pt x="1239403" y="538582"/>
                      <a:pt x="1238603" y="540572"/>
                    </a:cubicBezTo>
                    <a:cubicBezTo>
                      <a:pt x="1233897" y="552526"/>
                      <a:pt x="1230135" y="564852"/>
                      <a:pt x="1227382" y="577425"/>
                    </a:cubicBezTo>
                    <a:cubicBezTo>
                      <a:pt x="1226010" y="586816"/>
                      <a:pt x="1224963" y="596227"/>
                      <a:pt x="1223868" y="605647"/>
                    </a:cubicBezTo>
                    <a:cubicBezTo>
                      <a:pt x="1222182" y="618792"/>
                      <a:pt x="1220714" y="632041"/>
                      <a:pt x="1219314" y="645309"/>
                    </a:cubicBezTo>
                    <a:cubicBezTo>
                      <a:pt x="1218676" y="651272"/>
                      <a:pt x="1218028" y="657235"/>
                      <a:pt x="1217362" y="663226"/>
                    </a:cubicBezTo>
                    <a:lnTo>
                      <a:pt x="1217362" y="663254"/>
                    </a:lnTo>
                    <a:cubicBezTo>
                      <a:pt x="1216105" y="674665"/>
                      <a:pt x="1214828" y="686067"/>
                      <a:pt x="1213323" y="697440"/>
                    </a:cubicBezTo>
                    <a:lnTo>
                      <a:pt x="1213323" y="697468"/>
                    </a:lnTo>
                    <a:cubicBezTo>
                      <a:pt x="1212561" y="703155"/>
                      <a:pt x="1211790" y="708812"/>
                      <a:pt x="1210904" y="714470"/>
                    </a:cubicBezTo>
                    <a:lnTo>
                      <a:pt x="1210904" y="714499"/>
                    </a:lnTo>
                    <a:cubicBezTo>
                      <a:pt x="1209465" y="724195"/>
                      <a:pt x="1207818" y="733825"/>
                      <a:pt x="1205922" y="743369"/>
                    </a:cubicBezTo>
                    <a:lnTo>
                      <a:pt x="1205894" y="743398"/>
                    </a:lnTo>
                    <a:cubicBezTo>
                      <a:pt x="1204884" y="748532"/>
                      <a:pt x="1203751" y="753647"/>
                      <a:pt x="1202560" y="758752"/>
                    </a:cubicBezTo>
                    <a:cubicBezTo>
                      <a:pt x="1198521" y="776002"/>
                      <a:pt x="1193444" y="792966"/>
                      <a:pt x="1186844" y="809511"/>
                    </a:cubicBezTo>
                    <a:cubicBezTo>
                      <a:pt x="1185253" y="813521"/>
                      <a:pt x="1183539" y="817521"/>
                      <a:pt x="1181767" y="821465"/>
                    </a:cubicBezTo>
                    <a:cubicBezTo>
                      <a:pt x="1181710" y="821560"/>
                      <a:pt x="1181671" y="821674"/>
                      <a:pt x="1181614" y="821769"/>
                    </a:cubicBezTo>
                    <a:cubicBezTo>
                      <a:pt x="1178500" y="828685"/>
                      <a:pt x="1175004" y="835438"/>
                      <a:pt x="1171127" y="841981"/>
                    </a:cubicBezTo>
                    <a:lnTo>
                      <a:pt x="1171127" y="842010"/>
                    </a:lnTo>
                    <a:cubicBezTo>
                      <a:pt x="1169565" y="844639"/>
                      <a:pt x="1167946" y="847239"/>
                      <a:pt x="1166231" y="849773"/>
                    </a:cubicBezTo>
                    <a:lnTo>
                      <a:pt x="1166231" y="849801"/>
                    </a:lnTo>
                    <a:cubicBezTo>
                      <a:pt x="1163203" y="854450"/>
                      <a:pt x="1159964" y="858974"/>
                      <a:pt x="1156478" y="863317"/>
                    </a:cubicBezTo>
                    <a:cubicBezTo>
                      <a:pt x="1155040" y="865156"/>
                      <a:pt x="1153544" y="866985"/>
                      <a:pt x="1151982" y="868756"/>
                    </a:cubicBezTo>
                    <a:cubicBezTo>
                      <a:pt x="1151735" y="869061"/>
                      <a:pt x="1151496" y="869366"/>
                      <a:pt x="1151249" y="869642"/>
                    </a:cubicBezTo>
                    <a:cubicBezTo>
                      <a:pt x="1147820" y="873500"/>
                      <a:pt x="1144276" y="877291"/>
                      <a:pt x="1140581" y="881053"/>
                    </a:cubicBezTo>
                    <a:cubicBezTo>
                      <a:pt x="1136847" y="884844"/>
                      <a:pt x="1132970" y="888606"/>
                      <a:pt x="1128960" y="892273"/>
                    </a:cubicBezTo>
                    <a:cubicBezTo>
                      <a:pt x="1128436" y="892759"/>
                      <a:pt x="1127922" y="893226"/>
                      <a:pt x="1127369" y="893712"/>
                    </a:cubicBezTo>
                    <a:cubicBezTo>
                      <a:pt x="1125531" y="895398"/>
                      <a:pt x="1123674" y="897045"/>
                      <a:pt x="1121778" y="898665"/>
                    </a:cubicBezTo>
                    <a:cubicBezTo>
                      <a:pt x="1118140" y="901846"/>
                      <a:pt x="1114377" y="904999"/>
                      <a:pt x="1110558" y="908056"/>
                    </a:cubicBezTo>
                    <a:cubicBezTo>
                      <a:pt x="1108234" y="909923"/>
                      <a:pt x="1105881" y="911752"/>
                      <a:pt x="1103491" y="913533"/>
                    </a:cubicBezTo>
                    <a:cubicBezTo>
                      <a:pt x="1043159" y="959491"/>
                      <a:pt x="963654" y="991543"/>
                      <a:pt x="893045" y="990810"/>
                    </a:cubicBezTo>
                    <a:cubicBezTo>
                      <a:pt x="828094" y="990076"/>
                      <a:pt x="775649" y="946442"/>
                      <a:pt x="731434" y="903256"/>
                    </a:cubicBezTo>
                    <a:cubicBezTo>
                      <a:pt x="716508" y="889187"/>
                      <a:pt x="701249" y="875271"/>
                      <a:pt x="683695" y="864508"/>
                    </a:cubicBezTo>
                    <a:cubicBezTo>
                      <a:pt x="653758" y="845944"/>
                      <a:pt x="619449" y="836562"/>
                      <a:pt x="584920" y="831113"/>
                    </a:cubicBezTo>
                    <a:cubicBezTo>
                      <a:pt x="537581" y="823189"/>
                      <a:pt x="489452" y="822979"/>
                      <a:pt x="441903" y="816864"/>
                    </a:cubicBezTo>
                    <a:cubicBezTo>
                      <a:pt x="419671" y="813864"/>
                      <a:pt x="396888" y="811111"/>
                      <a:pt x="376399" y="801357"/>
                    </a:cubicBezTo>
                    <a:cubicBezTo>
                      <a:pt x="368294" y="797538"/>
                      <a:pt x="361140" y="791966"/>
                      <a:pt x="354416" y="786098"/>
                    </a:cubicBezTo>
                    <a:cubicBezTo>
                      <a:pt x="348910" y="781145"/>
                      <a:pt x="343500" y="775945"/>
                      <a:pt x="339490" y="769677"/>
                    </a:cubicBezTo>
                    <a:cubicBezTo>
                      <a:pt x="333832" y="760133"/>
                      <a:pt x="332089" y="747141"/>
                      <a:pt x="333251" y="736225"/>
                    </a:cubicBezTo>
                    <a:cubicBezTo>
                      <a:pt x="335147" y="723776"/>
                      <a:pt x="339823" y="711794"/>
                      <a:pt x="345852" y="700783"/>
                    </a:cubicBezTo>
                    <a:cubicBezTo>
                      <a:pt x="352215" y="688915"/>
                      <a:pt x="361569" y="678952"/>
                      <a:pt x="371542" y="670017"/>
                    </a:cubicBezTo>
                    <a:cubicBezTo>
                      <a:pt x="384572" y="658920"/>
                      <a:pt x="399793" y="650872"/>
                      <a:pt x="413833" y="641213"/>
                    </a:cubicBezTo>
                    <a:cubicBezTo>
                      <a:pt x="437560" y="625373"/>
                      <a:pt x="458019" y="608219"/>
                      <a:pt x="482146" y="593636"/>
                    </a:cubicBezTo>
                    <a:cubicBezTo>
                      <a:pt x="501777" y="581530"/>
                      <a:pt x="521713" y="569509"/>
                      <a:pt x="538781" y="553850"/>
                    </a:cubicBezTo>
                    <a:cubicBezTo>
                      <a:pt x="546278" y="546478"/>
                      <a:pt x="553403" y="538648"/>
                      <a:pt x="559175" y="529847"/>
                    </a:cubicBezTo>
                    <a:cubicBezTo>
                      <a:pt x="569661" y="512664"/>
                      <a:pt x="575138" y="492328"/>
                      <a:pt x="573605" y="472173"/>
                    </a:cubicBezTo>
                    <a:cubicBezTo>
                      <a:pt x="572596" y="464134"/>
                      <a:pt x="570976" y="456086"/>
                      <a:pt x="567976" y="448532"/>
                    </a:cubicBezTo>
                    <a:cubicBezTo>
                      <a:pt x="562899" y="436235"/>
                      <a:pt x="557270" y="424034"/>
                      <a:pt x="549535" y="413147"/>
                    </a:cubicBezTo>
                    <a:cubicBezTo>
                      <a:pt x="542592" y="403879"/>
                      <a:pt x="533847" y="395564"/>
                      <a:pt x="523237" y="390639"/>
                    </a:cubicBezTo>
                    <a:cubicBezTo>
                      <a:pt x="515045" y="387096"/>
                      <a:pt x="506358" y="384858"/>
                      <a:pt x="497548" y="383515"/>
                    </a:cubicBezTo>
                    <a:cubicBezTo>
                      <a:pt x="489413" y="382295"/>
                      <a:pt x="481155" y="381286"/>
                      <a:pt x="472964" y="382353"/>
                    </a:cubicBezTo>
                    <a:cubicBezTo>
                      <a:pt x="440483" y="387277"/>
                      <a:pt x="408537" y="396145"/>
                      <a:pt x="377923" y="408013"/>
                    </a:cubicBezTo>
                    <a:cubicBezTo>
                      <a:pt x="352692" y="417986"/>
                      <a:pt x="328688" y="430673"/>
                      <a:pt x="304076" y="442017"/>
                    </a:cubicBezTo>
                    <a:cubicBezTo>
                      <a:pt x="289122" y="448685"/>
                      <a:pt x="273891" y="454857"/>
                      <a:pt x="258175" y="459476"/>
                    </a:cubicBezTo>
                    <a:cubicBezTo>
                      <a:pt x="242087" y="464334"/>
                      <a:pt x="225390" y="466630"/>
                      <a:pt x="208693" y="467706"/>
                    </a:cubicBezTo>
                    <a:cubicBezTo>
                      <a:pt x="172088" y="470335"/>
                      <a:pt x="133683" y="465868"/>
                      <a:pt x="101937" y="446303"/>
                    </a:cubicBezTo>
                    <a:cubicBezTo>
                      <a:pt x="86982" y="437493"/>
                      <a:pt x="73342" y="425758"/>
                      <a:pt x="64932" y="410308"/>
                    </a:cubicBezTo>
                    <a:cubicBezTo>
                      <a:pt x="60007" y="399879"/>
                      <a:pt x="56464" y="388534"/>
                      <a:pt x="54378" y="376914"/>
                    </a:cubicBezTo>
                    <a:cubicBezTo>
                      <a:pt x="53588" y="374895"/>
                      <a:pt x="52845" y="372904"/>
                      <a:pt x="52206" y="370856"/>
                    </a:cubicBezTo>
                    <a:cubicBezTo>
                      <a:pt x="50892" y="366332"/>
                      <a:pt x="49244" y="361683"/>
                      <a:pt x="49635" y="356911"/>
                    </a:cubicBezTo>
                    <a:cubicBezTo>
                      <a:pt x="50159" y="338042"/>
                      <a:pt x="53426" y="318964"/>
                      <a:pt x="62294" y="302114"/>
                    </a:cubicBezTo>
                    <a:cubicBezTo>
                      <a:pt x="68656" y="289484"/>
                      <a:pt x="76419" y="277587"/>
                      <a:pt x="82534" y="264805"/>
                    </a:cubicBezTo>
                    <a:cubicBezTo>
                      <a:pt x="86077" y="257346"/>
                      <a:pt x="87792" y="249088"/>
                      <a:pt x="86782" y="240830"/>
                    </a:cubicBezTo>
                    <a:cubicBezTo>
                      <a:pt x="84763" y="225114"/>
                      <a:pt x="77819" y="210560"/>
                      <a:pt x="70513" y="196672"/>
                    </a:cubicBezTo>
                    <a:cubicBezTo>
                      <a:pt x="67332" y="191081"/>
                      <a:pt x="64065" y="185480"/>
                      <a:pt x="59626" y="180775"/>
                    </a:cubicBezTo>
                    <a:cubicBezTo>
                      <a:pt x="54978" y="176070"/>
                      <a:pt x="49959" y="171536"/>
                      <a:pt x="44187" y="168297"/>
                    </a:cubicBezTo>
                    <a:cubicBezTo>
                      <a:pt x="34214" y="163982"/>
                      <a:pt x="23698" y="161115"/>
                      <a:pt x="12992" y="159372"/>
                    </a:cubicBezTo>
                    <a:cubicBezTo>
                      <a:pt x="8706" y="158610"/>
                      <a:pt x="4334" y="158210"/>
                      <a:pt x="0" y="157658"/>
                    </a:cubicBezTo>
                    <a:lnTo>
                      <a:pt x="0" y="0"/>
                    </a:lnTo>
                    <a:lnTo>
                      <a:pt x="1941995" y="0"/>
                    </a:lnTo>
                    <a:cubicBezTo>
                      <a:pt x="1941014" y="552"/>
                      <a:pt x="1940005" y="1067"/>
                      <a:pt x="1939033" y="1619"/>
                    </a:cubicBezTo>
                    <a:cubicBezTo>
                      <a:pt x="1926098" y="8744"/>
                      <a:pt x="1912706" y="17459"/>
                      <a:pt x="1906248" y="31252"/>
                    </a:cubicBezTo>
                    <a:cubicBezTo>
                      <a:pt x="1904228" y="35804"/>
                      <a:pt x="1902819" y="40605"/>
                      <a:pt x="1901971" y="45530"/>
                    </a:cubicBezTo>
                    <a:cubicBezTo>
                      <a:pt x="1901180" y="51159"/>
                      <a:pt x="1901514" y="56845"/>
                      <a:pt x="1902095" y="62474"/>
                    </a:cubicBezTo>
                    <a:cubicBezTo>
                      <a:pt x="1903714" y="75352"/>
                      <a:pt x="1905486" y="88287"/>
                      <a:pt x="1909038" y="100794"/>
                    </a:cubicBezTo>
                    <a:cubicBezTo>
                      <a:pt x="1914059" y="115043"/>
                      <a:pt x="1921183" y="128626"/>
                      <a:pt x="1929346" y="141313"/>
                    </a:cubicBezTo>
                    <a:cubicBezTo>
                      <a:pt x="1937452" y="151714"/>
                      <a:pt x="1947481" y="160391"/>
                      <a:pt x="1956711" y="169755"/>
                    </a:cubicBezTo>
                    <a:cubicBezTo>
                      <a:pt x="1979495" y="192386"/>
                      <a:pt x="2001269" y="216846"/>
                      <a:pt x="2015947" y="245621"/>
                    </a:cubicBezTo>
                    <a:cubicBezTo>
                      <a:pt x="2026434" y="267300"/>
                      <a:pt x="2030349" y="309258"/>
                      <a:pt x="2028730" y="333480"/>
                    </a:cubicBezTo>
                    <a:close/>
                  </a:path>
                </a:pathLst>
              </a:custGeom>
              <a:solidFill>
                <a:srgbClr val="C2B594">
                  <a:alpha val="175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8"/>
              <p:cNvSpPr/>
              <p:nvPr/>
            </p:nvSpPr>
            <p:spPr>
              <a:xfrm>
                <a:off x="7306560" y="1170720"/>
                <a:ext cx="1972666" cy="928267"/>
              </a:xfrm>
              <a:custGeom>
                <a:rect b="b" l="l" r="r" t="t"/>
                <a:pathLst>
                  <a:path extrusionOk="0" h="930593" w="1972666">
                    <a:moveTo>
                      <a:pt x="1971389" y="324098"/>
                    </a:moveTo>
                    <a:cubicBezTo>
                      <a:pt x="1970046" y="339728"/>
                      <a:pt x="1968855" y="355416"/>
                      <a:pt x="1966341" y="370913"/>
                    </a:cubicBezTo>
                    <a:cubicBezTo>
                      <a:pt x="1962302" y="396964"/>
                      <a:pt x="1951939" y="458553"/>
                      <a:pt x="1916554" y="455867"/>
                    </a:cubicBezTo>
                    <a:cubicBezTo>
                      <a:pt x="1909210" y="455257"/>
                      <a:pt x="1901724" y="452961"/>
                      <a:pt x="1895818" y="448466"/>
                    </a:cubicBezTo>
                    <a:cubicBezTo>
                      <a:pt x="1883797" y="439722"/>
                      <a:pt x="1872301" y="430301"/>
                      <a:pt x="1861138" y="420481"/>
                    </a:cubicBezTo>
                    <a:cubicBezTo>
                      <a:pt x="1852975" y="413414"/>
                      <a:pt x="1845393" y="405708"/>
                      <a:pt x="1837315" y="398526"/>
                    </a:cubicBezTo>
                    <a:cubicBezTo>
                      <a:pt x="1834286" y="395869"/>
                      <a:pt x="1831105" y="393173"/>
                      <a:pt x="1827257" y="391887"/>
                    </a:cubicBezTo>
                    <a:cubicBezTo>
                      <a:pt x="1815113" y="388153"/>
                      <a:pt x="1805273" y="398374"/>
                      <a:pt x="1797844" y="406537"/>
                    </a:cubicBezTo>
                    <a:cubicBezTo>
                      <a:pt x="1791024" y="414338"/>
                      <a:pt x="1785032" y="422834"/>
                      <a:pt x="1778184" y="430635"/>
                    </a:cubicBezTo>
                    <a:cubicBezTo>
                      <a:pt x="1762192" y="447942"/>
                      <a:pt x="1742923" y="464239"/>
                      <a:pt x="1720082" y="471307"/>
                    </a:cubicBezTo>
                    <a:cubicBezTo>
                      <a:pt x="1718396" y="471830"/>
                      <a:pt x="1716653" y="472316"/>
                      <a:pt x="1714909" y="472745"/>
                    </a:cubicBezTo>
                    <a:cubicBezTo>
                      <a:pt x="1704394" y="474821"/>
                      <a:pt x="1694297" y="473602"/>
                      <a:pt x="1684696" y="470392"/>
                    </a:cubicBezTo>
                    <a:cubicBezTo>
                      <a:pt x="1675981" y="467487"/>
                      <a:pt x="1667694" y="462934"/>
                      <a:pt x="1659807" y="457762"/>
                    </a:cubicBezTo>
                    <a:cubicBezTo>
                      <a:pt x="1659807" y="457733"/>
                      <a:pt x="1659779" y="457733"/>
                      <a:pt x="1659779" y="457705"/>
                    </a:cubicBezTo>
                    <a:cubicBezTo>
                      <a:pt x="1655407" y="454828"/>
                      <a:pt x="1651159" y="451742"/>
                      <a:pt x="1647025" y="448628"/>
                    </a:cubicBezTo>
                    <a:cubicBezTo>
                      <a:pt x="1644063" y="446361"/>
                      <a:pt x="1641157" y="444103"/>
                      <a:pt x="1638338" y="441865"/>
                    </a:cubicBezTo>
                    <a:cubicBezTo>
                      <a:pt x="1632432" y="437036"/>
                      <a:pt x="1626537" y="432168"/>
                      <a:pt x="1620784" y="427187"/>
                    </a:cubicBezTo>
                    <a:cubicBezTo>
                      <a:pt x="1620755" y="427158"/>
                      <a:pt x="1620755" y="427130"/>
                      <a:pt x="1620726" y="427091"/>
                    </a:cubicBezTo>
                    <a:cubicBezTo>
                      <a:pt x="1616630" y="423605"/>
                      <a:pt x="1612621" y="420024"/>
                      <a:pt x="1608677" y="416328"/>
                    </a:cubicBezTo>
                    <a:cubicBezTo>
                      <a:pt x="1608220" y="415871"/>
                      <a:pt x="1607725" y="415414"/>
                      <a:pt x="1607268" y="414957"/>
                    </a:cubicBezTo>
                    <a:cubicBezTo>
                      <a:pt x="1596018" y="404041"/>
                      <a:pt x="1585560" y="392392"/>
                      <a:pt x="1574673" y="381105"/>
                    </a:cubicBezTo>
                    <a:cubicBezTo>
                      <a:pt x="1561490" y="367560"/>
                      <a:pt x="1552842" y="358083"/>
                      <a:pt x="1539783" y="350987"/>
                    </a:cubicBezTo>
                    <a:cubicBezTo>
                      <a:pt x="1538592" y="350310"/>
                      <a:pt x="1537364" y="349701"/>
                      <a:pt x="1536116" y="349120"/>
                    </a:cubicBezTo>
                    <a:cubicBezTo>
                      <a:pt x="1534830" y="348482"/>
                      <a:pt x="1533516" y="347901"/>
                      <a:pt x="1532201" y="347348"/>
                    </a:cubicBezTo>
                    <a:cubicBezTo>
                      <a:pt x="1531496" y="347043"/>
                      <a:pt x="1530829" y="346767"/>
                      <a:pt x="1530125" y="346491"/>
                    </a:cubicBezTo>
                    <a:cubicBezTo>
                      <a:pt x="1526610" y="345119"/>
                      <a:pt x="1522752" y="343833"/>
                      <a:pt x="1518475" y="342633"/>
                    </a:cubicBezTo>
                    <a:cubicBezTo>
                      <a:pt x="1498235" y="336823"/>
                      <a:pt x="1476918" y="337404"/>
                      <a:pt x="1456096" y="338776"/>
                    </a:cubicBezTo>
                    <a:cubicBezTo>
                      <a:pt x="1437018" y="340309"/>
                      <a:pt x="1418082" y="342995"/>
                      <a:pt x="1399251" y="346272"/>
                    </a:cubicBezTo>
                    <a:lnTo>
                      <a:pt x="1399223" y="346272"/>
                    </a:lnTo>
                    <a:cubicBezTo>
                      <a:pt x="1388916" y="348044"/>
                      <a:pt x="1378677" y="349968"/>
                      <a:pt x="1368400" y="351987"/>
                    </a:cubicBezTo>
                    <a:cubicBezTo>
                      <a:pt x="1363999" y="352939"/>
                      <a:pt x="1359589" y="353825"/>
                      <a:pt x="1355160" y="354711"/>
                    </a:cubicBezTo>
                    <a:lnTo>
                      <a:pt x="1355131" y="354711"/>
                    </a:lnTo>
                    <a:cubicBezTo>
                      <a:pt x="1346902" y="356359"/>
                      <a:pt x="1338615" y="357950"/>
                      <a:pt x="1330367" y="359483"/>
                    </a:cubicBezTo>
                    <a:cubicBezTo>
                      <a:pt x="1330185" y="359512"/>
                      <a:pt x="1330033" y="359578"/>
                      <a:pt x="1329842" y="359607"/>
                    </a:cubicBezTo>
                    <a:cubicBezTo>
                      <a:pt x="1296295" y="365941"/>
                      <a:pt x="1262691" y="372113"/>
                      <a:pt x="1230211" y="382572"/>
                    </a:cubicBezTo>
                    <a:cubicBezTo>
                      <a:pt x="1217276" y="387039"/>
                      <a:pt x="1204865" y="394497"/>
                      <a:pt x="1197093" y="405994"/>
                    </a:cubicBezTo>
                    <a:cubicBezTo>
                      <a:pt x="1189758" y="417614"/>
                      <a:pt x="1184681" y="430340"/>
                      <a:pt x="1179690" y="443113"/>
                    </a:cubicBezTo>
                    <a:cubicBezTo>
                      <a:pt x="1179690" y="443141"/>
                      <a:pt x="1179662" y="443141"/>
                      <a:pt x="1179662" y="443170"/>
                    </a:cubicBezTo>
                    <a:cubicBezTo>
                      <a:pt x="1176452" y="451361"/>
                      <a:pt x="1173299" y="459562"/>
                      <a:pt x="1169603" y="467516"/>
                    </a:cubicBezTo>
                    <a:cubicBezTo>
                      <a:pt x="1161622" y="485404"/>
                      <a:pt x="1151687" y="502282"/>
                      <a:pt x="1142781" y="519684"/>
                    </a:cubicBezTo>
                    <a:cubicBezTo>
                      <a:pt x="1142600" y="520084"/>
                      <a:pt x="1142409" y="520446"/>
                      <a:pt x="1142200" y="520846"/>
                    </a:cubicBezTo>
                    <a:cubicBezTo>
                      <a:pt x="1142200" y="520875"/>
                      <a:pt x="1142172" y="520941"/>
                      <a:pt x="1142143" y="520970"/>
                    </a:cubicBezTo>
                    <a:cubicBezTo>
                      <a:pt x="1136637" y="532286"/>
                      <a:pt x="1131741" y="543963"/>
                      <a:pt x="1129236" y="556346"/>
                    </a:cubicBezTo>
                    <a:cubicBezTo>
                      <a:pt x="1129027" y="557632"/>
                      <a:pt x="1128836" y="558918"/>
                      <a:pt x="1128684" y="560203"/>
                    </a:cubicBezTo>
                    <a:cubicBezTo>
                      <a:pt x="1128684" y="560232"/>
                      <a:pt x="1128656" y="560299"/>
                      <a:pt x="1128656" y="560327"/>
                    </a:cubicBezTo>
                    <a:cubicBezTo>
                      <a:pt x="1127827" y="566595"/>
                      <a:pt x="1127522" y="572929"/>
                      <a:pt x="1127617" y="579225"/>
                    </a:cubicBezTo>
                    <a:cubicBezTo>
                      <a:pt x="1127865" y="599227"/>
                      <a:pt x="1131894" y="619258"/>
                      <a:pt x="1135228" y="638918"/>
                    </a:cubicBezTo>
                    <a:lnTo>
                      <a:pt x="1135228" y="638947"/>
                    </a:lnTo>
                    <a:cubicBezTo>
                      <a:pt x="1135352" y="639737"/>
                      <a:pt x="1135504" y="640537"/>
                      <a:pt x="1135628" y="641328"/>
                    </a:cubicBezTo>
                    <a:cubicBezTo>
                      <a:pt x="1137704" y="652491"/>
                      <a:pt x="1139361" y="663778"/>
                      <a:pt x="1140486" y="675123"/>
                    </a:cubicBezTo>
                    <a:cubicBezTo>
                      <a:pt x="1140486" y="675151"/>
                      <a:pt x="1140457" y="675151"/>
                      <a:pt x="1140486" y="675180"/>
                    </a:cubicBezTo>
                    <a:cubicBezTo>
                      <a:pt x="1144553" y="715423"/>
                      <a:pt x="1142076" y="756371"/>
                      <a:pt x="1128656" y="794718"/>
                    </a:cubicBezTo>
                    <a:cubicBezTo>
                      <a:pt x="1124617" y="806091"/>
                      <a:pt x="1119788" y="817283"/>
                      <a:pt x="1114130" y="828018"/>
                    </a:cubicBezTo>
                    <a:lnTo>
                      <a:pt x="1114130" y="828046"/>
                    </a:lnTo>
                    <a:cubicBezTo>
                      <a:pt x="1110367" y="835171"/>
                      <a:pt x="1106271" y="842086"/>
                      <a:pt x="1101804" y="848744"/>
                    </a:cubicBezTo>
                    <a:cubicBezTo>
                      <a:pt x="1101500" y="849173"/>
                      <a:pt x="1101224" y="849630"/>
                      <a:pt x="1100918" y="850059"/>
                    </a:cubicBezTo>
                    <a:cubicBezTo>
                      <a:pt x="1099328" y="852411"/>
                      <a:pt x="1097709" y="854735"/>
                      <a:pt x="1095994" y="857002"/>
                    </a:cubicBezTo>
                    <a:cubicBezTo>
                      <a:pt x="1093489" y="860393"/>
                      <a:pt x="1090889" y="863727"/>
                      <a:pt x="1088164" y="866937"/>
                    </a:cubicBezTo>
                    <a:cubicBezTo>
                      <a:pt x="1085593" y="869994"/>
                      <a:pt x="1082935" y="872957"/>
                      <a:pt x="1080211" y="875862"/>
                    </a:cubicBezTo>
                    <a:cubicBezTo>
                      <a:pt x="1071982" y="884482"/>
                      <a:pt x="1062933" y="892340"/>
                      <a:pt x="1053056" y="899227"/>
                    </a:cubicBezTo>
                    <a:cubicBezTo>
                      <a:pt x="1045130" y="904761"/>
                      <a:pt x="1037063" y="910085"/>
                      <a:pt x="1028405" y="914391"/>
                    </a:cubicBezTo>
                    <a:cubicBezTo>
                      <a:pt x="1021528" y="917505"/>
                      <a:pt x="1014365" y="920077"/>
                      <a:pt x="1007154" y="922277"/>
                    </a:cubicBezTo>
                    <a:cubicBezTo>
                      <a:pt x="989819" y="927535"/>
                      <a:pt x="971531" y="930593"/>
                      <a:pt x="953424" y="928611"/>
                    </a:cubicBezTo>
                    <a:cubicBezTo>
                      <a:pt x="925325" y="926840"/>
                      <a:pt x="898836" y="915886"/>
                      <a:pt x="874986" y="901427"/>
                    </a:cubicBezTo>
                    <a:cubicBezTo>
                      <a:pt x="859021" y="892254"/>
                      <a:pt x="844953" y="880329"/>
                      <a:pt x="831532" y="867851"/>
                    </a:cubicBezTo>
                    <a:cubicBezTo>
                      <a:pt x="801567" y="841181"/>
                      <a:pt x="777068" y="808406"/>
                      <a:pt x="743798" y="785565"/>
                    </a:cubicBezTo>
                    <a:cubicBezTo>
                      <a:pt x="722938" y="771135"/>
                      <a:pt x="700011" y="759819"/>
                      <a:pt x="675418" y="753304"/>
                    </a:cubicBezTo>
                    <a:cubicBezTo>
                      <a:pt x="653282" y="747493"/>
                      <a:pt x="631564" y="744836"/>
                      <a:pt x="609305" y="740312"/>
                    </a:cubicBezTo>
                    <a:cubicBezTo>
                      <a:pt x="596798" y="737864"/>
                      <a:pt x="584416" y="733587"/>
                      <a:pt x="574320" y="725605"/>
                    </a:cubicBezTo>
                    <a:cubicBezTo>
                      <a:pt x="564499" y="717290"/>
                      <a:pt x="562909" y="702364"/>
                      <a:pt x="566890" y="690715"/>
                    </a:cubicBezTo>
                    <a:cubicBezTo>
                      <a:pt x="575234" y="667379"/>
                      <a:pt x="592360" y="648757"/>
                      <a:pt x="605724" y="628240"/>
                    </a:cubicBezTo>
                    <a:cubicBezTo>
                      <a:pt x="618601" y="609190"/>
                      <a:pt x="628907" y="588054"/>
                      <a:pt x="633860" y="565556"/>
                    </a:cubicBezTo>
                    <a:cubicBezTo>
                      <a:pt x="638260" y="542287"/>
                      <a:pt x="633651" y="518646"/>
                      <a:pt x="628202" y="495986"/>
                    </a:cubicBezTo>
                    <a:cubicBezTo>
                      <a:pt x="617620" y="455495"/>
                      <a:pt x="603980" y="415442"/>
                      <a:pt x="584045" y="378562"/>
                    </a:cubicBezTo>
                    <a:cubicBezTo>
                      <a:pt x="566614" y="347920"/>
                      <a:pt x="540220" y="327860"/>
                      <a:pt x="504320" y="325288"/>
                    </a:cubicBezTo>
                    <a:cubicBezTo>
                      <a:pt x="471145" y="322907"/>
                      <a:pt x="438055" y="333327"/>
                      <a:pt x="409766" y="350301"/>
                    </a:cubicBezTo>
                    <a:cubicBezTo>
                      <a:pt x="373713" y="372323"/>
                      <a:pt x="342519" y="402441"/>
                      <a:pt x="303562" y="419567"/>
                    </a:cubicBezTo>
                    <a:cubicBezTo>
                      <a:pt x="290503" y="425006"/>
                      <a:pt x="276987" y="429692"/>
                      <a:pt x="262890" y="431283"/>
                    </a:cubicBezTo>
                    <a:cubicBezTo>
                      <a:pt x="249126" y="432692"/>
                      <a:pt x="235096" y="432930"/>
                      <a:pt x="221542" y="429939"/>
                    </a:cubicBezTo>
                    <a:cubicBezTo>
                      <a:pt x="215208" y="428625"/>
                      <a:pt x="208940" y="426853"/>
                      <a:pt x="202978" y="424282"/>
                    </a:cubicBezTo>
                    <a:cubicBezTo>
                      <a:pt x="191510" y="419424"/>
                      <a:pt x="180318" y="413547"/>
                      <a:pt x="170964" y="405260"/>
                    </a:cubicBezTo>
                    <a:cubicBezTo>
                      <a:pt x="154905" y="391039"/>
                      <a:pt x="144485" y="371132"/>
                      <a:pt x="139713" y="350396"/>
                    </a:cubicBezTo>
                    <a:cubicBezTo>
                      <a:pt x="133169" y="321564"/>
                      <a:pt x="136531" y="291713"/>
                      <a:pt x="133074" y="262576"/>
                    </a:cubicBezTo>
                    <a:cubicBezTo>
                      <a:pt x="126473" y="214046"/>
                      <a:pt x="97450" y="182270"/>
                      <a:pt x="63475" y="150047"/>
                    </a:cubicBezTo>
                    <a:cubicBezTo>
                      <a:pt x="32223" y="120567"/>
                      <a:pt x="9935" y="81334"/>
                      <a:pt x="3267" y="38710"/>
                    </a:cubicBezTo>
                    <a:cubicBezTo>
                      <a:pt x="1371" y="25898"/>
                      <a:pt x="305" y="12964"/>
                      <a:pt x="0" y="0"/>
                    </a:cubicBezTo>
                    <a:lnTo>
                      <a:pt x="1829581" y="0"/>
                    </a:lnTo>
                    <a:cubicBezTo>
                      <a:pt x="1823923" y="6420"/>
                      <a:pt x="1819275" y="13516"/>
                      <a:pt x="1817561" y="22050"/>
                    </a:cubicBezTo>
                    <a:cubicBezTo>
                      <a:pt x="1814656" y="38681"/>
                      <a:pt x="1817465" y="55626"/>
                      <a:pt x="1821599" y="71771"/>
                    </a:cubicBezTo>
                    <a:cubicBezTo>
                      <a:pt x="1824781" y="84401"/>
                      <a:pt x="1829734" y="96660"/>
                      <a:pt x="1837258" y="107366"/>
                    </a:cubicBezTo>
                    <a:cubicBezTo>
                      <a:pt x="1857375" y="137179"/>
                      <a:pt x="1884655" y="160944"/>
                      <a:pt x="1909124" y="186966"/>
                    </a:cubicBezTo>
                    <a:cubicBezTo>
                      <a:pt x="1922859" y="202197"/>
                      <a:pt x="1936280" y="217732"/>
                      <a:pt x="1948567" y="234125"/>
                    </a:cubicBezTo>
                    <a:cubicBezTo>
                      <a:pt x="1954835" y="242259"/>
                      <a:pt x="1960588" y="250946"/>
                      <a:pt x="1964436" y="260480"/>
                    </a:cubicBezTo>
                    <a:cubicBezTo>
                      <a:pt x="1972447" y="280635"/>
                      <a:pt x="1972666" y="302771"/>
                      <a:pt x="1971380" y="324117"/>
                    </a:cubicBezTo>
                    <a:close/>
                  </a:path>
                </a:pathLst>
              </a:custGeom>
              <a:solidFill>
                <a:srgbClr val="C2B594">
                  <a:alpha val="33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8"/>
              <p:cNvSpPr/>
              <p:nvPr/>
            </p:nvSpPr>
            <p:spPr>
              <a:xfrm>
                <a:off x="7393320" y="1170720"/>
                <a:ext cx="1844305" cy="870680"/>
              </a:xfrm>
              <a:custGeom>
                <a:rect b="b" l="l" r="r" t="t"/>
                <a:pathLst>
                  <a:path extrusionOk="0" h="872862" w="1858242">
                    <a:moveTo>
                      <a:pt x="1835833" y="358702"/>
                    </a:moveTo>
                    <a:cubicBezTo>
                      <a:pt x="1832594" y="365979"/>
                      <a:pt x="1827975" y="372894"/>
                      <a:pt x="1821460" y="377628"/>
                    </a:cubicBezTo>
                    <a:cubicBezTo>
                      <a:pt x="1813659" y="383257"/>
                      <a:pt x="1804000" y="385582"/>
                      <a:pt x="1794485" y="385734"/>
                    </a:cubicBezTo>
                    <a:cubicBezTo>
                      <a:pt x="1780293" y="385944"/>
                      <a:pt x="1767025" y="380600"/>
                      <a:pt x="1753785" y="376161"/>
                    </a:cubicBezTo>
                    <a:cubicBezTo>
                      <a:pt x="1738650" y="371485"/>
                      <a:pt x="1725772" y="370199"/>
                      <a:pt x="1710855" y="376161"/>
                    </a:cubicBezTo>
                    <a:cubicBezTo>
                      <a:pt x="1686024" y="385305"/>
                      <a:pt x="1670708" y="410223"/>
                      <a:pt x="1645381" y="418395"/>
                    </a:cubicBezTo>
                    <a:cubicBezTo>
                      <a:pt x="1640637" y="419929"/>
                      <a:pt x="1635713" y="421091"/>
                      <a:pt x="1630731" y="421148"/>
                    </a:cubicBezTo>
                    <a:cubicBezTo>
                      <a:pt x="1626359" y="420719"/>
                      <a:pt x="1622016" y="419738"/>
                      <a:pt x="1617701" y="418948"/>
                    </a:cubicBezTo>
                    <a:lnTo>
                      <a:pt x="1617606" y="418948"/>
                    </a:lnTo>
                    <a:cubicBezTo>
                      <a:pt x="1607547" y="417233"/>
                      <a:pt x="1598584" y="414204"/>
                      <a:pt x="1590421" y="410080"/>
                    </a:cubicBezTo>
                    <a:cubicBezTo>
                      <a:pt x="1572895" y="401307"/>
                      <a:pt x="1558894" y="387639"/>
                      <a:pt x="1545254" y="371580"/>
                    </a:cubicBezTo>
                    <a:cubicBezTo>
                      <a:pt x="1528500" y="352254"/>
                      <a:pt x="1512507" y="332194"/>
                      <a:pt x="1494305" y="314154"/>
                    </a:cubicBezTo>
                    <a:cubicBezTo>
                      <a:pt x="1487856" y="307667"/>
                      <a:pt x="1481065" y="301428"/>
                      <a:pt x="1473359" y="296447"/>
                    </a:cubicBezTo>
                    <a:cubicBezTo>
                      <a:pt x="1445746" y="278682"/>
                      <a:pt x="1411742" y="274977"/>
                      <a:pt x="1379729" y="278892"/>
                    </a:cubicBezTo>
                    <a:cubicBezTo>
                      <a:pt x="1321959" y="285988"/>
                      <a:pt x="1267771" y="309134"/>
                      <a:pt x="1213041" y="327698"/>
                    </a:cubicBezTo>
                    <a:cubicBezTo>
                      <a:pt x="1212089" y="328070"/>
                      <a:pt x="1211117" y="328403"/>
                      <a:pt x="1210136" y="328736"/>
                    </a:cubicBezTo>
                    <a:cubicBezTo>
                      <a:pt x="1210136" y="328736"/>
                      <a:pt x="1210126" y="328736"/>
                      <a:pt x="1210107" y="328736"/>
                    </a:cubicBezTo>
                    <a:cubicBezTo>
                      <a:pt x="1168178" y="343900"/>
                      <a:pt x="1123506" y="356683"/>
                      <a:pt x="1090359" y="388029"/>
                    </a:cubicBezTo>
                    <a:cubicBezTo>
                      <a:pt x="1053326" y="423567"/>
                      <a:pt x="1027942" y="468792"/>
                      <a:pt x="997309" y="509549"/>
                    </a:cubicBezTo>
                    <a:cubicBezTo>
                      <a:pt x="981717" y="530466"/>
                      <a:pt x="966734" y="552364"/>
                      <a:pt x="958752" y="577434"/>
                    </a:cubicBezTo>
                    <a:cubicBezTo>
                      <a:pt x="954561" y="590979"/>
                      <a:pt x="952180" y="605076"/>
                      <a:pt x="951532" y="619239"/>
                    </a:cubicBezTo>
                    <a:cubicBezTo>
                      <a:pt x="950856" y="660740"/>
                      <a:pt x="965172" y="700830"/>
                      <a:pt x="966115" y="742198"/>
                    </a:cubicBezTo>
                    <a:cubicBezTo>
                      <a:pt x="966239" y="759476"/>
                      <a:pt x="964191" y="777002"/>
                      <a:pt x="957923" y="793204"/>
                    </a:cubicBezTo>
                    <a:cubicBezTo>
                      <a:pt x="950313" y="813568"/>
                      <a:pt x="938416" y="832618"/>
                      <a:pt x="921566" y="846592"/>
                    </a:cubicBezTo>
                    <a:cubicBezTo>
                      <a:pt x="904135" y="861393"/>
                      <a:pt x="881962" y="872862"/>
                      <a:pt x="858539" y="871242"/>
                    </a:cubicBezTo>
                    <a:cubicBezTo>
                      <a:pt x="840652" y="870052"/>
                      <a:pt x="821878" y="860479"/>
                      <a:pt x="808143" y="849230"/>
                    </a:cubicBezTo>
                    <a:cubicBezTo>
                      <a:pt x="795484" y="838952"/>
                      <a:pt x="785664" y="825741"/>
                      <a:pt x="776243" y="812530"/>
                    </a:cubicBezTo>
                    <a:cubicBezTo>
                      <a:pt x="761318" y="791737"/>
                      <a:pt x="748202" y="769506"/>
                      <a:pt x="730647" y="750732"/>
                    </a:cubicBezTo>
                    <a:cubicBezTo>
                      <a:pt x="723523" y="742845"/>
                      <a:pt x="715236" y="736263"/>
                      <a:pt x="706425" y="730367"/>
                    </a:cubicBezTo>
                    <a:cubicBezTo>
                      <a:pt x="698348" y="724738"/>
                      <a:pt x="690033" y="719480"/>
                      <a:pt x="681470" y="714585"/>
                    </a:cubicBezTo>
                    <a:cubicBezTo>
                      <a:pt x="671621" y="709079"/>
                      <a:pt x="661505" y="703726"/>
                      <a:pt x="653523" y="695563"/>
                    </a:cubicBezTo>
                    <a:cubicBezTo>
                      <a:pt x="632664" y="674437"/>
                      <a:pt x="624415" y="643728"/>
                      <a:pt x="624805" y="614620"/>
                    </a:cubicBezTo>
                    <a:cubicBezTo>
                      <a:pt x="625111" y="590893"/>
                      <a:pt x="628387" y="567309"/>
                      <a:pt x="629092" y="543582"/>
                    </a:cubicBezTo>
                    <a:cubicBezTo>
                      <a:pt x="630130" y="519398"/>
                      <a:pt x="628206" y="495110"/>
                      <a:pt x="622606" y="471535"/>
                    </a:cubicBezTo>
                    <a:cubicBezTo>
                      <a:pt x="617129" y="448723"/>
                      <a:pt x="607927" y="426701"/>
                      <a:pt x="594231" y="407594"/>
                    </a:cubicBezTo>
                    <a:cubicBezTo>
                      <a:pt x="564389" y="366617"/>
                      <a:pt x="523193" y="336623"/>
                      <a:pt x="478121" y="314573"/>
                    </a:cubicBezTo>
                    <a:cubicBezTo>
                      <a:pt x="453355" y="303162"/>
                      <a:pt x="432315" y="296961"/>
                      <a:pt x="404511" y="299714"/>
                    </a:cubicBezTo>
                    <a:cubicBezTo>
                      <a:pt x="363135" y="305067"/>
                      <a:pt x="327483" y="329127"/>
                      <a:pt x="294793" y="353501"/>
                    </a:cubicBezTo>
                    <a:cubicBezTo>
                      <a:pt x="264246" y="376371"/>
                      <a:pt x="227365" y="404231"/>
                      <a:pt x="187151" y="391849"/>
                    </a:cubicBezTo>
                    <a:cubicBezTo>
                      <a:pt x="162110" y="383991"/>
                      <a:pt x="139145" y="361883"/>
                      <a:pt x="126115" y="339738"/>
                    </a:cubicBezTo>
                    <a:cubicBezTo>
                      <a:pt x="119628" y="328298"/>
                      <a:pt x="113856" y="316249"/>
                      <a:pt x="111103" y="303314"/>
                    </a:cubicBezTo>
                    <a:cubicBezTo>
                      <a:pt x="102635" y="260042"/>
                      <a:pt x="116637" y="215456"/>
                      <a:pt x="106550" y="172526"/>
                    </a:cubicBezTo>
                    <a:cubicBezTo>
                      <a:pt x="98787" y="140541"/>
                      <a:pt x="83767" y="130664"/>
                      <a:pt x="56430" y="115310"/>
                    </a:cubicBezTo>
                    <a:cubicBezTo>
                      <a:pt x="26216" y="98765"/>
                      <a:pt x="-14884" y="67942"/>
                      <a:pt x="5423" y="29413"/>
                    </a:cubicBezTo>
                    <a:cubicBezTo>
                      <a:pt x="11177" y="17669"/>
                      <a:pt x="20778" y="8830"/>
                      <a:pt x="30198" y="0"/>
                    </a:cubicBezTo>
                    <a:lnTo>
                      <a:pt x="1642418" y="0"/>
                    </a:lnTo>
                    <a:cubicBezTo>
                      <a:pt x="1642476" y="7220"/>
                      <a:pt x="1643552" y="14526"/>
                      <a:pt x="1644866" y="21279"/>
                    </a:cubicBezTo>
                    <a:cubicBezTo>
                      <a:pt x="1649143" y="37338"/>
                      <a:pt x="1657649" y="52930"/>
                      <a:pt x="1665050" y="66961"/>
                    </a:cubicBezTo>
                    <a:cubicBezTo>
                      <a:pt x="1680004" y="94879"/>
                      <a:pt x="1699149" y="120501"/>
                      <a:pt x="1720247" y="144085"/>
                    </a:cubicBezTo>
                    <a:cubicBezTo>
                      <a:pt x="1733153" y="158086"/>
                      <a:pt x="1747832" y="170326"/>
                      <a:pt x="1763367" y="181270"/>
                    </a:cubicBezTo>
                    <a:cubicBezTo>
                      <a:pt x="1782112" y="194234"/>
                      <a:pt x="1801896" y="206378"/>
                      <a:pt x="1817155" y="223561"/>
                    </a:cubicBezTo>
                    <a:cubicBezTo>
                      <a:pt x="1837214" y="246012"/>
                      <a:pt x="1841682" y="277349"/>
                      <a:pt x="1842653" y="306400"/>
                    </a:cubicBezTo>
                    <a:cubicBezTo>
                      <a:pt x="1843358" y="323983"/>
                      <a:pt x="1842929" y="342300"/>
                      <a:pt x="1835833" y="358692"/>
                    </a:cubicBezTo>
                    <a:close/>
                  </a:path>
                </a:pathLst>
              </a:custGeom>
              <a:solidFill>
                <a:srgbClr val="C2B594">
                  <a:alpha val="506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8"/>
              <p:cNvSpPr/>
              <p:nvPr/>
            </p:nvSpPr>
            <p:spPr>
              <a:xfrm>
                <a:off x="7426493" y="1168031"/>
                <a:ext cx="1768886" cy="719347"/>
              </a:xfrm>
              <a:custGeom>
                <a:rect b="b" l="l" r="r" t="t"/>
                <a:pathLst>
                  <a:path extrusionOk="0" h="719347" w="1777775">
                    <a:moveTo>
                      <a:pt x="1749590" y="321031"/>
                    </a:moveTo>
                    <a:cubicBezTo>
                      <a:pt x="1724825" y="336775"/>
                      <a:pt x="1694917" y="341919"/>
                      <a:pt x="1668771" y="355006"/>
                    </a:cubicBezTo>
                    <a:cubicBezTo>
                      <a:pt x="1646787" y="365008"/>
                      <a:pt x="1630671" y="388249"/>
                      <a:pt x="1604582" y="387877"/>
                    </a:cubicBezTo>
                    <a:cubicBezTo>
                      <a:pt x="1589932" y="387420"/>
                      <a:pt x="1576483" y="383019"/>
                      <a:pt x="1564062" y="376199"/>
                    </a:cubicBezTo>
                    <a:cubicBezTo>
                      <a:pt x="1555899" y="371732"/>
                      <a:pt x="1548194" y="366227"/>
                      <a:pt x="1540916" y="360140"/>
                    </a:cubicBezTo>
                    <a:cubicBezTo>
                      <a:pt x="1528467" y="349739"/>
                      <a:pt x="1517247" y="337633"/>
                      <a:pt x="1507064" y="325984"/>
                    </a:cubicBezTo>
                    <a:cubicBezTo>
                      <a:pt x="1480890" y="293846"/>
                      <a:pt x="1459573" y="255194"/>
                      <a:pt x="1421102" y="235925"/>
                    </a:cubicBezTo>
                    <a:cubicBezTo>
                      <a:pt x="1396089" y="223476"/>
                      <a:pt x="1367038" y="223171"/>
                      <a:pt x="1339672" y="224857"/>
                    </a:cubicBezTo>
                    <a:cubicBezTo>
                      <a:pt x="1262892" y="228867"/>
                      <a:pt x="1192283" y="261490"/>
                      <a:pt x="1125008" y="296199"/>
                    </a:cubicBezTo>
                    <a:cubicBezTo>
                      <a:pt x="1123998" y="296751"/>
                      <a:pt x="1122959" y="297266"/>
                      <a:pt x="1121921" y="297818"/>
                    </a:cubicBezTo>
                    <a:cubicBezTo>
                      <a:pt x="1070486" y="324479"/>
                      <a:pt x="1012660" y="340938"/>
                      <a:pt x="967740" y="378638"/>
                    </a:cubicBezTo>
                    <a:cubicBezTo>
                      <a:pt x="944956" y="398364"/>
                      <a:pt x="930097" y="425606"/>
                      <a:pt x="920344" y="453800"/>
                    </a:cubicBezTo>
                    <a:cubicBezTo>
                      <a:pt x="906342" y="498291"/>
                      <a:pt x="894807" y="543735"/>
                      <a:pt x="886863" y="589721"/>
                    </a:cubicBezTo>
                    <a:cubicBezTo>
                      <a:pt x="877748" y="636565"/>
                      <a:pt x="886073" y="718795"/>
                      <a:pt x="819102" y="719347"/>
                    </a:cubicBezTo>
                    <a:cubicBezTo>
                      <a:pt x="754456" y="712127"/>
                      <a:pt x="721795" y="621278"/>
                      <a:pt x="710851" y="566052"/>
                    </a:cubicBezTo>
                    <a:cubicBezTo>
                      <a:pt x="699288" y="508321"/>
                      <a:pt x="704984" y="447065"/>
                      <a:pt x="684372" y="391287"/>
                    </a:cubicBezTo>
                    <a:cubicBezTo>
                      <a:pt x="672503" y="362541"/>
                      <a:pt x="650034" y="339976"/>
                      <a:pt x="627307" y="319459"/>
                    </a:cubicBezTo>
                    <a:cubicBezTo>
                      <a:pt x="582054" y="278692"/>
                      <a:pt x="524923" y="251050"/>
                      <a:pt x="464468" y="242640"/>
                    </a:cubicBezTo>
                    <a:cubicBezTo>
                      <a:pt x="443427" y="239982"/>
                      <a:pt x="422300" y="240135"/>
                      <a:pt x="401231" y="241268"/>
                    </a:cubicBezTo>
                    <a:cubicBezTo>
                      <a:pt x="360740" y="247755"/>
                      <a:pt x="322240" y="263871"/>
                      <a:pt x="285026" y="280749"/>
                    </a:cubicBezTo>
                    <a:cubicBezTo>
                      <a:pt x="266129" y="288550"/>
                      <a:pt x="239954" y="300257"/>
                      <a:pt x="219399" y="297294"/>
                    </a:cubicBezTo>
                    <a:cubicBezTo>
                      <a:pt x="180070" y="293199"/>
                      <a:pt x="166983" y="251641"/>
                      <a:pt x="163163" y="217846"/>
                    </a:cubicBezTo>
                    <a:cubicBezTo>
                      <a:pt x="159677" y="189071"/>
                      <a:pt x="163439" y="154057"/>
                      <a:pt x="147352" y="128826"/>
                    </a:cubicBezTo>
                    <a:cubicBezTo>
                      <a:pt x="135760" y="111242"/>
                      <a:pt x="116005" y="101889"/>
                      <a:pt x="97050" y="94364"/>
                    </a:cubicBezTo>
                    <a:cubicBezTo>
                      <a:pt x="81639" y="88001"/>
                      <a:pt x="66104" y="81915"/>
                      <a:pt x="51216" y="74400"/>
                    </a:cubicBezTo>
                    <a:cubicBezTo>
                      <a:pt x="31128" y="64151"/>
                      <a:pt x="12383" y="50149"/>
                      <a:pt x="5134" y="27889"/>
                    </a:cubicBezTo>
                    <a:cubicBezTo>
                      <a:pt x="2134" y="19421"/>
                      <a:pt x="333" y="9725"/>
                      <a:pt x="0" y="0"/>
                    </a:cubicBezTo>
                    <a:lnTo>
                      <a:pt x="1483966" y="0"/>
                    </a:lnTo>
                    <a:cubicBezTo>
                      <a:pt x="1488767" y="16697"/>
                      <a:pt x="1491063" y="34309"/>
                      <a:pt x="1498825" y="49844"/>
                    </a:cubicBezTo>
                    <a:cubicBezTo>
                      <a:pt x="1506712" y="61065"/>
                      <a:pt x="1518609" y="68561"/>
                      <a:pt x="1529344" y="76819"/>
                    </a:cubicBezTo>
                    <a:cubicBezTo>
                      <a:pt x="1549889" y="90278"/>
                      <a:pt x="1568482" y="106299"/>
                      <a:pt x="1587351" y="121920"/>
                    </a:cubicBezTo>
                    <a:cubicBezTo>
                      <a:pt x="1605267" y="136722"/>
                      <a:pt x="1623432" y="151181"/>
                      <a:pt x="1643739" y="162687"/>
                    </a:cubicBezTo>
                    <a:cubicBezTo>
                      <a:pt x="1681629" y="186204"/>
                      <a:pt x="1728168" y="202349"/>
                      <a:pt x="1753429" y="241125"/>
                    </a:cubicBezTo>
                    <a:cubicBezTo>
                      <a:pt x="1768993" y="264890"/>
                      <a:pt x="1777775" y="303019"/>
                      <a:pt x="1749610" y="321031"/>
                    </a:cubicBezTo>
                    <a:close/>
                  </a:path>
                </a:pathLst>
              </a:custGeom>
              <a:solidFill>
                <a:srgbClr val="C2B594">
                  <a:alpha val="631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8"/>
              <p:cNvSpPr/>
              <p:nvPr/>
            </p:nvSpPr>
            <p:spPr>
              <a:xfrm>
                <a:off x="7552800" y="1170720"/>
                <a:ext cx="1537002" cy="516655"/>
              </a:xfrm>
              <a:custGeom>
                <a:rect b="b" l="l" r="r" t="t"/>
                <a:pathLst>
                  <a:path extrusionOk="0" h="516655" w="1537002">
                    <a:moveTo>
                      <a:pt x="1531297" y="275273"/>
                    </a:moveTo>
                    <a:cubicBezTo>
                      <a:pt x="1526677" y="290227"/>
                      <a:pt x="1519190" y="304600"/>
                      <a:pt x="1507627" y="315363"/>
                    </a:cubicBezTo>
                    <a:cubicBezTo>
                      <a:pt x="1496006" y="326650"/>
                      <a:pt x="1482824" y="333737"/>
                      <a:pt x="1466593" y="335394"/>
                    </a:cubicBezTo>
                    <a:cubicBezTo>
                      <a:pt x="1460535" y="336185"/>
                      <a:pt x="1454944" y="336071"/>
                      <a:pt x="1449687" y="335242"/>
                    </a:cubicBezTo>
                    <a:cubicBezTo>
                      <a:pt x="1440266" y="333651"/>
                      <a:pt x="1431980" y="329651"/>
                      <a:pt x="1424217" y="324050"/>
                    </a:cubicBezTo>
                    <a:cubicBezTo>
                      <a:pt x="1419016" y="320288"/>
                      <a:pt x="1414034" y="315792"/>
                      <a:pt x="1409138" y="310839"/>
                    </a:cubicBezTo>
                    <a:cubicBezTo>
                      <a:pt x="1397851" y="299590"/>
                      <a:pt x="1388774" y="286493"/>
                      <a:pt x="1379992" y="273291"/>
                    </a:cubicBezTo>
                    <a:cubicBezTo>
                      <a:pt x="1369781" y="258213"/>
                      <a:pt x="1360608" y="244916"/>
                      <a:pt x="1350083" y="230819"/>
                    </a:cubicBezTo>
                    <a:cubicBezTo>
                      <a:pt x="1343568" y="222161"/>
                      <a:pt x="1336596" y="213846"/>
                      <a:pt x="1328957" y="206169"/>
                    </a:cubicBezTo>
                    <a:cubicBezTo>
                      <a:pt x="1317765" y="195253"/>
                      <a:pt x="1304706" y="186319"/>
                      <a:pt x="1290638" y="179565"/>
                    </a:cubicBezTo>
                    <a:cubicBezTo>
                      <a:pt x="1276293" y="172993"/>
                      <a:pt x="1260758" y="168831"/>
                      <a:pt x="1244985" y="168040"/>
                    </a:cubicBezTo>
                    <a:cubicBezTo>
                      <a:pt x="1222601" y="167516"/>
                      <a:pt x="1200245" y="172260"/>
                      <a:pt x="1179329" y="180146"/>
                    </a:cubicBezTo>
                    <a:cubicBezTo>
                      <a:pt x="1136761" y="196234"/>
                      <a:pt x="1097928" y="219408"/>
                      <a:pt x="1060676" y="245040"/>
                    </a:cubicBezTo>
                    <a:cubicBezTo>
                      <a:pt x="1040216" y="259080"/>
                      <a:pt x="1019852" y="273758"/>
                      <a:pt x="998230" y="285988"/>
                    </a:cubicBezTo>
                    <a:cubicBezTo>
                      <a:pt x="982819" y="294704"/>
                      <a:pt x="966731" y="302162"/>
                      <a:pt x="949519" y="307238"/>
                    </a:cubicBezTo>
                    <a:cubicBezTo>
                      <a:pt x="908238" y="320850"/>
                      <a:pt x="864508" y="322983"/>
                      <a:pt x="822065" y="330908"/>
                    </a:cubicBezTo>
                    <a:cubicBezTo>
                      <a:pt x="805768" y="335070"/>
                      <a:pt x="789432" y="341395"/>
                      <a:pt x="776840" y="352863"/>
                    </a:cubicBezTo>
                    <a:cubicBezTo>
                      <a:pt x="774030" y="355521"/>
                      <a:pt x="771335" y="358302"/>
                      <a:pt x="768801" y="361245"/>
                    </a:cubicBezTo>
                    <a:cubicBezTo>
                      <a:pt x="745808" y="389963"/>
                      <a:pt x="731834" y="424396"/>
                      <a:pt x="717004" y="457695"/>
                    </a:cubicBezTo>
                    <a:cubicBezTo>
                      <a:pt x="712994" y="466258"/>
                      <a:pt x="709422" y="475097"/>
                      <a:pt x="704498" y="483165"/>
                    </a:cubicBezTo>
                    <a:cubicBezTo>
                      <a:pt x="702326" y="486470"/>
                      <a:pt x="700031" y="489709"/>
                      <a:pt x="697678" y="492862"/>
                    </a:cubicBezTo>
                    <a:cubicBezTo>
                      <a:pt x="691011" y="501825"/>
                      <a:pt x="682876" y="510197"/>
                      <a:pt x="672142" y="514055"/>
                    </a:cubicBezTo>
                    <a:cubicBezTo>
                      <a:pt x="668379" y="515550"/>
                      <a:pt x="664379" y="516655"/>
                      <a:pt x="660273" y="516560"/>
                    </a:cubicBezTo>
                    <a:cubicBezTo>
                      <a:pt x="627641" y="513931"/>
                      <a:pt x="615201" y="472373"/>
                      <a:pt x="608715" y="445551"/>
                    </a:cubicBezTo>
                    <a:cubicBezTo>
                      <a:pt x="595322" y="387144"/>
                      <a:pt x="599113" y="325736"/>
                      <a:pt x="581006" y="268281"/>
                    </a:cubicBezTo>
                    <a:cubicBezTo>
                      <a:pt x="575777" y="250850"/>
                      <a:pt x="569872" y="233324"/>
                      <a:pt x="559175" y="218408"/>
                    </a:cubicBezTo>
                    <a:cubicBezTo>
                      <a:pt x="534038" y="183575"/>
                      <a:pt x="489214" y="164040"/>
                      <a:pt x="448047" y="156115"/>
                    </a:cubicBezTo>
                    <a:cubicBezTo>
                      <a:pt x="401317" y="148104"/>
                      <a:pt x="353463" y="154800"/>
                      <a:pt x="307658" y="165202"/>
                    </a:cubicBezTo>
                    <a:cubicBezTo>
                      <a:pt x="281388" y="171221"/>
                      <a:pt x="255461" y="178594"/>
                      <a:pt x="229372" y="185318"/>
                    </a:cubicBezTo>
                    <a:cubicBezTo>
                      <a:pt x="205883" y="191224"/>
                      <a:pt x="181547" y="196815"/>
                      <a:pt x="157239" y="193662"/>
                    </a:cubicBezTo>
                    <a:cubicBezTo>
                      <a:pt x="147819" y="192405"/>
                      <a:pt x="139046" y="188281"/>
                      <a:pt x="131188" y="183109"/>
                    </a:cubicBezTo>
                    <a:cubicBezTo>
                      <a:pt x="108900" y="168307"/>
                      <a:pt x="99508" y="142075"/>
                      <a:pt x="84458" y="121120"/>
                    </a:cubicBezTo>
                    <a:cubicBezTo>
                      <a:pt x="66142" y="93812"/>
                      <a:pt x="37243" y="75648"/>
                      <a:pt x="19479" y="47977"/>
                    </a:cubicBezTo>
                    <a:cubicBezTo>
                      <a:pt x="10582" y="33118"/>
                      <a:pt x="4249" y="16783"/>
                      <a:pt x="0" y="0"/>
                    </a:cubicBezTo>
                    <a:lnTo>
                      <a:pt x="1253824" y="0"/>
                    </a:lnTo>
                    <a:cubicBezTo>
                      <a:pt x="1276912" y="45044"/>
                      <a:pt x="1281379" y="51987"/>
                      <a:pt x="1338196" y="83849"/>
                    </a:cubicBezTo>
                    <a:cubicBezTo>
                      <a:pt x="1355408" y="93450"/>
                      <a:pt x="1373086" y="102289"/>
                      <a:pt x="1390460" y="111614"/>
                    </a:cubicBezTo>
                    <a:cubicBezTo>
                      <a:pt x="1409424" y="121768"/>
                      <a:pt x="1428045" y="132502"/>
                      <a:pt x="1445324" y="145409"/>
                    </a:cubicBezTo>
                    <a:cubicBezTo>
                      <a:pt x="1454801" y="152171"/>
                      <a:pt x="1464222" y="159077"/>
                      <a:pt x="1473365" y="166297"/>
                    </a:cubicBezTo>
                    <a:cubicBezTo>
                      <a:pt x="1488834" y="178470"/>
                      <a:pt x="1503579" y="191529"/>
                      <a:pt x="1516762" y="206140"/>
                    </a:cubicBezTo>
                    <a:cubicBezTo>
                      <a:pt x="1524524" y="215313"/>
                      <a:pt x="1532573" y="225038"/>
                      <a:pt x="1534926" y="237144"/>
                    </a:cubicBezTo>
                    <a:cubicBezTo>
                      <a:pt x="1537002" y="249869"/>
                      <a:pt x="1535078" y="263042"/>
                      <a:pt x="1531315" y="275273"/>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41" name="Google Shape;141;p8"/>
          <p:cNvGrpSpPr/>
          <p:nvPr/>
        </p:nvGrpSpPr>
        <p:grpSpPr>
          <a:xfrm flipH="1">
            <a:off x="-45888" y="1461642"/>
            <a:ext cx="9472020" cy="3710121"/>
            <a:chOff x="-328016" y="1825992"/>
            <a:chExt cx="9472020" cy="3710121"/>
          </a:xfrm>
        </p:grpSpPr>
        <p:grpSp>
          <p:nvGrpSpPr>
            <p:cNvPr id="142" name="Google Shape;142;p8"/>
            <p:cNvGrpSpPr/>
            <p:nvPr/>
          </p:nvGrpSpPr>
          <p:grpSpPr>
            <a:xfrm rot="5400000">
              <a:off x="-156711" y="3388953"/>
              <a:ext cx="1975855" cy="2318464"/>
              <a:chOff x="3706560" y="1436760"/>
              <a:chExt cx="757991" cy="889459"/>
            </a:xfrm>
          </p:grpSpPr>
          <p:sp>
            <p:nvSpPr>
              <p:cNvPr id="143" name="Google Shape;143;p8"/>
              <p:cNvSpPr/>
              <p:nvPr/>
            </p:nvSpPr>
            <p:spPr>
              <a:xfrm>
                <a:off x="3706560" y="1436760"/>
                <a:ext cx="757098" cy="887736"/>
              </a:xfrm>
              <a:custGeom>
                <a:rect b="b" l="l" r="r" t="t"/>
                <a:pathLst>
                  <a:path extrusionOk="0" h="892197" w="762819">
                    <a:moveTo>
                      <a:pt x="757558" y="48264"/>
                    </a:moveTo>
                    <a:lnTo>
                      <a:pt x="757558" y="61370"/>
                    </a:lnTo>
                    <a:cubicBezTo>
                      <a:pt x="751090" y="59332"/>
                      <a:pt x="744956" y="56588"/>
                      <a:pt x="739003" y="53445"/>
                    </a:cubicBezTo>
                    <a:cubicBezTo>
                      <a:pt x="718801" y="42777"/>
                      <a:pt x="700732" y="27423"/>
                      <a:pt x="679453" y="18850"/>
                    </a:cubicBezTo>
                    <a:cubicBezTo>
                      <a:pt x="668995" y="15279"/>
                      <a:pt x="660555" y="14097"/>
                      <a:pt x="653335" y="14812"/>
                    </a:cubicBezTo>
                    <a:cubicBezTo>
                      <a:pt x="634895" y="16631"/>
                      <a:pt x="624398" y="30833"/>
                      <a:pt x="608396" y="49064"/>
                    </a:cubicBezTo>
                    <a:cubicBezTo>
                      <a:pt x="577678" y="80201"/>
                      <a:pt x="539788" y="122825"/>
                      <a:pt x="496811" y="134713"/>
                    </a:cubicBezTo>
                    <a:cubicBezTo>
                      <a:pt x="477761" y="138827"/>
                      <a:pt x="458101" y="138942"/>
                      <a:pt x="438690" y="138951"/>
                    </a:cubicBezTo>
                    <a:cubicBezTo>
                      <a:pt x="410791" y="139104"/>
                      <a:pt x="382606" y="136284"/>
                      <a:pt x="356432" y="126131"/>
                    </a:cubicBezTo>
                    <a:cubicBezTo>
                      <a:pt x="288623" y="98022"/>
                      <a:pt x="260239" y="71695"/>
                      <a:pt x="185029" y="106423"/>
                    </a:cubicBezTo>
                    <a:cubicBezTo>
                      <a:pt x="154997" y="120625"/>
                      <a:pt x="125888" y="137246"/>
                      <a:pt x="99171" y="157030"/>
                    </a:cubicBezTo>
                    <a:cubicBezTo>
                      <a:pt x="76558" y="174698"/>
                      <a:pt x="66481" y="195863"/>
                      <a:pt x="80407" y="223009"/>
                    </a:cubicBezTo>
                    <a:cubicBezTo>
                      <a:pt x="90370" y="246412"/>
                      <a:pt x="105448" y="267501"/>
                      <a:pt x="125708" y="283045"/>
                    </a:cubicBezTo>
                    <a:cubicBezTo>
                      <a:pt x="152558" y="303915"/>
                      <a:pt x="181686" y="319269"/>
                      <a:pt x="193954" y="353435"/>
                    </a:cubicBezTo>
                    <a:cubicBezTo>
                      <a:pt x="199374" y="369180"/>
                      <a:pt x="203651" y="385344"/>
                      <a:pt x="210432" y="400632"/>
                    </a:cubicBezTo>
                    <a:cubicBezTo>
                      <a:pt x="227644" y="444828"/>
                      <a:pt x="255533" y="479260"/>
                      <a:pt x="242017" y="529219"/>
                    </a:cubicBezTo>
                    <a:cubicBezTo>
                      <a:pt x="241531" y="531438"/>
                      <a:pt x="241017" y="533658"/>
                      <a:pt x="240484" y="535877"/>
                    </a:cubicBezTo>
                    <a:cubicBezTo>
                      <a:pt x="239569" y="539687"/>
                      <a:pt x="238579" y="543487"/>
                      <a:pt x="237521" y="547278"/>
                    </a:cubicBezTo>
                    <a:cubicBezTo>
                      <a:pt x="232235" y="566176"/>
                      <a:pt x="225148" y="584788"/>
                      <a:pt x="216166" y="602381"/>
                    </a:cubicBezTo>
                    <a:cubicBezTo>
                      <a:pt x="212890" y="608810"/>
                      <a:pt x="209356" y="615096"/>
                      <a:pt x="205556" y="621211"/>
                    </a:cubicBezTo>
                    <a:cubicBezTo>
                      <a:pt x="198345" y="632851"/>
                      <a:pt x="190201" y="643852"/>
                      <a:pt x="181095" y="653987"/>
                    </a:cubicBezTo>
                    <a:cubicBezTo>
                      <a:pt x="173875" y="662017"/>
                      <a:pt x="166046" y="669494"/>
                      <a:pt x="157597" y="676295"/>
                    </a:cubicBezTo>
                    <a:cubicBezTo>
                      <a:pt x="151111" y="681752"/>
                      <a:pt x="144205" y="686496"/>
                      <a:pt x="137033" y="690792"/>
                    </a:cubicBezTo>
                    <a:cubicBezTo>
                      <a:pt x="124879" y="698078"/>
                      <a:pt x="111944" y="704069"/>
                      <a:pt x="99018" y="710061"/>
                    </a:cubicBezTo>
                    <a:cubicBezTo>
                      <a:pt x="93484" y="712632"/>
                      <a:pt x="87941" y="715195"/>
                      <a:pt x="82474" y="717862"/>
                    </a:cubicBezTo>
                    <a:cubicBezTo>
                      <a:pt x="77578" y="720252"/>
                      <a:pt x="72729" y="722710"/>
                      <a:pt x="67967" y="725329"/>
                    </a:cubicBezTo>
                    <a:cubicBezTo>
                      <a:pt x="66605" y="726072"/>
                      <a:pt x="65252" y="726834"/>
                      <a:pt x="63909" y="727615"/>
                    </a:cubicBezTo>
                    <a:cubicBezTo>
                      <a:pt x="46317" y="740074"/>
                      <a:pt x="24142" y="751447"/>
                      <a:pt x="16056" y="772554"/>
                    </a:cubicBezTo>
                    <a:cubicBezTo>
                      <a:pt x="10769" y="800281"/>
                      <a:pt x="23485" y="827418"/>
                      <a:pt x="35258" y="851821"/>
                    </a:cubicBezTo>
                    <a:cubicBezTo>
                      <a:pt x="41211" y="863737"/>
                      <a:pt x="46221" y="876053"/>
                      <a:pt x="51041" y="888445"/>
                    </a:cubicBezTo>
                    <a:lnTo>
                      <a:pt x="35410" y="888445"/>
                    </a:lnTo>
                    <a:cubicBezTo>
                      <a:pt x="30277" y="876796"/>
                      <a:pt x="25143" y="865156"/>
                      <a:pt x="19809" y="853612"/>
                    </a:cubicBezTo>
                    <a:cubicBezTo>
                      <a:pt x="6978" y="827199"/>
                      <a:pt x="-5242" y="796595"/>
                      <a:pt x="2330" y="766953"/>
                    </a:cubicBezTo>
                    <a:cubicBezTo>
                      <a:pt x="4721" y="759753"/>
                      <a:pt x="8817" y="753580"/>
                      <a:pt x="13789" y="748075"/>
                    </a:cubicBezTo>
                    <a:cubicBezTo>
                      <a:pt x="19694" y="741493"/>
                      <a:pt x="26847" y="735864"/>
                      <a:pt x="33791" y="730539"/>
                    </a:cubicBezTo>
                    <a:cubicBezTo>
                      <a:pt x="35744" y="728911"/>
                      <a:pt x="37735" y="727349"/>
                      <a:pt x="39773" y="725844"/>
                    </a:cubicBezTo>
                    <a:cubicBezTo>
                      <a:pt x="51593" y="717062"/>
                      <a:pt x="64528" y="710213"/>
                      <a:pt x="77749" y="703850"/>
                    </a:cubicBezTo>
                    <a:cubicBezTo>
                      <a:pt x="91618" y="697173"/>
                      <a:pt x="105800" y="691039"/>
                      <a:pt x="119345" y="683781"/>
                    </a:cubicBezTo>
                    <a:cubicBezTo>
                      <a:pt x="126003" y="680219"/>
                      <a:pt x="132508" y="676371"/>
                      <a:pt x="138738" y="672056"/>
                    </a:cubicBezTo>
                    <a:cubicBezTo>
                      <a:pt x="148568" y="665112"/>
                      <a:pt x="157607" y="657245"/>
                      <a:pt x="165874" y="648634"/>
                    </a:cubicBezTo>
                    <a:cubicBezTo>
                      <a:pt x="167665" y="646767"/>
                      <a:pt x="169418" y="644872"/>
                      <a:pt x="171123" y="642938"/>
                    </a:cubicBezTo>
                    <a:cubicBezTo>
                      <a:pt x="182972" y="629613"/>
                      <a:pt x="193087" y="614706"/>
                      <a:pt x="201498" y="598828"/>
                    </a:cubicBezTo>
                    <a:cubicBezTo>
                      <a:pt x="208470" y="585674"/>
                      <a:pt x="214281" y="571853"/>
                      <a:pt x="218957" y="557718"/>
                    </a:cubicBezTo>
                    <a:cubicBezTo>
                      <a:pt x="221462" y="550145"/>
                      <a:pt x="223634" y="542468"/>
                      <a:pt x="225482" y="534763"/>
                    </a:cubicBezTo>
                    <a:cubicBezTo>
                      <a:pt x="227368" y="526914"/>
                      <a:pt x="228911" y="519027"/>
                      <a:pt x="230121" y="511150"/>
                    </a:cubicBezTo>
                    <a:cubicBezTo>
                      <a:pt x="234454" y="484375"/>
                      <a:pt x="220748" y="459915"/>
                      <a:pt x="209947" y="436426"/>
                    </a:cubicBezTo>
                    <a:cubicBezTo>
                      <a:pt x="202384" y="419510"/>
                      <a:pt x="194802" y="402565"/>
                      <a:pt x="188668" y="385068"/>
                    </a:cubicBezTo>
                    <a:cubicBezTo>
                      <a:pt x="172971" y="321822"/>
                      <a:pt x="147786" y="323003"/>
                      <a:pt x="104857" y="284455"/>
                    </a:cubicBezTo>
                    <a:cubicBezTo>
                      <a:pt x="82635" y="263605"/>
                      <a:pt x="56670" y="222895"/>
                      <a:pt x="59499" y="191653"/>
                    </a:cubicBezTo>
                    <a:cubicBezTo>
                      <a:pt x="63881" y="161849"/>
                      <a:pt x="91265" y="143256"/>
                      <a:pt x="114935" y="128340"/>
                    </a:cubicBezTo>
                    <a:cubicBezTo>
                      <a:pt x="135614" y="115301"/>
                      <a:pt x="156845" y="103013"/>
                      <a:pt x="179143" y="92936"/>
                    </a:cubicBezTo>
                    <a:cubicBezTo>
                      <a:pt x="214500" y="76048"/>
                      <a:pt x="255886" y="68552"/>
                      <a:pt x="293424" y="82744"/>
                    </a:cubicBezTo>
                    <a:cubicBezTo>
                      <a:pt x="318513" y="91660"/>
                      <a:pt x="341487" y="105661"/>
                      <a:pt x="366757" y="114148"/>
                    </a:cubicBezTo>
                    <a:cubicBezTo>
                      <a:pt x="404971" y="126931"/>
                      <a:pt x="446519" y="125721"/>
                      <a:pt x="486153" y="121787"/>
                    </a:cubicBezTo>
                    <a:cubicBezTo>
                      <a:pt x="516309" y="117034"/>
                      <a:pt x="539416" y="94879"/>
                      <a:pt x="561257" y="75219"/>
                    </a:cubicBezTo>
                    <a:cubicBezTo>
                      <a:pt x="577821" y="60227"/>
                      <a:pt x="593337" y="44130"/>
                      <a:pt x="608092" y="27366"/>
                    </a:cubicBezTo>
                    <a:cubicBezTo>
                      <a:pt x="625199" y="5277"/>
                      <a:pt x="645563" y="-3752"/>
                      <a:pt x="671681" y="1420"/>
                    </a:cubicBezTo>
                    <a:cubicBezTo>
                      <a:pt x="674414" y="1953"/>
                      <a:pt x="677205" y="2648"/>
                      <a:pt x="680062" y="3506"/>
                    </a:cubicBezTo>
                    <a:cubicBezTo>
                      <a:pt x="706780" y="12831"/>
                      <a:pt x="728307" y="32166"/>
                      <a:pt x="752843" y="45682"/>
                    </a:cubicBezTo>
                    <a:cubicBezTo>
                      <a:pt x="752976" y="45759"/>
                      <a:pt x="753100" y="45844"/>
                      <a:pt x="753234" y="45920"/>
                    </a:cubicBezTo>
                    <a:cubicBezTo>
                      <a:pt x="754634" y="46768"/>
                      <a:pt x="756110" y="47540"/>
                      <a:pt x="757577" y="48302"/>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8"/>
              <p:cNvSpPr/>
              <p:nvPr/>
            </p:nvSpPr>
            <p:spPr>
              <a:xfrm>
                <a:off x="3725640" y="1468800"/>
                <a:ext cx="738911" cy="857419"/>
              </a:xfrm>
              <a:custGeom>
                <a:rect b="b" l="l" r="r" t="t"/>
                <a:pathLst>
                  <a:path extrusionOk="0" h="866080" w="738911">
                    <a:moveTo>
                      <a:pt x="738518" y="49337"/>
                    </a:moveTo>
                    <a:lnTo>
                      <a:pt x="738518" y="56681"/>
                    </a:lnTo>
                    <a:cubicBezTo>
                      <a:pt x="732861" y="55185"/>
                      <a:pt x="727241" y="53557"/>
                      <a:pt x="721554" y="52204"/>
                    </a:cubicBezTo>
                    <a:cubicBezTo>
                      <a:pt x="710163" y="49318"/>
                      <a:pt x="698723" y="45670"/>
                      <a:pt x="688207" y="40298"/>
                    </a:cubicBezTo>
                    <a:cubicBezTo>
                      <a:pt x="683597" y="37945"/>
                      <a:pt x="679168" y="35278"/>
                      <a:pt x="674996" y="32192"/>
                    </a:cubicBezTo>
                    <a:cubicBezTo>
                      <a:pt x="670215" y="28668"/>
                      <a:pt x="665929" y="24515"/>
                      <a:pt x="661966" y="20095"/>
                    </a:cubicBezTo>
                    <a:cubicBezTo>
                      <a:pt x="657661" y="15399"/>
                      <a:pt x="653594" y="10199"/>
                      <a:pt x="647898" y="7113"/>
                    </a:cubicBezTo>
                    <a:cubicBezTo>
                      <a:pt x="625323" y="-3908"/>
                      <a:pt x="601054" y="50661"/>
                      <a:pt x="592119" y="66234"/>
                    </a:cubicBezTo>
                    <a:cubicBezTo>
                      <a:pt x="585433" y="78598"/>
                      <a:pt x="578622" y="90885"/>
                      <a:pt x="571317" y="102896"/>
                    </a:cubicBezTo>
                    <a:cubicBezTo>
                      <a:pt x="565592" y="111792"/>
                      <a:pt x="558810" y="119984"/>
                      <a:pt x="551886" y="127966"/>
                    </a:cubicBezTo>
                    <a:cubicBezTo>
                      <a:pt x="543008" y="138186"/>
                      <a:pt x="532893" y="148035"/>
                      <a:pt x="520672" y="154055"/>
                    </a:cubicBezTo>
                    <a:cubicBezTo>
                      <a:pt x="518415" y="155160"/>
                      <a:pt x="516091" y="156150"/>
                      <a:pt x="513690" y="156969"/>
                    </a:cubicBezTo>
                    <a:cubicBezTo>
                      <a:pt x="505308" y="160160"/>
                      <a:pt x="496345" y="161027"/>
                      <a:pt x="487468" y="161627"/>
                    </a:cubicBezTo>
                    <a:cubicBezTo>
                      <a:pt x="456340" y="163685"/>
                      <a:pt x="423517" y="161808"/>
                      <a:pt x="395466" y="146930"/>
                    </a:cubicBezTo>
                    <a:cubicBezTo>
                      <a:pt x="380626" y="139062"/>
                      <a:pt x="366443" y="129985"/>
                      <a:pt x="351518" y="122251"/>
                    </a:cubicBezTo>
                    <a:cubicBezTo>
                      <a:pt x="336992" y="114840"/>
                      <a:pt x="321600" y="109344"/>
                      <a:pt x="306550" y="103106"/>
                    </a:cubicBezTo>
                    <a:cubicBezTo>
                      <a:pt x="290501" y="96619"/>
                      <a:pt x="274832" y="89180"/>
                      <a:pt x="258535" y="83294"/>
                    </a:cubicBezTo>
                    <a:cubicBezTo>
                      <a:pt x="250200" y="80407"/>
                      <a:pt x="241675" y="77779"/>
                      <a:pt x="232846" y="76940"/>
                    </a:cubicBezTo>
                    <a:cubicBezTo>
                      <a:pt x="226940" y="76598"/>
                      <a:pt x="221054" y="77674"/>
                      <a:pt x="215253" y="78703"/>
                    </a:cubicBezTo>
                    <a:cubicBezTo>
                      <a:pt x="196603" y="82141"/>
                      <a:pt x="179106" y="89942"/>
                      <a:pt x="162780" y="99277"/>
                    </a:cubicBezTo>
                    <a:cubicBezTo>
                      <a:pt x="150159" y="106316"/>
                      <a:pt x="138215" y="113393"/>
                      <a:pt x="127909" y="123394"/>
                    </a:cubicBezTo>
                    <a:cubicBezTo>
                      <a:pt x="115374" y="136072"/>
                      <a:pt x="104306" y="150740"/>
                      <a:pt x="98362" y="167704"/>
                    </a:cubicBezTo>
                    <a:cubicBezTo>
                      <a:pt x="93543" y="180820"/>
                      <a:pt x="91295" y="195660"/>
                      <a:pt x="95590" y="209224"/>
                    </a:cubicBezTo>
                    <a:cubicBezTo>
                      <a:pt x="99019" y="218482"/>
                      <a:pt x="105363" y="226359"/>
                      <a:pt x="111888" y="233646"/>
                    </a:cubicBezTo>
                    <a:cubicBezTo>
                      <a:pt x="122622" y="244695"/>
                      <a:pt x="136481" y="251981"/>
                      <a:pt x="148854" y="260982"/>
                    </a:cubicBezTo>
                    <a:cubicBezTo>
                      <a:pt x="167018" y="273594"/>
                      <a:pt x="184211" y="288757"/>
                      <a:pt x="194574" y="308626"/>
                    </a:cubicBezTo>
                    <a:cubicBezTo>
                      <a:pt x="203690" y="328296"/>
                      <a:pt x="210957" y="348841"/>
                      <a:pt x="221444" y="367872"/>
                    </a:cubicBezTo>
                    <a:cubicBezTo>
                      <a:pt x="227255" y="378426"/>
                      <a:pt x="233798" y="387732"/>
                      <a:pt x="241047" y="397180"/>
                    </a:cubicBezTo>
                    <a:cubicBezTo>
                      <a:pt x="251343" y="410658"/>
                      <a:pt x="262792" y="424079"/>
                      <a:pt x="267755" y="440605"/>
                    </a:cubicBezTo>
                    <a:cubicBezTo>
                      <a:pt x="269860" y="448015"/>
                      <a:pt x="270450" y="455759"/>
                      <a:pt x="271108" y="463417"/>
                    </a:cubicBezTo>
                    <a:cubicBezTo>
                      <a:pt x="271708" y="471152"/>
                      <a:pt x="272203" y="478905"/>
                      <a:pt x="272365" y="486668"/>
                    </a:cubicBezTo>
                    <a:cubicBezTo>
                      <a:pt x="272508" y="493669"/>
                      <a:pt x="272374" y="500679"/>
                      <a:pt x="271784" y="507661"/>
                    </a:cubicBezTo>
                    <a:cubicBezTo>
                      <a:pt x="271708" y="508680"/>
                      <a:pt x="271603" y="509709"/>
                      <a:pt x="271498" y="510728"/>
                    </a:cubicBezTo>
                    <a:cubicBezTo>
                      <a:pt x="270946" y="515090"/>
                      <a:pt x="270088" y="519396"/>
                      <a:pt x="268974" y="523644"/>
                    </a:cubicBezTo>
                    <a:cubicBezTo>
                      <a:pt x="267260" y="530207"/>
                      <a:pt x="264926" y="536617"/>
                      <a:pt x="262145" y="542799"/>
                    </a:cubicBezTo>
                    <a:cubicBezTo>
                      <a:pt x="257087" y="554210"/>
                      <a:pt x="251381" y="565449"/>
                      <a:pt x="243866" y="575460"/>
                    </a:cubicBezTo>
                    <a:cubicBezTo>
                      <a:pt x="242695" y="577031"/>
                      <a:pt x="241494" y="578546"/>
                      <a:pt x="240247" y="580032"/>
                    </a:cubicBezTo>
                    <a:cubicBezTo>
                      <a:pt x="223702" y="599768"/>
                      <a:pt x="200708" y="612855"/>
                      <a:pt x="181230" y="629448"/>
                    </a:cubicBezTo>
                    <a:cubicBezTo>
                      <a:pt x="180668" y="629924"/>
                      <a:pt x="180106" y="630410"/>
                      <a:pt x="179553" y="630895"/>
                    </a:cubicBezTo>
                    <a:cubicBezTo>
                      <a:pt x="169809" y="638973"/>
                      <a:pt x="161037" y="648098"/>
                      <a:pt x="151864" y="656803"/>
                    </a:cubicBezTo>
                    <a:cubicBezTo>
                      <a:pt x="149893" y="658670"/>
                      <a:pt x="147902" y="660509"/>
                      <a:pt x="145863" y="662299"/>
                    </a:cubicBezTo>
                    <a:cubicBezTo>
                      <a:pt x="143492" y="664395"/>
                      <a:pt x="141082" y="666443"/>
                      <a:pt x="138624" y="668433"/>
                    </a:cubicBezTo>
                    <a:cubicBezTo>
                      <a:pt x="138167" y="668814"/>
                      <a:pt x="137710" y="669176"/>
                      <a:pt x="137262" y="669538"/>
                    </a:cubicBezTo>
                    <a:cubicBezTo>
                      <a:pt x="127337" y="677511"/>
                      <a:pt x="116774" y="684693"/>
                      <a:pt x="105820" y="691160"/>
                    </a:cubicBezTo>
                    <a:cubicBezTo>
                      <a:pt x="104877" y="691722"/>
                      <a:pt x="103925" y="692274"/>
                      <a:pt x="102972" y="692817"/>
                    </a:cubicBezTo>
                    <a:cubicBezTo>
                      <a:pt x="94219" y="697942"/>
                      <a:pt x="85084" y="702447"/>
                      <a:pt x="75626" y="706133"/>
                    </a:cubicBezTo>
                    <a:cubicBezTo>
                      <a:pt x="61043" y="711496"/>
                      <a:pt x="46203" y="716268"/>
                      <a:pt x="32173" y="723002"/>
                    </a:cubicBezTo>
                    <a:cubicBezTo>
                      <a:pt x="23724" y="727174"/>
                      <a:pt x="15209" y="731717"/>
                      <a:pt x="8561" y="738499"/>
                    </a:cubicBezTo>
                    <a:cubicBezTo>
                      <a:pt x="6646" y="740595"/>
                      <a:pt x="5074" y="743052"/>
                      <a:pt x="4493" y="745862"/>
                    </a:cubicBezTo>
                    <a:cubicBezTo>
                      <a:pt x="3979" y="748234"/>
                      <a:pt x="4379" y="750691"/>
                      <a:pt x="5141" y="752977"/>
                    </a:cubicBezTo>
                    <a:cubicBezTo>
                      <a:pt x="7332" y="758997"/>
                      <a:pt x="10199" y="764645"/>
                      <a:pt x="13256" y="770208"/>
                    </a:cubicBezTo>
                    <a:cubicBezTo>
                      <a:pt x="25467" y="792192"/>
                      <a:pt x="38279" y="814375"/>
                      <a:pt x="54195" y="833854"/>
                    </a:cubicBezTo>
                    <a:cubicBezTo>
                      <a:pt x="61615" y="842541"/>
                      <a:pt x="70216" y="849885"/>
                      <a:pt x="79360" y="856581"/>
                    </a:cubicBezTo>
                    <a:lnTo>
                      <a:pt x="72111" y="856581"/>
                    </a:lnTo>
                    <a:cubicBezTo>
                      <a:pt x="69225" y="854314"/>
                      <a:pt x="66387" y="851971"/>
                      <a:pt x="63615" y="849542"/>
                    </a:cubicBezTo>
                    <a:cubicBezTo>
                      <a:pt x="39660" y="827148"/>
                      <a:pt x="23124" y="798192"/>
                      <a:pt x="7427" y="769732"/>
                    </a:cubicBezTo>
                    <a:cubicBezTo>
                      <a:pt x="4608" y="764188"/>
                      <a:pt x="1931" y="758492"/>
                      <a:pt x="483" y="752425"/>
                    </a:cubicBezTo>
                    <a:cubicBezTo>
                      <a:pt x="-393" y="748805"/>
                      <a:pt x="-88" y="744910"/>
                      <a:pt x="1483" y="741519"/>
                    </a:cubicBezTo>
                    <a:cubicBezTo>
                      <a:pt x="2750" y="738709"/>
                      <a:pt x="4741" y="736309"/>
                      <a:pt x="6951" y="734175"/>
                    </a:cubicBezTo>
                    <a:cubicBezTo>
                      <a:pt x="18000" y="724050"/>
                      <a:pt x="32087" y="718202"/>
                      <a:pt x="45794" y="712591"/>
                    </a:cubicBezTo>
                    <a:cubicBezTo>
                      <a:pt x="52918" y="709648"/>
                      <a:pt x="60196" y="707124"/>
                      <a:pt x="67454" y="704552"/>
                    </a:cubicBezTo>
                    <a:cubicBezTo>
                      <a:pt x="78817" y="700504"/>
                      <a:pt x="89752" y="695341"/>
                      <a:pt x="100172" y="689293"/>
                    </a:cubicBezTo>
                    <a:cubicBezTo>
                      <a:pt x="100601" y="689055"/>
                      <a:pt x="101020" y="688807"/>
                      <a:pt x="101448" y="688560"/>
                    </a:cubicBezTo>
                    <a:cubicBezTo>
                      <a:pt x="109697" y="683816"/>
                      <a:pt x="117736" y="678663"/>
                      <a:pt x="125423" y="673044"/>
                    </a:cubicBezTo>
                    <a:cubicBezTo>
                      <a:pt x="128404" y="670872"/>
                      <a:pt x="131338" y="668624"/>
                      <a:pt x="134214" y="666300"/>
                    </a:cubicBezTo>
                    <a:cubicBezTo>
                      <a:pt x="134624" y="665976"/>
                      <a:pt x="135033" y="665643"/>
                      <a:pt x="135443" y="665300"/>
                    </a:cubicBezTo>
                    <a:cubicBezTo>
                      <a:pt x="136167" y="664709"/>
                      <a:pt x="136900" y="664109"/>
                      <a:pt x="137624" y="663499"/>
                    </a:cubicBezTo>
                    <a:cubicBezTo>
                      <a:pt x="150569" y="652508"/>
                      <a:pt x="161875" y="639735"/>
                      <a:pt x="174896" y="628819"/>
                    </a:cubicBezTo>
                    <a:cubicBezTo>
                      <a:pt x="175400" y="628400"/>
                      <a:pt x="175896" y="627981"/>
                      <a:pt x="176401" y="627581"/>
                    </a:cubicBezTo>
                    <a:cubicBezTo>
                      <a:pt x="201442" y="606883"/>
                      <a:pt x="219587" y="596367"/>
                      <a:pt x="234665" y="578898"/>
                    </a:cubicBezTo>
                    <a:cubicBezTo>
                      <a:pt x="244371" y="567649"/>
                      <a:pt x="252820" y="553524"/>
                      <a:pt x="261030" y="531950"/>
                    </a:cubicBezTo>
                    <a:cubicBezTo>
                      <a:pt x="261354" y="531073"/>
                      <a:pt x="261668" y="530207"/>
                      <a:pt x="261954" y="529321"/>
                    </a:cubicBezTo>
                    <a:cubicBezTo>
                      <a:pt x="264354" y="522139"/>
                      <a:pt x="265707" y="514757"/>
                      <a:pt x="266412" y="507280"/>
                    </a:cubicBezTo>
                    <a:cubicBezTo>
                      <a:pt x="266974" y="501422"/>
                      <a:pt x="267136" y="495526"/>
                      <a:pt x="267088" y="489601"/>
                    </a:cubicBezTo>
                    <a:cubicBezTo>
                      <a:pt x="267040" y="483134"/>
                      <a:pt x="266736" y="476676"/>
                      <a:pt x="266440" y="470275"/>
                    </a:cubicBezTo>
                    <a:cubicBezTo>
                      <a:pt x="265821" y="460655"/>
                      <a:pt x="265107" y="450930"/>
                      <a:pt x="262268" y="441672"/>
                    </a:cubicBezTo>
                    <a:cubicBezTo>
                      <a:pt x="257573" y="427660"/>
                      <a:pt x="247876" y="416173"/>
                      <a:pt x="239008" y="404610"/>
                    </a:cubicBezTo>
                    <a:cubicBezTo>
                      <a:pt x="231874" y="395542"/>
                      <a:pt x="225083" y="386179"/>
                      <a:pt x="219092" y="376311"/>
                    </a:cubicBezTo>
                    <a:cubicBezTo>
                      <a:pt x="212300" y="365424"/>
                      <a:pt x="206719" y="353861"/>
                      <a:pt x="201308" y="342250"/>
                    </a:cubicBezTo>
                    <a:cubicBezTo>
                      <a:pt x="197136" y="333325"/>
                      <a:pt x="193536" y="324143"/>
                      <a:pt x="189450" y="315180"/>
                    </a:cubicBezTo>
                    <a:cubicBezTo>
                      <a:pt x="180449" y="297092"/>
                      <a:pt x="165409" y="282709"/>
                      <a:pt x="149511" y="270593"/>
                    </a:cubicBezTo>
                    <a:cubicBezTo>
                      <a:pt x="141044" y="264040"/>
                      <a:pt x="132719" y="258382"/>
                      <a:pt x="124099" y="252353"/>
                    </a:cubicBezTo>
                    <a:cubicBezTo>
                      <a:pt x="117079" y="247505"/>
                      <a:pt x="110259" y="242247"/>
                      <a:pt x="104801" y="235636"/>
                    </a:cubicBezTo>
                    <a:cubicBezTo>
                      <a:pt x="98048" y="227607"/>
                      <a:pt x="91380" y="218930"/>
                      <a:pt x="88628" y="208643"/>
                    </a:cubicBezTo>
                    <a:cubicBezTo>
                      <a:pt x="85370" y="195965"/>
                      <a:pt x="86742" y="181877"/>
                      <a:pt x="90771" y="169523"/>
                    </a:cubicBezTo>
                    <a:cubicBezTo>
                      <a:pt x="97543" y="148311"/>
                      <a:pt x="112383" y="128975"/>
                      <a:pt x="128804" y="114202"/>
                    </a:cubicBezTo>
                    <a:cubicBezTo>
                      <a:pt x="145301" y="100591"/>
                      <a:pt x="164475" y="90437"/>
                      <a:pt x="184116" y="82141"/>
                    </a:cubicBezTo>
                    <a:cubicBezTo>
                      <a:pt x="199499" y="76074"/>
                      <a:pt x="215853" y="70806"/>
                      <a:pt x="232541" y="70816"/>
                    </a:cubicBezTo>
                    <a:cubicBezTo>
                      <a:pt x="252001" y="72549"/>
                      <a:pt x="270022" y="81122"/>
                      <a:pt x="287757" y="88723"/>
                    </a:cubicBezTo>
                    <a:cubicBezTo>
                      <a:pt x="302664" y="95343"/>
                      <a:pt x="317818" y="101372"/>
                      <a:pt x="332982" y="107344"/>
                    </a:cubicBezTo>
                    <a:cubicBezTo>
                      <a:pt x="340612" y="110373"/>
                      <a:pt x="348165" y="113602"/>
                      <a:pt x="355385" y="117507"/>
                    </a:cubicBezTo>
                    <a:cubicBezTo>
                      <a:pt x="372768" y="126642"/>
                      <a:pt x="388741" y="138662"/>
                      <a:pt x="406639" y="146721"/>
                    </a:cubicBezTo>
                    <a:cubicBezTo>
                      <a:pt x="436043" y="158894"/>
                      <a:pt x="469837" y="158960"/>
                      <a:pt x="500946" y="154760"/>
                    </a:cubicBezTo>
                    <a:cubicBezTo>
                      <a:pt x="511833" y="152759"/>
                      <a:pt x="521148" y="148073"/>
                      <a:pt x="529445" y="141663"/>
                    </a:cubicBezTo>
                    <a:cubicBezTo>
                      <a:pt x="534388" y="137853"/>
                      <a:pt x="538960" y="133433"/>
                      <a:pt x="543294" y="128623"/>
                    </a:cubicBezTo>
                    <a:cubicBezTo>
                      <a:pt x="551962" y="118822"/>
                      <a:pt x="560506" y="108773"/>
                      <a:pt x="567421" y="97638"/>
                    </a:cubicBezTo>
                    <a:cubicBezTo>
                      <a:pt x="579175" y="78388"/>
                      <a:pt x="589205" y="58167"/>
                      <a:pt x="600311" y="38536"/>
                    </a:cubicBezTo>
                    <a:cubicBezTo>
                      <a:pt x="609579" y="22562"/>
                      <a:pt x="630410" y="-9499"/>
                      <a:pt x="651441" y="2712"/>
                    </a:cubicBezTo>
                    <a:cubicBezTo>
                      <a:pt x="659328" y="7827"/>
                      <a:pt x="664671" y="15914"/>
                      <a:pt x="671662" y="22086"/>
                    </a:cubicBezTo>
                    <a:cubicBezTo>
                      <a:pt x="676492" y="26544"/>
                      <a:pt x="681997" y="30201"/>
                      <a:pt x="687779" y="33306"/>
                    </a:cubicBezTo>
                    <a:cubicBezTo>
                      <a:pt x="689931" y="34392"/>
                      <a:pt x="692113" y="35411"/>
                      <a:pt x="694322" y="36383"/>
                    </a:cubicBezTo>
                    <a:cubicBezTo>
                      <a:pt x="708200" y="42498"/>
                      <a:pt x="723021" y="46556"/>
                      <a:pt x="737852" y="49204"/>
                    </a:cubicBezTo>
                    <a:cubicBezTo>
                      <a:pt x="738061" y="49232"/>
                      <a:pt x="738271" y="49270"/>
                      <a:pt x="738480" y="4930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8"/>
              <p:cNvSpPr/>
              <p:nvPr/>
            </p:nvSpPr>
            <p:spPr>
              <a:xfrm>
                <a:off x="3744000" y="1531800"/>
                <a:ext cx="720443" cy="793432"/>
              </a:xfrm>
              <a:custGeom>
                <a:rect b="b" l="l" r="r" t="t"/>
                <a:pathLst>
                  <a:path extrusionOk="0" h="793432" w="720443">
                    <a:moveTo>
                      <a:pt x="720277" y="24815"/>
                    </a:moveTo>
                    <a:lnTo>
                      <a:pt x="720277" y="29797"/>
                    </a:lnTo>
                    <a:cubicBezTo>
                      <a:pt x="711952" y="28882"/>
                      <a:pt x="703713" y="27130"/>
                      <a:pt x="695864" y="24206"/>
                    </a:cubicBezTo>
                    <a:cubicBezTo>
                      <a:pt x="686920" y="21139"/>
                      <a:pt x="678176" y="17548"/>
                      <a:pt x="669413" y="14023"/>
                    </a:cubicBezTo>
                    <a:cubicBezTo>
                      <a:pt x="659517" y="10051"/>
                      <a:pt x="649258" y="5880"/>
                      <a:pt x="638429" y="5889"/>
                    </a:cubicBezTo>
                    <a:cubicBezTo>
                      <a:pt x="635628" y="5889"/>
                      <a:pt x="632923" y="6365"/>
                      <a:pt x="630351" y="7194"/>
                    </a:cubicBezTo>
                    <a:cubicBezTo>
                      <a:pt x="623017" y="9556"/>
                      <a:pt x="616673" y="14871"/>
                      <a:pt x="611978" y="20958"/>
                    </a:cubicBezTo>
                    <a:cubicBezTo>
                      <a:pt x="608139" y="26034"/>
                      <a:pt x="605224" y="31616"/>
                      <a:pt x="602395" y="37264"/>
                    </a:cubicBezTo>
                    <a:cubicBezTo>
                      <a:pt x="602148" y="37741"/>
                      <a:pt x="601900" y="38226"/>
                      <a:pt x="601652" y="38703"/>
                    </a:cubicBezTo>
                    <a:cubicBezTo>
                      <a:pt x="592842" y="55772"/>
                      <a:pt x="584355" y="74326"/>
                      <a:pt x="569325" y="86661"/>
                    </a:cubicBezTo>
                    <a:cubicBezTo>
                      <a:pt x="567782" y="87937"/>
                      <a:pt x="566162" y="89138"/>
                      <a:pt x="564476" y="90262"/>
                    </a:cubicBezTo>
                    <a:cubicBezTo>
                      <a:pt x="555028" y="96396"/>
                      <a:pt x="545169" y="101872"/>
                      <a:pt x="535435" y="107540"/>
                    </a:cubicBezTo>
                    <a:cubicBezTo>
                      <a:pt x="513232" y="120170"/>
                      <a:pt x="487857" y="135439"/>
                      <a:pt x="461930" y="135381"/>
                    </a:cubicBezTo>
                    <a:cubicBezTo>
                      <a:pt x="454082" y="135362"/>
                      <a:pt x="446176" y="133953"/>
                      <a:pt x="438289" y="130619"/>
                    </a:cubicBezTo>
                    <a:cubicBezTo>
                      <a:pt x="423011" y="124866"/>
                      <a:pt x="408038" y="118236"/>
                      <a:pt x="393484" y="110855"/>
                    </a:cubicBezTo>
                    <a:cubicBezTo>
                      <a:pt x="383711" y="105835"/>
                      <a:pt x="374253" y="100225"/>
                      <a:pt x="364528" y="95110"/>
                    </a:cubicBezTo>
                    <a:cubicBezTo>
                      <a:pt x="354545" y="89957"/>
                      <a:pt x="344449" y="85004"/>
                      <a:pt x="334219" y="80346"/>
                    </a:cubicBezTo>
                    <a:cubicBezTo>
                      <a:pt x="303206" y="66640"/>
                      <a:pt x="270792" y="54952"/>
                      <a:pt x="237112" y="50104"/>
                    </a:cubicBezTo>
                    <a:cubicBezTo>
                      <a:pt x="211594" y="47266"/>
                      <a:pt x="181971" y="49037"/>
                      <a:pt x="163141" y="68630"/>
                    </a:cubicBezTo>
                    <a:cubicBezTo>
                      <a:pt x="153816" y="77622"/>
                      <a:pt x="148986" y="89919"/>
                      <a:pt x="145072" y="102015"/>
                    </a:cubicBezTo>
                    <a:cubicBezTo>
                      <a:pt x="142224" y="111436"/>
                      <a:pt x="139633" y="121113"/>
                      <a:pt x="139614" y="131009"/>
                    </a:cubicBezTo>
                    <a:cubicBezTo>
                      <a:pt x="139614" y="138258"/>
                      <a:pt x="141928" y="145278"/>
                      <a:pt x="145681" y="151431"/>
                    </a:cubicBezTo>
                    <a:cubicBezTo>
                      <a:pt x="150244" y="158918"/>
                      <a:pt x="155578" y="165852"/>
                      <a:pt x="161235" y="172510"/>
                    </a:cubicBezTo>
                    <a:cubicBezTo>
                      <a:pt x="169770" y="181978"/>
                      <a:pt x="178180" y="191979"/>
                      <a:pt x="182343" y="204228"/>
                    </a:cubicBezTo>
                    <a:cubicBezTo>
                      <a:pt x="184238" y="209534"/>
                      <a:pt x="184762" y="215106"/>
                      <a:pt x="185562" y="220373"/>
                    </a:cubicBezTo>
                    <a:cubicBezTo>
                      <a:pt x="186677" y="227479"/>
                      <a:pt x="188229" y="234508"/>
                      <a:pt x="190096" y="240995"/>
                    </a:cubicBezTo>
                    <a:cubicBezTo>
                      <a:pt x="196078" y="262826"/>
                      <a:pt x="208956" y="281647"/>
                      <a:pt x="219833" y="301212"/>
                    </a:cubicBezTo>
                    <a:cubicBezTo>
                      <a:pt x="225605" y="311527"/>
                      <a:pt x="231292" y="321824"/>
                      <a:pt x="238588" y="331149"/>
                    </a:cubicBezTo>
                    <a:cubicBezTo>
                      <a:pt x="244979" y="339226"/>
                      <a:pt x="252066" y="346760"/>
                      <a:pt x="259276" y="353913"/>
                    </a:cubicBezTo>
                    <a:cubicBezTo>
                      <a:pt x="269144" y="363715"/>
                      <a:pt x="279936" y="372668"/>
                      <a:pt x="288499" y="383679"/>
                    </a:cubicBezTo>
                    <a:cubicBezTo>
                      <a:pt x="291004" y="386946"/>
                      <a:pt x="293385" y="390347"/>
                      <a:pt x="295519" y="393871"/>
                    </a:cubicBezTo>
                    <a:cubicBezTo>
                      <a:pt x="299081" y="399748"/>
                      <a:pt x="302005" y="405996"/>
                      <a:pt x="303825" y="412645"/>
                    </a:cubicBezTo>
                    <a:cubicBezTo>
                      <a:pt x="304130" y="413835"/>
                      <a:pt x="304406" y="415016"/>
                      <a:pt x="304653" y="416217"/>
                    </a:cubicBezTo>
                    <a:cubicBezTo>
                      <a:pt x="306758" y="426599"/>
                      <a:pt x="306387" y="437410"/>
                      <a:pt x="304406" y="447830"/>
                    </a:cubicBezTo>
                    <a:cubicBezTo>
                      <a:pt x="303891" y="450526"/>
                      <a:pt x="303272" y="453183"/>
                      <a:pt x="302558" y="455812"/>
                    </a:cubicBezTo>
                    <a:cubicBezTo>
                      <a:pt x="300548" y="462975"/>
                      <a:pt x="297176" y="469652"/>
                      <a:pt x="293719" y="476195"/>
                    </a:cubicBezTo>
                    <a:cubicBezTo>
                      <a:pt x="292776" y="477958"/>
                      <a:pt x="291833" y="479729"/>
                      <a:pt x="290880" y="481482"/>
                    </a:cubicBezTo>
                    <a:cubicBezTo>
                      <a:pt x="286346" y="489902"/>
                      <a:pt x="281708" y="498274"/>
                      <a:pt x="277107" y="506666"/>
                    </a:cubicBezTo>
                    <a:cubicBezTo>
                      <a:pt x="273802" y="512533"/>
                      <a:pt x="270535" y="518563"/>
                      <a:pt x="267220" y="524668"/>
                    </a:cubicBezTo>
                    <a:cubicBezTo>
                      <a:pt x="261324" y="535536"/>
                      <a:pt x="255333" y="546633"/>
                      <a:pt x="248885" y="557444"/>
                    </a:cubicBezTo>
                    <a:cubicBezTo>
                      <a:pt x="241779" y="569331"/>
                      <a:pt x="234140" y="580866"/>
                      <a:pt x="225482" y="591353"/>
                    </a:cubicBezTo>
                    <a:cubicBezTo>
                      <a:pt x="216138" y="602697"/>
                      <a:pt x="205603" y="612813"/>
                      <a:pt x="193306" y="620861"/>
                    </a:cubicBezTo>
                    <a:cubicBezTo>
                      <a:pt x="185715" y="625614"/>
                      <a:pt x="177695" y="629681"/>
                      <a:pt x="169379" y="632996"/>
                    </a:cubicBezTo>
                    <a:cubicBezTo>
                      <a:pt x="164084" y="635101"/>
                      <a:pt x="158673" y="636911"/>
                      <a:pt x="153168" y="638387"/>
                    </a:cubicBezTo>
                    <a:cubicBezTo>
                      <a:pt x="139499" y="641759"/>
                      <a:pt x="125431" y="642854"/>
                      <a:pt x="111525" y="644902"/>
                    </a:cubicBezTo>
                    <a:cubicBezTo>
                      <a:pt x="103914" y="646017"/>
                      <a:pt x="96370" y="647407"/>
                      <a:pt x="88960" y="649617"/>
                    </a:cubicBezTo>
                    <a:cubicBezTo>
                      <a:pt x="67690" y="656170"/>
                      <a:pt x="46755" y="663771"/>
                      <a:pt x="25933" y="671629"/>
                    </a:cubicBezTo>
                    <a:cubicBezTo>
                      <a:pt x="18475" y="674468"/>
                      <a:pt x="4930" y="679535"/>
                      <a:pt x="5359" y="687870"/>
                    </a:cubicBezTo>
                    <a:cubicBezTo>
                      <a:pt x="5607" y="693499"/>
                      <a:pt x="8674" y="698518"/>
                      <a:pt x="11741" y="703091"/>
                    </a:cubicBezTo>
                    <a:cubicBezTo>
                      <a:pt x="16055" y="709482"/>
                      <a:pt x="20789" y="715559"/>
                      <a:pt x="25704" y="721502"/>
                    </a:cubicBezTo>
                    <a:cubicBezTo>
                      <a:pt x="44440" y="744867"/>
                      <a:pt x="65290" y="765555"/>
                      <a:pt x="92665" y="778586"/>
                    </a:cubicBezTo>
                    <a:cubicBezTo>
                      <a:pt x="103362" y="783710"/>
                      <a:pt x="114230" y="788454"/>
                      <a:pt x="125022" y="793349"/>
                    </a:cubicBezTo>
                    <a:lnTo>
                      <a:pt x="110410" y="793349"/>
                    </a:lnTo>
                    <a:cubicBezTo>
                      <a:pt x="100571" y="789406"/>
                      <a:pt x="90846" y="785196"/>
                      <a:pt x="81540" y="780119"/>
                    </a:cubicBezTo>
                    <a:cubicBezTo>
                      <a:pt x="55899" y="766698"/>
                      <a:pt x="35715" y="745458"/>
                      <a:pt x="17665" y="723226"/>
                    </a:cubicBezTo>
                    <a:cubicBezTo>
                      <a:pt x="12950" y="717235"/>
                      <a:pt x="8102" y="711206"/>
                      <a:pt x="4797" y="704291"/>
                    </a:cubicBezTo>
                    <a:cubicBezTo>
                      <a:pt x="2387" y="699195"/>
                      <a:pt x="149" y="693727"/>
                      <a:pt x="6" y="688022"/>
                    </a:cubicBezTo>
                    <a:cubicBezTo>
                      <a:pt x="-147" y="683002"/>
                      <a:pt x="2711" y="678421"/>
                      <a:pt x="6730" y="675582"/>
                    </a:cubicBezTo>
                    <a:cubicBezTo>
                      <a:pt x="11950" y="671544"/>
                      <a:pt x="18084" y="669115"/>
                      <a:pt x="24218" y="666857"/>
                    </a:cubicBezTo>
                    <a:cubicBezTo>
                      <a:pt x="33667" y="663457"/>
                      <a:pt x="42983" y="659695"/>
                      <a:pt x="52422" y="656266"/>
                    </a:cubicBezTo>
                    <a:cubicBezTo>
                      <a:pt x="59966" y="653570"/>
                      <a:pt x="67567" y="651046"/>
                      <a:pt x="75120" y="648417"/>
                    </a:cubicBezTo>
                    <a:cubicBezTo>
                      <a:pt x="82207" y="645893"/>
                      <a:pt x="89350" y="643540"/>
                      <a:pt x="96713" y="641988"/>
                    </a:cubicBezTo>
                    <a:cubicBezTo>
                      <a:pt x="99571" y="641283"/>
                      <a:pt x="102447" y="640673"/>
                      <a:pt x="105333" y="640130"/>
                    </a:cubicBezTo>
                    <a:cubicBezTo>
                      <a:pt x="121688" y="636997"/>
                      <a:pt x="138414" y="635796"/>
                      <a:pt x="154511" y="631377"/>
                    </a:cubicBezTo>
                    <a:cubicBezTo>
                      <a:pt x="157235" y="630577"/>
                      <a:pt x="159940" y="629700"/>
                      <a:pt x="162617" y="628748"/>
                    </a:cubicBezTo>
                    <a:cubicBezTo>
                      <a:pt x="168370" y="626700"/>
                      <a:pt x="173989" y="624281"/>
                      <a:pt x="179438" y="621528"/>
                    </a:cubicBezTo>
                    <a:cubicBezTo>
                      <a:pt x="190696" y="615851"/>
                      <a:pt x="200898" y="608307"/>
                      <a:pt x="209680" y="599268"/>
                    </a:cubicBezTo>
                    <a:cubicBezTo>
                      <a:pt x="212918" y="595877"/>
                      <a:pt x="216042" y="592381"/>
                      <a:pt x="219043" y="588781"/>
                    </a:cubicBezTo>
                    <a:cubicBezTo>
                      <a:pt x="226063" y="580389"/>
                      <a:pt x="232444" y="571493"/>
                      <a:pt x="238379" y="562292"/>
                    </a:cubicBezTo>
                    <a:cubicBezTo>
                      <a:pt x="242122" y="556482"/>
                      <a:pt x="245675" y="550538"/>
                      <a:pt x="249075" y="544537"/>
                    </a:cubicBezTo>
                    <a:cubicBezTo>
                      <a:pt x="252990" y="537632"/>
                      <a:pt x="256800" y="530659"/>
                      <a:pt x="260572" y="523678"/>
                    </a:cubicBezTo>
                    <a:cubicBezTo>
                      <a:pt x="264448" y="516505"/>
                      <a:pt x="268287" y="509314"/>
                      <a:pt x="272173" y="502142"/>
                    </a:cubicBezTo>
                    <a:cubicBezTo>
                      <a:pt x="274678" y="497417"/>
                      <a:pt x="277269" y="492721"/>
                      <a:pt x="279841" y="488026"/>
                    </a:cubicBezTo>
                    <a:cubicBezTo>
                      <a:pt x="284670" y="479196"/>
                      <a:pt x="289442" y="470328"/>
                      <a:pt x="293423" y="461079"/>
                    </a:cubicBezTo>
                    <a:cubicBezTo>
                      <a:pt x="295233" y="456660"/>
                      <a:pt x="296605" y="452088"/>
                      <a:pt x="297576" y="447430"/>
                    </a:cubicBezTo>
                    <a:cubicBezTo>
                      <a:pt x="298919" y="440982"/>
                      <a:pt x="299510" y="434371"/>
                      <a:pt x="299443" y="427789"/>
                    </a:cubicBezTo>
                    <a:cubicBezTo>
                      <a:pt x="299405" y="425694"/>
                      <a:pt x="299272" y="423617"/>
                      <a:pt x="299024" y="421551"/>
                    </a:cubicBezTo>
                    <a:cubicBezTo>
                      <a:pt x="298081" y="413407"/>
                      <a:pt x="295529" y="405472"/>
                      <a:pt x="291490" y="398310"/>
                    </a:cubicBezTo>
                    <a:cubicBezTo>
                      <a:pt x="291061" y="397538"/>
                      <a:pt x="290614" y="396786"/>
                      <a:pt x="290147" y="396033"/>
                    </a:cubicBezTo>
                    <a:cubicBezTo>
                      <a:pt x="285489" y="388213"/>
                      <a:pt x="279517" y="381184"/>
                      <a:pt x="273059" y="374840"/>
                    </a:cubicBezTo>
                    <a:cubicBezTo>
                      <a:pt x="263229" y="365363"/>
                      <a:pt x="253161" y="356114"/>
                      <a:pt x="244008" y="345970"/>
                    </a:cubicBezTo>
                    <a:cubicBezTo>
                      <a:pt x="230720" y="332216"/>
                      <a:pt x="221176" y="315404"/>
                      <a:pt x="211718" y="298992"/>
                    </a:cubicBezTo>
                    <a:cubicBezTo>
                      <a:pt x="205031" y="287905"/>
                      <a:pt x="197716" y="277171"/>
                      <a:pt x="192211" y="265407"/>
                    </a:cubicBezTo>
                    <a:cubicBezTo>
                      <a:pt x="186915" y="254453"/>
                      <a:pt x="182886" y="242871"/>
                      <a:pt x="180524" y="230927"/>
                    </a:cubicBezTo>
                    <a:cubicBezTo>
                      <a:pt x="178476" y="221335"/>
                      <a:pt x="178323" y="211534"/>
                      <a:pt x="174170" y="202561"/>
                    </a:cubicBezTo>
                    <a:cubicBezTo>
                      <a:pt x="171865" y="197408"/>
                      <a:pt x="169008" y="192493"/>
                      <a:pt x="165531" y="188045"/>
                    </a:cubicBezTo>
                    <a:cubicBezTo>
                      <a:pt x="158149" y="179187"/>
                      <a:pt x="149891" y="171024"/>
                      <a:pt x="143433" y="161413"/>
                    </a:cubicBezTo>
                    <a:cubicBezTo>
                      <a:pt x="136756" y="152126"/>
                      <a:pt x="131965" y="141087"/>
                      <a:pt x="132470" y="129457"/>
                    </a:cubicBezTo>
                    <a:cubicBezTo>
                      <a:pt x="132660" y="121046"/>
                      <a:pt x="134566" y="112788"/>
                      <a:pt x="136823" y="104720"/>
                    </a:cubicBezTo>
                    <a:cubicBezTo>
                      <a:pt x="139366" y="95653"/>
                      <a:pt x="142824" y="86823"/>
                      <a:pt x="147443" y="78612"/>
                    </a:cubicBezTo>
                    <a:cubicBezTo>
                      <a:pt x="173408" y="34435"/>
                      <a:pt x="227558" y="38407"/>
                      <a:pt x="270678" y="50409"/>
                    </a:cubicBezTo>
                    <a:cubicBezTo>
                      <a:pt x="291833" y="56000"/>
                      <a:pt x="312492" y="63334"/>
                      <a:pt x="332619" y="71907"/>
                    </a:cubicBezTo>
                    <a:cubicBezTo>
                      <a:pt x="343068" y="76431"/>
                      <a:pt x="353212" y="81622"/>
                      <a:pt x="363585" y="86328"/>
                    </a:cubicBezTo>
                    <a:cubicBezTo>
                      <a:pt x="376767" y="92424"/>
                      <a:pt x="389102" y="100129"/>
                      <a:pt x="402066" y="106645"/>
                    </a:cubicBezTo>
                    <a:cubicBezTo>
                      <a:pt x="413096" y="112179"/>
                      <a:pt x="424192" y="117608"/>
                      <a:pt x="435632" y="122256"/>
                    </a:cubicBezTo>
                    <a:cubicBezTo>
                      <a:pt x="444118" y="125799"/>
                      <a:pt x="453186" y="129066"/>
                      <a:pt x="462425" y="128704"/>
                    </a:cubicBezTo>
                    <a:cubicBezTo>
                      <a:pt x="464712" y="128666"/>
                      <a:pt x="466959" y="128514"/>
                      <a:pt x="469198" y="128247"/>
                    </a:cubicBezTo>
                    <a:cubicBezTo>
                      <a:pt x="488095" y="125999"/>
                      <a:pt x="505269" y="116055"/>
                      <a:pt x="521862" y="107168"/>
                    </a:cubicBezTo>
                    <a:cubicBezTo>
                      <a:pt x="531034" y="102158"/>
                      <a:pt x="540150" y="97015"/>
                      <a:pt x="549141" y="91681"/>
                    </a:cubicBezTo>
                    <a:cubicBezTo>
                      <a:pt x="556609" y="87147"/>
                      <a:pt x="564314" y="82765"/>
                      <a:pt x="570410" y="76422"/>
                    </a:cubicBezTo>
                    <a:cubicBezTo>
                      <a:pt x="575440" y="71412"/>
                      <a:pt x="579354" y="65458"/>
                      <a:pt x="583069" y="59439"/>
                    </a:cubicBezTo>
                    <a:cubicBezTo>
                      <a:pt x="588927" y="50152"/>
                      <a:pt x="593585" y="41151"/>
                      <a:pt x="598700" y="31597"/>
                    </a:cubicBezTo>
                    <a:cubicBezTo>
                      <a:pt x="603729" y="22091"/>
                      <a:pt x="609615" y="12642"/>
                      <a:pt x="618759" y="6594"/>
                    </a:cubicBezTo>
                    <a:cubicBezTo>
                      <a:pt x="624636" y="2250"/>
                      <a:pt x="631494" y="184"/>
                      <a:pt x="638552" y="12"/>
                    </a:cubicBezTo>
                    <a:cubicBezTo>
                      <a:pt x="642429" y="-83"/>
                      <a:pt x="646372" y="384"/>
                      <a:pt x="650239" y="1355"/>
                    </a:cubicBezTo>
                    <a:cubicBezTo>
                      <a:pt x="670337" y="6565"/>
                      <a:pt x="688625" y="17005"/>
                      <a:pt x="708647" y="22444"/>
                    </a:cubicBezTo>
                    <a:cubicBezTo>
                      <a:pt x="712485" y="23463"/>
                      <a:pt x="716381" y="24187"/>
                      <a:pt x="720296" y="24815"/>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8"/>
              <p:cNvSpPr/>
              <p:nvPr/>
            </p:nvSpPr>
            <p:spPr>
              <a:xfrm>
                <a:off x="3771360" y="1598760"/>
                <a:ext cx="692464" cy="726538"/>
              </a:xfrm>
              <a:custGeom>
                <a:rect b="b" l="l" r="r" t="t"/>
                <a:pathLst>
                  <a:path extrusionOk="0" h="726538" w="699459">
                    <a:moveTo>
                      <a:pt x="692863" y="141"/>
                    </a:moveTo>
                    <a:lnTo>
                      <a:pt x="692863" y="6741"/>
                    </a:lnTo>
                    <a:cubicBezTo>
                      <a:pt x="692644" y="6751"/>
                      <a:pt x="692425" y="6760"/>
                      <a:pt x="692205" y="6770"/>
                    </a:cubicBezTo>
                    <a:cubicBezTo>
                      <a:pt x="687672" y="6951"/>
                      <a:pt x="683119" y="6970"/>
                      <a:pt x="678594" y="7122"/>
                    </a:cubicBezTo>
                    <a:cubicBezTo>
                      <a:pt x="675908" y="7151"/>
                      <a:pt x="673308" y="7199"/>
                      <a:pt x="670812" y="7275"/>
                    </a:cubicBezTo>
                    <a:cubicBezTo>
                      <a:pt x="639999" y="8294"/>
                      <a:pt x="622711" y="14257"/>
                      <a:pt x="598699" y="37736"/>
                    </a:cubicBezTo>
                    <a:cubicBezTo>
                      <a:pt x="572619" y="63063"/>
                      <a:pt x="537396" y="111573"/>
                      <a:pt x="498391" y="112650"/>
                    </a:cubicBezTo>
                    <a:cubicBezTo>
                      <a:pt x="492428" y="112783"/>
                      <a:pt x="486475" y="112469"/>
                      <a:pt x="480541" y="111964"/>
                    </a:cubicBezTo>
                    <a:cubicBezTo>
                      <a:pt x="473883" y="111383"/>
                      <a:pt x="467235" y="110545"/>
                      <a:pt x="460615" y="109735"/>
                    </a:cubicBezTo>
                    <a:cubicBezTo>
                      <a:pt x="448442" y="108249"/>
                      <a:pt x="436193" y="106744"/>
                      <a:pt x="424496" y="102925"/>
                    </a:cubicBezTo>
                    <a:cubicBezTo>
                      <a:pt x="418228" y="100905"/>
                      <a:pt x="412218" y="98315"/>
                      <a:pt x="406398" y="95314"/>
                    </a:cubicBezTo>
                    <a:cubicBezTo>
                      <a:pt x="394749" y="89314"/>
                      <a:pt x="383881" y="81694"/>
                      <a:pt x="373385" y="73874"/>
                    </a:cubicBezTo>
                    <a:cubicBezTo>
                      <a:pt x="362202" y="65730"/>
                      <a:pt x="350515" y="57671"/>
                      <a:pt x="338761" y="50537"/>
                    </a:cubicBezTo>
                    <a:cubicBezTo>
                      <a:pt x="329236" y="44870"/>
                      <a:pt x="319197" y="40145"/>
                      <a:pt x="309129" y="35554"/>
                    </a:cubicBezTo>
                    <a:cubicBezTo>
                      <a:pt x="301795" y="32211"/>
                      <a:pt x="294403" y="28954"/>
                      <a:pt x="286812" y="26210"/>
                    </a:cubicBezTo>
                    <a:cubicBezTo>
                      <a:pt x="278125" y="23077"/>
                      <a:pt x="269191" y="20753"/>
                      <a:pt x="260151" y="18876"/>
                    </a:cubicBezTo>
                    <a:cubicBezTo>
                      <a:pt x="245502" y="15809"/>
                      <a:pt x="230567" y="13961"/>
                      <a:pt x="215670" y="15885"/>
                    </a:cubicBezTo>
                    <a:cubicBezTo>
                      <a:pt x="205507" y="17333"/>
                      <a:pt x="195124" y="19867"/>
                      <a:pt x="186885" y="26287"/>
                    </a:cubicBezTo>
                    <a:cubicBezTo>
                      <a:pt x="180294" y="31363"/>
                      <a:pt x="174731" y="37945"/>
                      <a:pt x="171569" y="45689"/>
                    </a:cubicBezTo>
                    <a:cubicBezTo>
                      <a:pt x="169874" y="49518"/>
                      <a:pt x="168731" y="53576"/>
                      <a:pt x="168873" y="57786"/>
                    </a:cubicBezTo>
                    <a:cubicBezTo>
                      <a:pt x="169054" y="69044"/>
                      <a:pt x="171502" y="80084"/>
                      <a:pt x="173217" y="91171"/>
                    </a:cubicBezTo>
                    <a:cubicBezTo>
                      <a:pt x="176532" y="111488"/>
                      <a:pt x="179132" y="131928"/>
                      <a:pt x="179408" y="152531"/>
                    </a:cubicBezTo>
                    <a:cubicBezTo>
                      <a:pt x="179865" y="166056"/>
                      <a:pt x="181980" y="179668"/>
                      <a:pt x="187066" y="192250"/>
                    </a:cubicBezTo>
                    <a:cubicBezTo>
                      <a:pt x="192505" y="205804"/>
                      <a:pt x="200906" y="217901"/>
                      <a:pt x="209602" y="229512"/>
                    </a:cubicBezTo>
                    <a:cubicBezTo>
                      <a:pt x="214622" y="236227"/>
                      <a:pt x="219785" y="242847"/>
                      <a:pt x="225643" y="248857"/>
                    </a:cubicBezTo>
                    <a:cubicBezTo>
                      <a:pt x="243035" y="267088"/>
                      <a:pt x="265381" y="278718"/>
                      <a:pt x="287622" y="289939"/>
                    </a:cubicBezTo>
                    <a:cubicBezTo>
                      <a:pt x="290289" y="291282"/>
                      <a:pt x="292956" y="292625"/>
                      <a:pt x="295613" y="293977"/>
                    </a:cubicBezTo>
                    <a:cubicBezTo>
                      <a:pt x="299956" y="296339"/>
                      <a:pt x="304347" y="298740"/>
                      <a:pt x="308500" y="301492"/>
                    </a:cubicBezTo>
                    <a:cubicBezTo>
                      <a:pt x="312444" y="304102"/>
                      <a:pt x="316149" y="307026"/>
                      <a:pt x="319359" y="310532"/>
                    </a:cubicBezTo>
                    <a:cubicBezTo>
                      <a:pt x="324617" y="316494"/>
                      <a:pt x="328560" y="323486"/>
                      <a:pt x="332580" y="330306"/>
                    </a:cubicBezTo>
                    <a:cubicBezTo>
                      <a:pt x="336561" y="337373"/>
                      <a:pt x="340466" y="344603"/>
                      <a:pt x="343572" y="352137"/>
                    </a:cubicBezTo>
                    <a:cubicBezTo>
                      <a:pt x="345419" y="356623"/>
                      <a:pt x="346981" y="361224"/>
                      <a:pt x="348105" y="365948"/>
                    </a:cubicBezTo>
                    <a:cubicBezTo>
                      <a:pt x="348201" y="366339"/>
                      <a:pt x="348286" y="366729"/>
                      <a:pt x="348363" y="367129"/>
                    </a:cubicBezTo>
                    <a:cubicBezTo>
                      <a:pt x="351753" y="384065"/>
                      <a:pt x="339571" y="407325"/>
                      <a:pt x="332780" y="422584"/>
                    </a:cubicBezTo>
                    <a:cubicBezTo>
                      <a:pt x="330522" y="427261"/>
                      <a:pt x="328208" y="431909"/>
                      <a:pt x="325826" y="436538"/>
                    </a:cubicBezTo>
                    <a:cubicBezTo>
                      <a:pt x="320978" y="445939"/>
                      <a:pt x="315835" y="455207"/>
                      <a:pt x="310205" y="464141"/>
                    </a:cubicBezTo>
                    <a:cubicBezTo>
                      <a:pt x="303947" y="474095"/>
                      <a:pt x="297089" y="483639"/>
                      <a:pt x="289384" y="492545"/>
                    </a:cubicBezTo>
                    <a:cubicBezTo>
                      <a:pt x="281088" y="501917"/>
                      <a:pt x="271829" y="510376"/>
                      <a:pt x="262495" y="518710"/>
                    </a:cubicBezTo>
                    <a:cubicBezTo>
                      <a:pt x="254360" y="525768"/>
                      <a:pt x="246102" y="532874"/>
                      <a:pt x="237549" y="539627"/>
                    </a:cubicBezTo>
                    <a:cubicBezTo>
                      <a:pt x="219423" y="553934"/>
                      <a:pt x="200030" y="566630"/>
                      <a:pt x="177951" y="573631"/>
                    </a:cubicBezTo>
                    <a:cubicBezTo>
                      <a:pt x="172055" y="575327"/>
                      <a:pt x="166121" y="576774"/>
                      <a:pt x="160139" y="578060"/>
                    </a:cubicBezTo>
                    <a:cubicBezTo>
                      <a:pt x="139260" y="582547"/>
                      <a:pt x="117943" y="585014"/>
                      <a:pt x="96864" y="588424"/>
                    </a:cubicBezTo>
                    <a:cubicBezTo>
                      <a:pt x="94969" y="588728"/>
                      <a:pt x="93083" y="589043"/>
                      <a:pt x="91197" y="589367"/>
                    </a:cubicBezTo>
                    <a:cubicBezTo>
                      <a:pt x="74185" y="591986"/>
                      <a:pt x="57469" y="596253"/>
                      <a:pt x="41105" y="601559"/>
                    </a:cubicBezTo>
                    <a:cubicBezTo>
                      <a:pt x="30532" y="605045"/>
                      <a:pt x="19579" y="608302"/>
                      <a:pt x="10444" y="614884"/>
                    </a:cubicBezTo>
                    <a:cubicBezTo>
                      <a:pt x="-2043" y="624228"/>
                      <a:pt x="9120" y="633725"/>
                      <a:pt x="17788" y="640783"/>
                    </a:cubicBezTo>
                    <a:cubicBezTo>
                      <a:pt x="20903" y="643383"/>
                      <a:pt x="23989" y="646021"/>
                      <a:pt x="27170" y="648545"/>
                    </a:cubicBezTo>
                    <a:cubicBezTo>
                      <a:pt x="60165" y="675082"/>
                      <a:pt x="102284" y="683302"/>
                      <a:pt x="140956" y="697999"/>
                    </a:cubicBezTo>
                    <a:cubicBezTo>
                      <a:pt x="160387" y="705019"/>
                      <a:pt x="179408" y="713401"/>
                      <a:pt x="197068" y="724193"/>
                    </a:cubicBezTo>
                    <a:cubicBezTo>
                      <a:pt x="198258" y="724926"/>
                      <a:pt x="199449" y="725679"/>
                      <a:pt x="200630" y="726431"/>
                    </a:cubicBezTo>
                    <a:lnTo>
                      <a:pt x="189295" y="726431"/>
                    </a:lnTo>
                    <a:cubicBezTo>
                      <a:pt x="168569" y="715287"/>
                      <a:pt x="146452" y="706924"/>
                      <a:pt x="124220" y="699266"/>
                    </a:cubicBezTo>
                    <a:cubicBezTo>
                      <a:pt x="87159" y="686883"/>
                      <a:pt x="49963" y="675796"/>
                      <a:pt x="19626" y="649879"/>
                    </a:cubicBezTo>
                    <a:cubicBezTo>
                      <a:pt x="15102" y="646221"/>
                      <a:pt x="10787" y="642278"/>
                      <a:pt x="6739" y="638087"/>
                    </a:cubicBezTo>
                    <a:cubicBezTo>
                      <a:pt x="5034" y="636287"/>
                      <a:pt x="3405" y="634334"/>
                      <a:pt x="2215" y="632143"/>
                    </a:cubicBezTo>
                    <a:cubicBezTo>
                      <a:pt x="-6587" y="616703"/>
                      <a:pt x="12892" y="606864"/>
                      <a:pt x="24798" y="602321"/>
                    </a:cubicBezTo>
                    <a:cubicBezTo>
                      <a:pt x="41638" y="596015"/>
                      <a:pt x="58926" y="590757"/>
                      <a:pt x="76538" y="587071"/>
                    </a:cubicBezTo>
                    <a:cubicBezTo>
                      <a:pt x="81662" y="586071"/>
                      <a:pt x="86816" y="585176"/>
                      <a:pt x="91969" y="584337"/>
                    </a:cubicBezTo>
                    <a:cubicBezTo>
                      <a:pt x="98693" y="583251"/>
                      <a:pt x="105437" y="582251"/>
                      <a:pt x="112171" y="581223"/>
                    </a:cubicBezTo>
                    <a:cubicBezTo>
                      <a:pt x="126106" y="578822"/>
                      <a:pt x="140270" y="576975"/>
                      <a:pt x="154167" y="574098"/>
                    </a:cubicBezTo>
                    <a:cubicBezTo>
                      <a:pt x="164454" y="571974"/>
                      <a:pt x="174579" y="569278"/>
                      <a:pt x="184352" y="565383"/>
                    </a:cubicBezTo>
                    <a:cubicBezTo>
                      <a:pt x="201106" y="558344"/>
                      <a:pt x="216270" y="548247"/>
                      <a:pt x="230576" y="537055"/>
                    </a:cubicBezTo>
                    <a:cubicBezTo>
                      <a:pt x="237044" y="531998"/>
                      <a:pt x="243330" y="526721"/>
                      <a:pt x="249512" y="521396"/>
                    </a:cubicBezTo>
                    <a:cubicBezTo>
                      <a:pt x="262418" y="510138"/>
                      <a:pt x="274410" y="499089"/>
                      <a:pt x="285602" y="486420"/>
                    </a:cubicBezTo>
                    <a:cubicBezTo>
                      <a:pt x="291651" y="479248"/>
                      <a:pt x="297251" y="471695"/>
                      <a:pt x="302490" y="463875"/>
                    </a:cubicBezTo>
                    <a:cubicBezTo>
                      <a:pt x="307376" y="456588"/>
                      <a:pt x="311920" y="449063"/>
                      <a:pt x="316197" y="441396"/>
                    </a:cubicBezTo>
                    <a:cubicBezTo>
                      <a:pt x="323074" y="429070"/>
                      <a:pt x="329246" y="416354"/>
                      <a:pt x="334932" y="403610"/>
                    </a:cubicBezTo>
                    <a:cubicBezTo>
                      <a:pt x="339314" y="393266"/>
                      <a:pt x="343686" y="382217"/>
                      <a:pt x="342476" y="370768"/>
                    </a:cubicBezTo>
                    <a:cubicBezTo>
                      <a:pt x="342428" y="370463"/>
                      <a:pt x="342381" y="370158"/>
                      <a:pt x="342324" y="369853"/>
                    </a:cubicBezTo>
                    <a:cubicBezTo>
                      <a:pt x="341647" y="366148"/>
                      <a:pt x="340523" y="362557"/>
                      <a:pt x="339219" y="359023"/>
                    </a:cubicBezTo>
                    <a:cubicBezTo>
                      <a:pt x="338809" y="357900"/>
                      <a:pt x="338380" y="356776"/>
                      <a:pt x="337933" y="355661"/>
                    </a:cubicBezTo>
                    <a:cubicBezTo>
                      <a:pt x="333694" y="345431"/>
                      <a:pt x="328360" y="335659"/>
                      <a:pt x="322540" y="326248"/>
                    </a:cubicBezTo>
                    <a:cubicBezTo>
                      <a:pt x="319873" y="322000"/>
                      <a:pt x="317101" y="317780"/>
                      <a:pt x="313644" y="314132"/>
                    </a:cubicBezTo>
                    <a:cubicBezTo>
                      <a:pt x="311053" y="311646"/>
                      <a:pt x="308224" y="309455"/>
                      <a:pt x="305262" y="307465"/>
                    </a:cubicBezTo>
                    <a:cubicBezTo>
                      <a:pt x="298871" y="303178"/>
                      <a:pt x="291822" y="299816"/>
                      <a:pt x="285002" y="296273"/>
                    </a:cubicBezTo>
                    <a:cubicBezTo>
                      <a:pt x="284240" y="295882"/>
                      <a:pt x="283488" y="295482"/>
                      <a:pt x="282735" y="295082"/>
                    </a:cubicBezTo>
                    <a:cubicBezTo>
                      <a:pt x="265581" y="286433"/>
                      <a:pt x="248369" y="277509"/>
                      <a:pt x="233634" y="265031"/>
                    </a:cubicBezTo>
                    <a:cubicBezTo>
                      <a:pt x="222013" y="255639"/>
                      <a:pt x="212365" y="244133"/>
                      <a:pt x="203497" y="232179"/>
                    </a:cubicBezTo>
                    <a:cubicBezTo>
                      <a:pt x="185628" y="209300"/>
                      <a:pt x="175112" y="188164"/>
                      <a:pt x="173331" y="158703"/>
                    </a:cubicBezTo>
                    <a:cubicBezTo>
                      <a:pt x="172531" y="144606"/>
                      <a:pt x="172274" y="130319"/>
                      <a:pt x="170236" y="116346"/>
                    </a:cubicBezTo>
                    <a:cubicBezTo>
                      <a:pt x="168083" y="98810"/>
                      <a:pt x="164749" y="81417"/>
                      <a:pt x="163168" y="63815"/>
                    </a:cubicBezTo>
                    <a:cubicBezTo>
                      <a:pt x="162844" y="59129"/>
                      <a:pt x="162825" y="54347"/>
                      <a:pt x="164035" y="49785"/>
                    </a:cubicBezTo>
                    <a:cubicBezTo>
                      <a:pt x="165540" y="44670"/>
                      <a:pt x="167740" y="39707"/>
                      <a:pt x="170674" y="35269"/>
                    </a:cubicBezTo>
                    <a:cubicBezTo>
                      <a:pt x="178170" y="24248"/>
                      <a:pt x="189438" y="15600"/>
                      <a:pt x="202544" y="12599"/>
                    </a:cubicBezTo>
                    <a:cubicBezTo>
                      <a:pt x="235148" y="4074"/>
                      <a:pt x="273867" y="13685"/>
                      <a:pt x="304147" y="26801"/>
                    </a:cubicBezTo>
                    <a:cubicBezTo>
                      <a:pt x="314606" y="31163"/>
                      <a:pt x="324912" y="35964"/>
                      <a:pt x="334951" y="41231"/>
                    </a:cubicBezTo>
                    <a:cubicBezTo>
                      <a:pt x="345334" y="46918"/>
                      <a:pt x="355259" y="53385"/>
                      <a:pt x="365117" y="59929"/>
                    </a:cubicBezTo>
                    <a:cubicBezTo>
                      <a:pt x="382233" y="71721"/>
                      <a:pt x="395645" y="82494"/>
                      <a:pt x="411685" y="90323"/>
                    </a:cubicBezTo>
                    <a:cubicBezTo>
                      <a:pt x="421343" y="95038"/>
                      <a:pt x="431944" y="98677"/>
                      <a:pt x="444889" y="100839"/>
                    </a:cubicBezTo>
                    <a:cubicBezTo>
                      <a:pt x="455424" y="102772"/>
                      <a:pt x="465234" y="103820"/>
                      <a:pt x="475731" y="104820"/>
                    </a:cubicBezTo>
                    <a:cubicBezTo>
                      <a:pt x="479055" y="105116"/>
                      <a:pt x="482417" y="105458"/>
                      <a:pt x="485780" y="105716"/>
                    </a:cubicBezTo>
                    <a:cubicBezTo>
                      <a:pt x="493609" y="106335"/>
                      <a:pt x="501477" y="106497"/>
                      <a:pt x="509116" y="104515"/>
                    </a:cubicBezTo>
                    <a:cubicBezTo>
                      <a:pt x="529509" y="98600"/>
                      <a:pt x="545225" y="83122"/>
                      <a:pt x="560122" y="68806"/>
                    </a:cubicBezTo>
                    <a:cubicBezTo>
                      <a:pt x="577067" y="52919"/>
                      <a:pt x="591107" y="33964"/>
                      <a:pt x="609500" y="19638"/>
                    </a:cubicBezTo>
                    <a:cubicBezTo>
                      <a:pt x="619692" y="11685"/>
                      <a:pt x="631446" y="5636"/>
                      <a:pt x="644161" y="3008"/>
                    </a:cubicBezTo>
                    <a:cubicBezTo>
                      <a:pt x="657287" y="417"/>
                      <a:pt x="670708" y="-107"/>
                      <a:pt x="684100" y="17"/>
                    </a:cubicBezTo>
                    <a:cubicBezTo>
                      <a:pt x="687024" y="45"/>
                      <a:pt x="689958" y="102"/>
                      <a:pt x="692872" y="179"/>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8"/>
              <p:cNvSpPr/>
              <p:nvPr/>
            </p:nvSpPr>
            <p:spPr>
              <a:xfrm>
                <a:off x="3786120" y="1620360"/>
                <a:ext cx="677853" cy="705031"/>
              </a:xfrm>
              <a:custGeom>
                <a:rect b="b" l="l" r="r" t="t"/>
                <a:pathLst>
                  <a:path extrusionOk="0" h="705031" w="679552">
                    <a:moveTo>
                      <a:pt x="678261" y="152"/>
                    </a:moveTo>
                    <a:lnTo>
                      <a:pt x="678261" y="6534"/>
                    </a:lnTo>
                    <a:cubicBezTo>
                      <a:pt x="675394" y="6639"/>
                      <a:pt x="672508" y="6534"/>
                      <a:pt x="669660" y="6534"/>
                    </a:cubicBezTo>
                    <a:cubicBezTo>
                      <a:pt x="663669" y="6525"/>
                      <a:pt x="656868" y="6353"/>
                      <a:pt x="650105" y="6829"/>
                    </a:cubicBezTo>
                    <a:cubicBezTo>
                      <a:pt x="640809" y="7468"/>
                      <a:pt x="631598" y="9306"/>
                      <a:pt x="624626" y="14402"/>
                    </a:cubicBezTo>
                    <a:cubicBezTo>
                      <a:pt x="617463" y="20174"/>
                      <a:pt x="612919" y="28003"/>
                      <a:pt x="607662" y="35300"/>
                    </a:cubicBezTo>
                    <a:cubicBezTo>
                      <a:pt x="607338" y="35766"/>
                      <a:pt x="607014" y="36224"/>
                      <a:pt x="606680" y="36700"/>
                    </a:cubicBezTo>
                    <a:cubicBezTo>
                      <a:pt x="599651" y="46749"/>
                      <a:pt x="592783" y="56893"/>
                      <a:pt x="585830" y="66989"/>
                    </a:cubicBezTo>
                    <a:cubicBezTo>
                      <a:pt x="581534" y="73209"/>
                      <a:pt x="577162" y="79381"/>
                      <a:pt x="572714" y="85506"/>
                    </a:cubicBezTo>
                    <a:cubicBezTo>
                      <a:pt x="569657" y="89735"/>
                      <a:pt x="566561" y="93936"/>
                      <a:pt x="563446" y="98117"/>
                    </a:cubicBezTo>
                    <a:cubicBezTo>
                      <a:pt x="557579" y="105832"/>
                      <a:pt x="551750" y="113709"/>
                      <a:pt x="544473" y="120167"/>
                    </a:cubicBezTo>
                    <a:cubicBezTo>
                      <a:pt x="543320" y="121168"/>
                      <a:pt x="542139" y="122149"/>
                      <a:pt x="540920" y="123092"/>
                    </a:cubicBezTo>
                    <a:cubicBezTo>
                      <a:pt x="536938" y="126206"/>
                      <a:pt x="532643" y="128949"/>
                      <a:pt x="527947" y="130835"/>
                    </a:cubicBezTo>
                    <a:cubicBezTo>
                      <a:pt x="518107" y="134645"/>
                      <a:pt x="507849" y="137303"/>
                      <a:pt x="497648" y="139922"/>
                    </a:cubicBezTo>
                    <a:cubicBezTo>
                      <a:pt x="497552" y="139951"/>
                      <a:pt x="497457" y="139970"/>
                      <a:pt x="497362" y="139998"/>
                    </a:cubicBezTo>
                    <a:cubicBezTo>
                      <a:pt x="496333" y="140246"/>
                      <a:pt x="495295" y="140494"/>
                      <a:pt x="494257" y="140741"/>
                    </a:cubicBezTo>
                    <a:cubicBezTo>
                      <a:pt x="468958" y="146656"/>
                      <a:pt x="440298" y="149828"/>
                      <a:pt x="417047" y="136703"/>
                    </a:cubicBezTo>
                    <a:cubicBezTo>
                      <a:pt x="415571" y="135874"/>
                      <a:pt x="414123" y="134979"/>
                      <a:pt x="412694" y="134007"/>
                    </a:cubicBezTo>
                    <a:cubicBezTo>
                      <a:pt x="404617" y="128168"/>
                      <a:pt x="397711" y="120901"/>
                      <a:pt x="391082" y="113500"/>
                    </a:cubicBezTo>
                    <a:cubicBezTo>
                      <a:pt x="384948" y="106632"/>
                      <a:pt x="378890" y="99641"/>
                      <a:pt x="372623" y="92859"/>
                    </a:cubicBezTo>
                    <a:cubicBezTo>
                      <a:pt x="363193" y="82629"/>
                      <a:pt x="353296" y="72847"/>
                      <a:pt x="341971" y="64684"/>
                    </a:cubicBezTo>
                    <a:cubicBezTo>
                      <a:pt x="326055" y="53388"/>
                      <a:pt x="309253" y="43396"/>
                      <a:pt x="292756" y="32985"/>
                    </a:cubicBezTo>
                    <a:cubicBezTo>
                      <a:pt x="284640" y="27870"/>
                      <a:pt x="276620" y="22450"/>
                      <a:pt x="267638" y="18955"/>
                    </a:cubicBezTo>
                    <a:cubicBezTo>
                      <a:pt x="259818" y="15802"/>
                      <a:pt x="255694" y="15516"/>
                      <a:pt x="247293" y="16983"/>
                    </a:cubicBezTo>
                    <a:cubicBezTo>
                      <a:pt x="240120" y="18145"/>
                      <a:pt x="233119" y="20288"/>
                      <a:pt x="226471" y="23212"/>
                    </a:cubicBezTo>
                    <a:cubicBezTo>
                      <a:pt x="207192" y="31404"/>
                      <a:pt x="194572" y="49473"/>
                      <a:pt x="185523" y="67637"/>
                    </a:cubicBezTo>
                    <a:cubicBezTo>
                      <a:pt x="182265" y="74190"/>
                      <a:pt x="180141" y="81239"/>
                      <a:pt x="179532" y="88544"/>
                    </a:cubicBezTo>
                    <a:cubicBezTo>
                      <a:pt x="178656" y="97907"/>
                      <a:pt x="178656" y="107318"/>
                      <a:pt x="178903" y="116710"/>
                    </a:cubicBezTo>
                    <a:cubicBezTo>
                      <a:pt x="179570" y="136227"/>
                      <a:pt x="179903" y="157677"/>
                      <a:pt x="192953" y="173488"/>
                    </a:cubicBezTo>
                    <a:cubicBezTo>
                      <a:pt x="203335" y="186519"/>
                      <a:pt x="216975" y="196253"/>
                      <a:pt x="230976" y="205035"/>
                    </a:cubicBezTo>
                    <a:cubicBezTo>
                      <a:pt x="242025" y="212179"/>
                      <a:pt x="253331" y="218894"/>
                      <a:pt x="264666" y="225562"/>
                    </a:cubicBezTo>
                    <a:cubicBezTo>
                      <a:pt x="271429" y="229695"/>
                      <a:pt x="278601" y="233696"/>
                      <a:pt x="285412" y="238144"/>
                    </a:cubicBezTo>
                    <a:cubicBezTo>
                      <a:pt x="293413" y="243373"/>
                      <a:pt x="300909" y="249231"/>
                      <a:pt x="306672" y="256699"/>
                    </a:cubicBezTo>
                    <a:cubicBezTo>
                      <a:pt x="308500" y="259070"/>
                      <a:pt x="310148" y="261604"/>
                      <a:pt x="311596" y="264328"/>
                    </a:cubicBezTo>
                    <a:cubicBezTo>
                      <a:pt x="315196" y="271348"/>
                      <a:pt x="317149" y="279073"/>
                      <a:pt x="320464" y="286217"/>
                    </a:cubicBezTo>
                    <a:cubicBezTo>
                      <a:pt x="325283" y="296761"/>
                      <a:pt x="330951" y="306896"/>
                      <a:pt x="336123" y="317268"/>
                    </a:cubicBezTo>
                    <a:cubicBezTo>
                      <a:pt x="338923" y="322898"/>
                      <a:pt x="341581" y="328613"/>
                      <a:pt x="343857" y="334509"/>
                    </a:cubicBezTo>
                    <a:cubicBezTo>
                      <a:pt x="344524" y="336185"/>
                      <a:pt x="345181" y="337871"/>
                      <a:pt x="345819" y="339566"/>
                    </a:cubicBezTo>
                    <a:cubicBezTo>
                      <a:pt x="349610" y="349663"/>
                      <a:pt x="352696" y="360140"/>
                      <a:pt x="353049" y="370961"/>
                    </a:cubicBezTo>
                    <a:cubicBezTo>
                      <a:pt x="353230" y="380048"/>
                      <a:pt x="352125" y="388153"/>
                      <a:pt x="350067" y="395716"/>
                    </a:cubicBezTo>
                    <a:cubicBezTo>
                      <a:pt x="345505" y="412509"/>
                      <a:pt x="336275" y="426606"/>
                      <a:pt x="326112" y="442722"/>
                    </a:cubicBezTo>
                    <a:cubicBezTo>
                      <a:pt x="325788" y="443236"/>
                      <a:pt x="325464" y="443741"/>
                      <a:pt x="325150" y="444256"/>
                    </a:cubicBezTo>
                    <a:cubicBezTo>
                      <a:pt x="317559" y="456476"/>
                      <a:pt x="310196" y="468859"/>
                      <a:pt x="302452" y="480984"/>
                    </a:cubicBezTo>
                    <a:cubicBezTo>
                      <a:pt x="290898" y="498672"/>
                      <a:pt x="279030" y="516484"/>
                      <a:pt x="264819" y="532171"/>
                    </a:cubicBezTo>
                    <a:cubicBezTo>
                      <a:pt x="259675" y="537858"/>
                      <a:pt x="254227" y="543249"/>
                      <a:pt x="248369" y="548269"/>
                    </a:cubicBezTo>
                    <a:cubicBezTo>
                      <a:pt x="231700" y="562747"/>
                      <a:pt x="216927" y="569728"/>
                      <a:pt x="194715" y="571519"/>
                    </a:cubicBezTo>
                    <a:cubicBezTo>
                      <a:pt x="187809" y="572233"/>
                      <a:pt x="180913" y="573043"/>
                      <a:pt x="174017" y="573815"/>
                    </a:cubicBezTo>
                    <a:cubicBezTo>
                      <a:pt x="162758" y="575072"/>
                      <a:pt x="151500" y="576186"/>
                      <a:pt x="140165" y="576510"/>
                    </a:cubicBezTo>
                    <a:cubicBezTo>
                      <a:pt x="126144" y="577215"/>
                      <a:pt x="112228" y="578949"/>
                      <a:pt x="98303" y="580673"/>
                    </a:cubicBezTo>
                    <a:cubicBezTo>
                      <a:pt x="92683" y="581377"/>
                      <a:pt x="87063" y="582063"/>
                      <a:pt x="81434" y="582682"/>
                    </a:cubicBezTo>
                    <a:cubicBezTo>
                      <a:pt x="61889" y="584968"/>
                      <a:pt x="42429" y="586845"/>
                      <a:pt x="23455" y="591903"/>
                    </a:cubicBezTo>
                    <a:cubicBezTo>
                      <a:pt x="18826" y="593303"/>
                      <a:pt x="14368" y="595255"/>
                      <a:pt x="10196" y="597722"/>
                    </a:cubicBezTo>
                    <a:cubicBezTo>
                      <a:pt x="8215" y="599027"/>
                      <a:pt x="6101" y="600504"/>
                      <a:pt x="5329" y="602837"/>
                    </a:cubicBezTo>
                    <a:cubicBezTo>
                      <a:pt x="3891" y="612705"/>
                      <a:pt x="28903" y="622525"/>
                      <a:pt x="36247" y="626193"/>
                    </a:cubicBezTo>
                    <a:cubicBezTo>
                      <a:pt x="54383" y="634327"/>
                      <a:pt x="72852" y="641718"/>
                      <a:pt x="91111" y="649557"/>
                    </a:cubicBezTo>
                    <a:cubicBezTo>
                      <a:pt x="108875" y="657082"/>
                      <a:pt x="126697" y="664474"/>
                      <a:pt x="144937" y="670617"/>
                    </a:cubicBezTo>
                    <a:cubicBezTo>
                      <a:pt x="163816" y="676989"/>
                      <a:pt x="183180" y="681942"/>
                      <a:pt x="201649" y="689477"/>
                    </a:cubicBezTo>
                    <a:cubicBezTo>
                      <a:pt x="214841" y="695001"/>
                      <a:pt x="228166" y="700183"/>
                      <a:pt x="241616" y="705031"/>
                    </a:cubicBezTo>
                    <a:lnTo>
                      <a:pt x="232386" y="705031"/>
                    </a:lnTo>
                    <a:cubicBezTo>
                      <a:pt x="221175" y="701031"/>
                      <a:pt x="210078" y="696697"/>
                      <a:pt x="198915" y="692525"/>
                    </a:cubicBezTo>
                    <a:cubicBezTo>
                      <a:pt x="180246" y="685581"/>
                      <a:pt x="160996" y="680361"/>
                      <a:pt x="142175" y="673856"/>
                    </a:cubicBezTo>
                    <a:cubicBezTo>
                      <a:pt x="115886" y="664721"/>
                      <a:pt x="90111" y="654168"/>
                      <a:pt x="64317" y="643738"/>
                    </a:cubicBezTo>
                    <a:cubicBezTo>
                      <a:pt x="52383" y="638823"/>
                      <a:pt x="40457" y="633898"/>
                      <a:pt x="28713" y="628564"/>
                    </a:cubicBezTo>
                    <a:cubicBezTo>
                      <a:pt x="21312" y="625116"/>
                      <a:pt x="13864" y="621554"/>
                      <a:pt x="7434" y="616449"/>
                    </a:cubicBezTo>
                    <a:cubicBezTo>
                      <a:pt x="2948" y="612972"/>
                      <a:pt x="-1272" y="607295"/>
                      <a:pt x="357" y="601351"/>
                    </a:cubicBezTo>
                    <a:cubicBezTo>
                      <a:pt x="2310" y="595493"/>
                      <a:pt x="8415" y="592665"/>
                      <a:pt x="13625" y="590226"/>
                    </a:cubicBezTo>
                    <a:cubicBezTo>
                      <a:pt x="19693" y="587493"/>
                      <a:pt x="26179" y="585949"/>
                      <a:pt x="32675" y="584664"/>
                    </a:cubicBezTo>
                    <a:cubicBezTo>
                      <a:pt x="50697" y="581054"/>
                      <a:pt x="68985" y="579120"/>
                      <a:pt x="87244" y="577120"/>
                    </a:cubicBezTo>
                    <a:cubicBezTo>
                      <a:pt x="89263" y="576901"/>
                      <a:pt x="91292" y="576663"/>
                      <a:pt x="93312" y="576415"/>
                    </a:cubicBezTo>
                    <a:cubicBezTo>
                      <a:pt x="104513" y="575100"/>
                      <a:pt x="115686" y="573596"/>
                      <a:pt x="126906" y="572491"/>
                    </a:cubicBezTo>
                    <a:cubicBezTo>
                      <a:pt x="133764" y="571852"/>
                      <a:pt x="140641" y="571624"/>
                      <a:pt x="147528" y="571386"/>
                    </a:cubicBezTo>
                    <a:cubicBezTo>
                      <a:pt x="154024" y="571148"/>
                      <a:pt x="160491" y="570586"/>
                      <a:pt x="166959" y="569928"/>
                    </a:cubicBezTo>
                    <a:cubicBezTo>
                      <a:pt x="172245" y="569395"/>
                      <a:pt x="177522" y="568795"/>
                      <a:pt x="182808" y="568252"/>
                    </a:cubicBezTo>
                    <a:cubicBezTo>
                      <a:pt x="195620" y="566890"/>
                      <a:pt x="208869" y="566309"/>
                      <a:pt x="220804" y="561004"/>
                    </a:cubicBezTo>
                    <a:cubicBezTo>
                      <a:pt x="234824" y="554488"/>
                      <a:pt x="247864" y="543620"/>
                      <a:pt x="259837" y="530685"/>
                    </a:cubicBezTo>
                    <a:cubicBezTo>
                      <a:pt x="281364" y="507444"/>
                      <a:pt x="299433" y="477526"/>
                      <a:pt x="313520" y="454181"/>
                    </a:cubicBezTo>
                    <a:cubicBezTo>
                      <a:pt x="315701" y="450380"/>
                      <a:pt x="317968" y="446627"/>
                      <a:pt x="320273" y="442874"/>
                    </a:cubicBezTo>
                    <a:cubicBezTo>
                      <a:pt x="328027" y="430225"/>
                      <a:pt x="336075" y="417709"/>
                      <a:pt x="341809" y="404012"/>
                    </a:cubicBezTo>
                    <a:cubicBezTo>
                      <a:pt x="342428" y="402355"/>
                      <a:pt x="343009" y="400688"/>
                      <a:pt x="343543" y="399012"/>
                    </a:cubicBezTo>
                    <a:cubicBezTo>
                      <a:pt x="346438" y="389944"/>
                      <a:pt x="348048" y="380600"/>
                      <a:pt x="347839" y="371065"/>
                    </a:cubicBezTo>
                    <a:cubicBezTo>
                      <a:pt x="347677" y="364474"/>
                      <a:pt x="346124" y="357445"/>
                      <a:pt x="344295" y="351330"/>
                    </a:cubicBezTo>
                    <a:cubicBezTo>
                      <a:pt x="343390" y="348186"/>
                      <a:pt x="342352" y="345100"/>
                      <a:pt x="341209" y="342062"/>
                    </a:cubicBezTo>
                    <a:cubicBezTo>
                      <a:pt x="338837" y="335737"/>
                      <a:pt x="336009" y="329632"/>
                      <a:pt x="332941" y="323621"/>
                    </a:cubicBezTo>
                    <a:cubicBezTo>
                      <a:pt x="329493" y="316878"/>
                      <a:pt x="325741" y="310267"/>
                      <a:pt x="322007" y="303667"/>
                    </a:cubicBezTo>
                    <a:cubicBezTo>
                      <a:pt x="319264" y="298666"/>
                      <a:pt x="316587" y="293637"/>
                      <a:pt x="314253" y="288427"/>
                    </a:cubicBezTo>
                    <a:cubicBezTo>
                      <a:pt x="310901" y="281092"/>
                      <a:pt x="308624" y="273263"/>
                      <a:pt x="304528" y="266281"/>
                    </a:cubicBezTo>
                    <a:cubicBezTo>
                      <a:pt x="303986" y="265386"/>
                      <a:pt x="303404" y="264500"/>
                      <a:pt x="302804" y="263633"/>
                    </a:cubicBezTo>
                    <a:lnTo>
                      <a:pt x="302804" y="263633"/>
                    </a:lnTo>
                    <a:cubicBezTo>
                      <a:pt x="298623" y="257537"/>
                      <a:pt x="293337" y="252279"/>
                      <a:pt x="287364" y="247917"/>
                    </a:cubicBezTo>
                    <a:cubicBezTo>
                      <a:pt x="285831" y="246793"/>
                      <a:pt x="284269" y="245688"/>
                      <a:pt x="282678" y="244602"/>
                    </a:cubicBezTo>
                    <a:cubicBezTo>
                      <a:pt x="249350" y="221790"/>
                      <a:pt x="203525" y="205130"/>
                      <a:pt x="181685" y="170974"/>
                    </a:cubicBezTo>
                    <a:cubicBezTo>
                      <a:pt x="178170" y="164944"/>
                      <a:pt x="175789" y="158258"/>
                      <a:pt x="174407" y="151419"/>
                    </a:cubicBezTo>
                    <a:cubicBezTo>
                      <a:pt x="173188" y="144523"/>
                      <a:pt x="172693" y="137512"/>
                      <a:pt x="172283" y="130512"/>
                    </a:cubicBezTo>
                    <a:cubicBezTo>
                      <a:pt x="171645" y="119501"/>
                      <a:pt x="171321" y="108442"/>
                      <a:pt x="171883" y="97422"/>
                    </a:cubicBezTo>
                    <a:cubicBezTo>
                      <a:pt x="172312" y="90488"/>
                      <a:pt x="172817" y="83506"/>
                      <a:pt x="174655" y="76781"/>
                    </a:cubicBezTo>
                    <a:cubicBezTo>
                      <a:pt x="178027" y="64999"/>
                      <a:pt x="184761" y="54445"/>
                      <a:pt x="191895" y="44596"/>
                    </a:cubicBezTo>
                    <a:cubicBezTo>
                      <a:pt x="202344" y="30118"/>
                      <a:pt x="216794" y="18317"/>
                      <a:pt x="234139" y="13335"/>
                    </a:cubicBezTo>
                    <a:cubicBezTo>
                      <a:pt x="240854" y="11287"/>
                      <a:pt x="247788" y="9906"/>
                      <a:pt x="254770" y="9230"/>
                    </a:cubicBezTo>
                    <a:cubicBezTo>
                      <a:pt x="263209" y="8715"/>
                      <a:pt x="271086" y="12811"/>
                      <a:pt x="278487" y="16373"/>
                    </a:cubicBezTo>
                    <a:cubicBezTo>
                      <a:pt x="296251" y="26337"/>
                      <a:pt x="313453" y="37290"/>
                      <a:pt x="330675" y="48158"/>
                    </a:cubicBezTo>
                    <a:cubicBezTo>
                      <a:pt x="342047" y="55426"/>
                      <a:pt x="353154" y="63217"/>
                      <a:pt x="362831" y="72676"/>
                    </a:cubicBezTo>
                    <a:cubicBezTo>
                      <a:pt x="367946" y="77543"/>
                      <a:pt x="372765" y="82696"/>
                      <a:pt x="377452" y="87973"/>
                    </a:cubicBezTo>
                    <a:cubicBezTo>
                      <a:pt x="385977" y="97546"/>
                      <a:pt x="394102" y="107509"/>
                      <a:pt x="402903" y="116834"/>
                    </a:cubicBezTo>
                    <a:cubicBezTo>
                      <a:pt x="408284" y="122253"/>
                      <a:pt x="413256" y="127444"/>
                      <a:pt x="419819" y="131274"/>
                    </a:cubicBezTo>
                    <a:cubicBezTo>
                      <a:pt x="420648" y="131702"/>
                      <a:pt x="421467" y="132112"/>
                      <a:pt x="422305" y="132493"/>
                    </a:cubicBezTo>
                    <a:cubicBezTo>
                      <a:pt x="429820" y="136027"/>
                      <a:pt x="437964" y="138246"/>
                      <a:pt x="446194" y="139170"/>
                    </a:cubicBezTo>
                    <a:cubicBezTo>
                      <a:pt x="462396" y="140637"/>
                      <a:pt x="478655" y="137789"/>
                      <a:pt x="494324" y="134198"/>
                    </a:cubicBezTo>
                    <a:cubicBezTo>
                      <a:pt x="496829" y="133617"/>
                      <a:pt x="499334" y="132988"/>
                      <a:pt x="501810" y="132331"/>
                    </a:cubicBezTo>
                    <a:cubicBezTo>
                      <a:pt x="503058" y="131997"/>
                      <a:pt x="504306" y="131664"/>
                      <a:pt x="505535" y="131312"/>
                    </a:cubicBezTo>
                    <a:cubicBezTo>
                      <a:pt x="508468" y="130502"/>
                      <a:pt x="511335" y="129673"/>
                      <a:pt x="514136" y="128835"/>
                    </a:cubicBezTo>
                    <a:cubicBezTo>
                      <a:pt x="518479" y="127530"/>
                      <a:pt x="522813" y="126225"/>
                      <a:pt x="526994" y="124463"/>
                    </a:cubicBezTo>
                    <a:cubicBezTo>
                      <a:pt x="531100" y="122653"/>
                      <a:pt x="534795" y="120101"/>
                      <a:pt x="538319" y="117358"/>
                    </a:cubicBezTo>
                    <a:cubicBezTo>
                      <a:pt x="545930" y="111347"/>
                      <a:pt x="551826" y="103537"/>
                      <a:pt x="557646" y="95869"/>
                    </a:cubicBezTo>
                    <a:cubicBezTo>
                      <a:pt x="569866" y="79372"/>
                      <a:pt x="581334" y="62370"/>
                      <a:pt x="592679" y="45272"/>
                    </a:cubicBezTo>
                    <a:cubicBezTo>
                      <a:pt x="595546" y="40957"/>
                      <a:pt x="598403" y="36633"/>
                      <a:pt x="601261" y="32309"/>
                    </a:cubicBezTo>
                    <a:cubicBezTo>
                      <a:pt x="607604" y="23203"/>
                      <a:pt x="613605" y="13278"/>
                      <a:pt x="623044" y="7068"/>
                    </a:cubicBezTo>
                    <a:cubicBezTo>
                      <a:pt x="633979" y="1019"/>
                      <a:pt x="646771" y="171"/>
                      <a:pt x="659144" y="29"/>
                    </a:cubicBezTo>
                    <a:cubicBezTo>
                      <a:pt x="661087" y="10"/>
                      <a:pt x="663021" y="0"/>
                      <a:pt x="664935" y="0"/>
                    </a:cubicBezTo>
                    <a:cubicBezTo>
                      <a:pt x="668002" y="29"/>
                      <a:pt x="671070" y="76"/>
                      <a:pt x="674146" y="105"/>
                    </a:cubicBezTo>
                    <a:cubicBezTo>
                      <a:pt x="675527" y="114"/>
                      <a:pt x="676899" y="124"/>
                      <a:pt x="678280" y="152"/>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8" name="Google Shape;148;p8"/>
            <p:cNvGrpSpPr/>
            <p:nvPr/>
          </p:nvGrpSpPr>
          <p:grpSpPr>
            <a:xfrm flipH="1" rot="-5400000">
              <a:off x="7440401" y="1980182"/>
              <a:ext cx="1857793" cy="1549414"/>
              <a:chOff x="5393520" y="2053800"/>
              <a:chExt cx="942755" cy="786225"/>
            </a:xfrm>
          </p:grpSpPr>
          <p:sp>
            <p:nvSpPr>
              <p:cNvPr id="149" name="Google Shape;149;p8"/>
              <p:cNvSpPr/>
              <p:nvPr/>
            </p:nvSpPr>
            <p:spPr>
              <a:xfrm>
                <a:off x="5393520" y="2053800"/>
                <a:ext cx="942755" cy="785967"/>
              </a:xfrm>
              <a:custGeom>
                <a:rect b="b" l="l" r="r" t="t"/>
                <a:pathLst>
                  <a:path extrusionOk="0" h="787937" w="945118">
                    <a:moveTo>
                      <a:pt x="942699" y="693139"/>
                    </a:moveTo>
                    <a:cubicBezTo>
                      <a:pt x="937422" y="728258"/>
                      <a:pt x="911457" y="764291"/>
                      <a:pt x="880215" y="785751"/>
                    </a:cubicBezTo>
                    <a:lnTo>
                      <a:pt x="852164" y="785751"/>
                    </a:lnTo>
                    <a:cubicBezTo>
                      <a:pt x="860603" y="779960"/>
                      <a:pt x="868537" y="773416"/>
                      <a:pt x="876052" y="766444"/>
                    </a:cubicBezTo>
                    <a:cubicBezTo>
                      <a:pt x="887178" y="756376"/>
                      <a:pt x="897284" y="745165"/>
                      <a:pt x="905628" y="732678"/>
                    </a:cubicBezTo>
                    <a:cubicBezTo>
                      <a:pt x="911247" y="723743"/>
                      <a:pt x="916238" y="714361"/>
                      <a:pt x="919829" y="704426"/>
                    </a:cubicBezTo>
                    <a:cubicBezTo>
                      <a:pt x="925925" y="685967"/>
                      <a:pt x="928183" y="665917"/>
                      <a:pt x="923830" y="646829"/>
                    </a:cubicBezTo>
                    <a:cubicBezTo>
                      <a:pt x="921868" y="637513"/>
                      <a:pt x="917772" y="628807"/>
                      <a:pt x="913514" y="620349"/>
                    </a:cubicBezTo>
                    <a:cubicBezTo>
                      <a:pt x="905590" y="604566"/>
                      <a:pt x="895064" y="590374"/>
                      <a:pt x="885292" y="575753"/>
                    </a:cubicBezTo>
                    <a:cubicBezTo>
                      <a:pt x="871071" y="552560"/>
                      <a:pt x="861955" y="526795"/>
                      <a:pt x="851840" y="501668"/>
                    </a:cubicBezTo>
                    <a:cubicBezTo>
                      <a:pt x="842572" y="478760"/>
                      <a:pt x="833009" y="455243"/>
                      <a:pt x="816245" y="436669"/>
                    </a:cubicBezTo>
                    <a:cubicBezTo>
                      <a:pt x="808006" y="427763"/>
                      <a:pt x="798709" y="419905"/>
                      <a:pt x="788623" y="413171"/>
                    </a:cubicBezTo>
                    <a:cubicBezTo>
                      <a:pt x="774678" y="404341"/>
                      <a:pt x="760324" y="395759"/>
                      <a:pt x="744712" y="390225"/>
                    </a:cubicBezTo>
                    <a:cubicBezTo>
                      <a:pt x="718728" y="381291"/>
                      <a:pt x="691182" y="381215"/>
                      <a:pt x="663959" y="382396"/>
                    </a:cubicBezTo>
                    <a:cubicBezTo>
                      <a:pt x="658616" y="382615"/>
                      <a:pt x="653282" y="382900"/>
                      <a:pt x="647986" y="383177"/>
                    </a:cubicBezTo>
                    <a:cubicBezTo>
                      <a:pt x="635622" y="383767"/>
                      <a:pt x="623183" y="384215"/>
                      <a:pt x="610724" y="384348"/>
                    </a:cubicBezTo>
                    <a:cubicBezTo>
                      <a:pt x="598589" y="384482"/>
                      <a:pt x="586435" y="384301"/>
                      <a:pt x="574339" y="383605"/>
                    </a:cubicBezTo>
                    <a:cubicBezTo>
                      <a:pt x="547840" y="382110"/>
                      <a:pt x="521570" y="378205"/>
                      <a:pt x="496186" y="369908"/>
                    </a:cubicBezTo>
                    <a:cubicBezTo>
                      <a:pt x="466106" y="360107"/>
                      <a:pt x="437083" y="345810"/>
                      <a:pt x="412385" y="325884"/>
                    </a:cubicBezTo>
                    <a:cubicBezTo>
                      <a:pt x="396907" y="312711"/>
                      <a:pt x="382648" y="297795"/>
                      <a:pt x="371199" y="280973"/>
                    </a:cubicBezTo>
                    <a:cubicBezTo>
                      <a:pt x="365665" y="272782"/>
                      <a:pt x="360797" y="264143"/>
                      <a:pt x="355930" y="255542"/>
                    </a:cubicBezTo>
                    <a:cubicBezTo>
                      <a:pt x="324841" y="199544"/>
                      <a:pt x="306381" y="136851"/>
                      <a:pt x="268710" y="84473"/>
                    </a:cubicBezTo>
                    <a:cubicBezTo>
                      <a:pt x="253070" y="62718"/>
                      <a:pt x="236658" y="40601"/>
                      <a:pt x="213903" y="25808"/>
                    </a:cubicBezTo>
                    <a:cubicBezTo>
                      <a:pt x="207378" y="21598"/>
                      <a:pt x="200044" y="18341"/>
                      <a:pt x="192243" y="17750"/>
                    </a:cubicBezTo>
                    <a:cubicBezTo>
                      <a:pt x="187643" y="17521"/>
                      <a:pt x="181556" y="17769"/>
                      <a:pt x="179727" y="22770"/>
                    </a:cubicBezTo>
                    <a:cubicBezTo>
                      <a:pt x="178346" y="25808"/>
                      <a:pt x="176946" y="28961"/>
                      <a:pt x="176603" y="32333"/>
                    </a:cubicBezTo>
                    <a:cubicBezTo>
                      <a:pt x="176394" y="38905"/>
                      <a:pt x="179794" y="44839"/>
                      <a:pt x="182499" y="50630"/>
                    </a:cubicBezTo>
                    <a:cubicBezTo>
                      <a:pt x="200253" y="83806"/>
                      <a:pt x="223199" y="113876"/>
                      <a:pt x="241182" y="146938"/>
                    </a:cubicBezTo>
                    <a:cubicBezTo>
                      <a:pt x="262871" y="186276"/>
                      <a:pt x="282769" y="227224"/>
                      <a:pt x="292941" y="271210"/>
                    </a:cubicBezTo>
                    <a:cubicBezTo>
                      <a:pt x="295370" y="281069"/>
                      <a:pt x="296704" y="291175"/>
                      <a:pt x="297104" y="301309"/>
                    </a:cubicBezTo>
                    <a:cubicBezTo>
                      <a:pt x="297580" y="315797"/>
                      <a:pt x="295313" y="330389"/>
                      <a:pt x="290208" y="343962"/>
                    </a:cubicBezTo>
                    <a:cubicBezTo>
                      <a:pt x="283531" y="360460"/>
                      <a:pt x="272767" y="375662"/>
                      <a:pt x="258337" y="386234"/>
                    </a:cubicBezTo>
                    <a:cubicBezTo>
                      <a:pt x="236429" y="403198"/>
                      <a:pt x="209560" y="413847"/>
                      <a:pt x="190538" y="434402"/>
                    </a:cubicBezTo>
                    <a:cubicBezTo>
                      <a:pt x="173174" y="454881"/>
                      <a:pt x="166878" y="482713"/>
                      <a:pt x="168793" y="509088"/>
                    </a:cubicBezTo>
                    <a:cubicBezTo>
                      <a:pt x="171298" y="531871"/>
                      <a:pt x="180165" y="553417"/>
                      <a:pt x="183137" y="576153"/>
                    </a:cubicBezTo>
                    <a:cubicBezTo>
                      <a:pt x="186747" y="598727"/>
                      <a:pt x="186519" y="622149"/>
                      <a:pt x="180918" y="644381"/>
                    </a:cubicBezTo>
                    <a:cubicBezTo>
                      <a:pt x="173803" y="669612"/>
                      <a:pt x="158277" y="691730"/>
                      <a:pt x="141694" y="711675"/>
                    </a:cubicBezTo>
                    <a:cubicBezTo>
                      <a:pt x="114528" y="744422"/>
                      <a:pt x="78114" y="765691"/>
                      <a:pt x="41062" y="785770"/>
                    </a:cubicBezTo>
                    <a:lnTo>
                      <a:pt x="0" y="785770"/>
                    </a:lnTo>
                    <a:cubicBezTo>
                      <a:pt x="28108" y="769492"/>
                      <a:pt x="57426" y="755166"/>
                      <a:pt x="84372" y="736945"/>
                    </a:cubicBezTo>
                    <a:cubicBezTo>
                      <a:pt x="92221" y="731296"/>
                      <a:pt x="99898" y="725381"/>
                      <a:pt x="107166" y="719009"/>
                    </a:cubicBezTo>
                    <a:cubicBezTo>
                      <a:pt x="120939" y="706503"/>
                      <a:pt x="132893" y="692120"/>
                      <a:pt x="143323" y="676728"/>
                    </a:cubicBezTo>
                    <a:cubicBezTo>
                      <a:pt x="154324" y="659878"/>
                      <a:pt x="162601" y="644105"/>
                      <a:pt x="164611" y="623778"/>
                    </a:cubicBezTo>
                    <a:cubicBezTo>
                      <a:pt x="166983" y="604566"/>
                      <a:pt x="165230" y="585107"/>
                      <a:pt x="161182" y="566247"/>
                    </a:cubicBezTo>
                    <a:cubicBezTo>
                      <a:pt x="157277" y="547312"/>
                      <a:pt x="150495" y="528900"/>
                      <a:pt x="149095" y="509516"/>
                    </a:cubicBezTo>
                    <a:cubicBezTo>
                      <a:pt x="146428" y="469683"/>
                      <a:pt x="162039" y="427820"/>
                      <a:pt x="195272" y="404313"/>
                    </a:cubicBezTo>
                    <a:cubicBezTo>
                      <a:pt x="213493" y="390473"/>
                      <a:pt x="234487" y="380624"/>
                      <a:pt x="252003" y="365832"/>
                    </a:cubicBezTo>
                    <a:cubicBezTo>
                      <a:pt x="256232" y="361993"/>
                      <a:pt x="259937" y="357650"/>
                      <a:pt x="263062" y="352878"/>
                    </a:cubicBezTo>
                    <a:cubicBezTo>
                      <a:pt x="288884" y="315987"/>
                      <a:pt x="274520" y="271220"/>
                      <a:pt x="260918" y="232548"/>
                    </a:cubicBezTo>
                    <a:cubicBezTo>
                      <a:pt x="245526" y="192591"/>
                      <a:pt x="225295" y="154539"/>
                      <a:pt x="203063" y="118001"/>
                    </a:cubicBezTo>
                    <a:cubicBezTo>
                      <a:pt x="190805" y="98065"/>
                      <a:pt x="177403" y="78758"/>
                      <a:pt x="166697" y="57907"/>
                    </a:cubicBezTo>
                    <a:cubicBezTo>
                      <a:pt x="159725" y="44134"/>
                      <a:pt x="155924" y="31647"/>
                      <a:pt x="163459" y="16664"/>
                    </a:cubicBezTo>
                    <a:cubicBezTo>
                      <a:pt x="169621" y="434"/>
                      <a:pt x="188538" y="-2167"/>
                      <a:pt x="203645" y="1405"/>
                    </a:cubicBezTo>
                    <a:cubicBezTo>
                      <a:pt x="213817" y="3872"/>
                      <a:pt x="223180" y="8978"/>
                      <a:pt x="231486" y="15254"/>
                    </a:cubicBezTo>
                    <a:cubicBezTo>
                      <a:pt x="250565" y="29304"/>
                      <a:pt x="265500" y="48049"/>
                      <a:pt x="279721" y="66775"/>
                    </a:cubicBezTo>
                    <a:cubicBezTo>
                      <a:pt x="311506" y="108247"/>
                      <a:pt x="331318" y="156882"/>
                      <a:pt x="352501" y="204221"/>
                    </a:cubicBezTo>
                    <a:cubicBezTo>
                      <a:pt x="364503" y="230396"/>
                      <a:pt x="377409" y="256589"/>
                      <a:pt x="394783" y="279659"/>
                    </a:cubicBezTo>
                    <a:cubicBezTo>
                      <a:pt x="403060" y="289841"/>
                      <a:pt x="412223" y="299309"/>
                      <a:pt x="421995" y="308072"/>
                    </a:cubicBezTo>
                    <a:cubicBezTo>
                      <a:pt x="435226" y="319388"/>
                      <a:pt x="450180" y="328456"/>
                      <a:pt x="465715" y="336228"/>
                    </a:cubicBezTo>
                    <a:cubicBezTo>
                      <a:pt x="503168" y="355068"/>
                      <a:pt x="539267" y="361831"/>
                      <a:pt x="575901" y="363755"/>
                    </a:cubicBezTo>
                    <a:cubicBezTo>
                      <a:pt x="588598" y="364422"/>
                      <a:pt x="601351" y="364508"/>
                      <a:pt x="614239" y="364308"/>
                    </a:cubicBezTo>
                    <a:cubicBezTo>
                      <a:pt x="630965" y="364041"/>
                      <a:pt x="647929" y="363308"/>
                      <a:pt x="665293" y="362765"/>
                    </a:cubicBezTo>
                    <a:cubicBezTo>
                      <a:pt x="674656" y="362469"/>
                      <a:pt x="684124" y="362222"/>
                      <a:pt x="693734" y="362126"/>
                    </a:cubicBezTo>
                    <a:cubicBezTo>
                      <a:pt x="723662" y="362469"/>
                      <a:pt x="753751" y="369242"/>
                      <a:pt x="779612" y="384653"/>
                    </a:cubicBezTo>
                    <a:cubicBezTo>
                      <a:pt x="806253" y="398979"/>
                      <a:pt x="830990" y="418286"/>
                      <a:pt x="846715" y="444518"/>
                    </a:cubicBezTo>
                    <a:cubicBezTo>
                      <a:pt x="864584" y="474569"/>
                      <a:pt x="874833" y="508316"/>
                      <a:pt x="887616" y="540682"/>
                    </a:cubicBezTo>
                    <a:cubicBezTo>
                      <a:pt x="893902" y="558008"/>
                      <a:pt x="901008" y="575115"/>
                      <a:pt x="910914" y="590717"/>
                    </a:cubicBezTo>
                    <a:cubicBezTo>
                      <a:pt x="921048" y="606890"/>
                      <a:pt x="932479" y="622645"/>
                      <a:pt x="938994" y="640733"/>
                    </a:cubicBezTo>
                    <a:cubicBezTo>
                      <a:pt x="944604" y="657544"/>
                      <a:pt x="945118" y="675718"/>
                      <a:pt x="942727" y="69316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8"/>
              <p:cNvSpPr/>
              <p:nvPr/>
            </p:nvSpPr>
            <p:spPr>
              <a:xfrm>
                <a:off x="5534640" y="2100960"/>
                <a:ext cx="773477" cy="737900"/>
              </a:xfrm>
              <a:custGeom>
                <a:rect b="b" l="l" r="r" t="t"/>
                <a:pathLst>
                  <a:path extrusionOk="0" h="739749" w="777364">
                    <a:moveTo>
                      <a:pt x="705698" y="722033"/>
                    </a:moveTo>
                    <a:cubicBezTo>
                      <a:pt x="695877" y="728834"/>
                      <a:pt x="685257" y="734016"/>
                      <a:pt x="674322" y="738559"/>
                    </a:cubicBezTo>
                    <a:lnTo>
                      <a:pt x="657930" y="738559"/>
                    </a:lnTo>
                    <a:cubicBezTo>
                      <a:pt x="668179" y="734444"/>
                      <a:pt x="678380" y="730206"/>
                      <a:pt x="688153" y="725053"/>
                    </a:cubicBezTo>
                    <a:cubicBezTo>
                      <a:pt x="701164" y="717928"/>
                      <a:pt x="712298" y="709279"/>
                      <a:pt x="723052" y="699364"/>
                    </a:cubicBezTo>
                    <a:cubicBezTo>
                      <a:pt x="738197" y="684914"/>
                      <a:pt x="749675" y="666960"/>
                      <a:pt x="758619" y="648138"/>
                    </a:cubicBezTo>
                    <a:cubicBezTo>
                      <a:pt x="764534" y="635404"/>
                      <a:pt x="767496" y="621183"/>
                      <a:pt x="766020" y="607162"/>
                    </a:cubicBezTo>
                    <a:cubicBezTo>
                      <a:pt x="763638" y="586445"/>
                      <a:pt x="753504" y="567728"/>
                      <a:pt x="742483" y="550612"/>
                    </a:cubicBezTo>
                    <a:cubicBezTo>
                      <a:pt x="730129" y="531381"/>
                      <a:pt x="716185" y="513264"/>
                      <a:pt x="703107" y="494529"/>
                    </a:cubicBezTo>
                    <a:cubicBezTo>
                      <a:pt x="696068" y="484404"/>
                      <a:pt x="689562" y="473907"/>
                      <a:pt x="683847" y="462972"/>
                    </a:cubicBezTo>
                    <a:cubicBezTo>
                      <a:pt x="678209" y="452352"/>
                      <a:pt x="673465" y="441284"/>
                      <a:pt x="667750" y="430711"/>
                    </a:cubicBezTo>
                    <a:cubicBezTo>
                      <a:pt x="665102" y="426044"/>
                      <a:pt x="662511" y="421329"/>
                      <a:pt x="659463" y="416909"/>
                    </a:cubicBezTo>
                    <a:cubicBezTo>
                      <a:pt x="648614" y="403336"/>
                      <a:pt x="637451" y="389849"/>
                      <a:pt x="624078" y="378667"/>
                    </a:cubicBezTo>
                    <a:cubicBezTo>
                      <a:pt x="612848" y="369608"/>
                      <a:pt x="599132" y="364008"/>
                      <a:pt x="585187" y="360655"/>
                    </a:cubicBezTo>
                    <a:cubicBezTo>
                      <a:pt x="568585" y="357197"/>
                      <a:pt x="551374" y="357207"/>
                      <a:pt x="534524" y="358778"/>
                    </a:cubicBezTo>
                    <a:cubicBezTo>
                      <a:pt x="530723" y="359217"/>
                      <a:pt x="526970" y="359759"/>
                      <a:pt x="523237" y="360379"/>
                    </a:cubicBezTo>
                    <a:cubicBezTo>
                      <a:pt x="504454" y="363541"/>
                      <a:pt x="486451" y="368789"/>
                      <a:pt x="467896" y="372875"/>
                    </a:cubicBezTo>
                    <a:cubicBezTo>
                      <a:pt x="466277" y="373228"/>
                      <a:pt x="464658" y="373580"/>
                      <a:pt x="463039" y="373914"/>
                    </a:cubicBezTo>
                    <a:cubicBezTo>
                      <a:pt x="454028" y="375800"/>
                      <a:pt x="444951" y="377381"/>
                      <a:pt x="435816" y="378581"/>
                    </a:cubicBezTo>
                    <a:cubicBezTo>
                      <a:pt x="429358" y="379429"/>
                      <a:pt x="422872" y="380086"/>
                      <a:pt x="416357" y="380514"/>
                    </a:cubicBezTo>
                    <a:cubicBezTo>
                      <a:pt x="395564" y="381677"/>
                      <a:pt x="374780" y="378209"/>
                      <a:pt x="354682" y="373094"/>
                    </a:cubicBezTo>
                    <a:cubicBezTo>
                      <a:pt x="329879" y="366837"/>
                      <a:pt x="306010" y="356302"/>
                      <a:pt x="285721" y="340586"/>
                    </a:cubicBezTo>
                    <a:cubicBezTo>
                      <a:pt x="266862" y="325841"/>
                      <a:pt x="249669" y="308791"/>
                      <a:pt x="235248" y="289655"/>
                    </a:cubicBezTo>
                    <a:cubicBezTo>
                      <a:pt x="225161" y="276025"/>
                      <a:pt x="216284" y="261490"/>
                      <a:pt x="207473" y="247002"/>
                    </a:cubicBezTo>
                    <a:cubicBezTo>
                      <a:pt x="190138" y="216732"/>
                      <a:pt x="174774" y="185366"/>
                      <a:pt x="159287" y="154124"/>
                    </a:cubicBezTo>
                    <a:cubicBezTo>
                      <a:pt x="149333" y="133036"/>
                      <a:pt x="140075" y="111605"/>
                      <a:pt x="129207" y="90954"/>
                    </a:cubicBezTo>
                    <a:cubicBezTo>
                      <a:pt x="118300" y="70180"/>
                      <a:pt x="108175" y="48825"/>
                      <a:pt x="94888" y="29432"/>
                    </a:cubicBezTo>
                    <a:cubicBezTo>
                      <a:pt x="88668" y="20936"/>
                      <a:pt x="76733" y="7211"/>
                      <a:pt x="68961" y="7944"/>
                    </a:cubicBezTo>
                    <a:cubicBezTo>
                      <a:pt x="68513" y="9249"/>
                      <a:pt x="68894" y="10611"/>
                      <a:pt x="69161" y="11926"/>
                    </a:cubicBezTo>
                    <a:cubicBezTo>
                      <a:pt x="69894" y="14812"/>
                      <a:pt x="70809" y="17650"/>
                      <a:pt x="71876" y="20431"/>
                    </a:cubicBezTo>
                    <a:cubicBezTo>
                      <a:pt x="73914" y="25594"/>
                      <a:pt x="76343" y="30604"/>
                      <a:pt x="78981" y="35481"/>
                    </a:cubicBezTo>
                    <a:cubicBezTo>
                      <a:pt x="90440" y="55207"/>
                      <a:pt x="103394" y="74048"/>
                      <a:pt x="114233" y="94155"/>
                    </a:cubicBezTo>
                    <a:cubicBezTo>
                      <a:pt x="132483" y="126016"/>
                      <a:pt x="149618" y="158687"/>
                      <a:pt x="161249" y="193615"/>
                    </a:cubicBezTo>
                    <a:cubicBezTo>
                      <a:pt x="165506" y="206093"/>
                      <a:pt x="169993" y="218532"/>
                      <a:pt x="172955" y="231381"/>
                    </a:cubicBezTo>
                    <a:cubicBezTo>
                      <a:pt x="176841" y="249736"/>
                      <a:pt x="175993" y="268834"/>
                      <a:pt x="173145" y="287265"/>
                    </a:cubicBezTo>
                    <a:cubicBezTo>
                      <a:pt x="166716" y="326536"/>
                      <a:pt x="140598" y="360340"/>
                      <a:pt x="108337" y="382543"/>
                    </a:cubicBezTo>
                    <a:cubicBezTo>
                      <a:pt x="86906" y="397307"/>
                      <a:pt x="75752" y="403927"/>
                      <a:pt x="63865" y="428463"/>
                    </a:cubicBezTo>
                    <a:cubicBezTo>
                      <a:pt x="57979" y="441055"/>
                      <a:pt x="55350" y="455133"/>
                      <a:pt x="56740" y="468983"/>
                    </a:cubicBezTo>
                    <a:cubicBezTo>
                      <a:pt x="58750" y="482261"/>
                      <a:pt x="62351" y="495291"/>
                      <a:pt x="67056" y="507864"/>
                    </a:cubicBezTo>
                    <a:cubicBezTo>
                      <a:pt x="79515" y="538125"/>
                      <a:pt x="95336" y="568119"/>
                      <a:pt x="96984" y="601447"/>
                    </a:cubicBezTo>
                    <a:cubicBezTo>
                      <a:pt x="97755" y="626669"/>
                      <a:pt x="96783" y="653168"/>
                      <a:pt x="84715" y="675913"/>
                    </a:cubicBezTo>
                    <a:cubicBezTo>
                      <a:pt x="73057" y="698573"/>
                      <a:pt x="55150" y="718061"/>
                      <a:pt x="33804" y="731939"/>
                    </a:cubicBezTo>
                    <a:cubicBezTo>
                      <a:pt x="29946" y="734311"/>
                      <a:pt x="25984" y="736483"/>
                      <a:pt x="21955" y="738550"/>
                    </a:cubicBezTo>
                    <a:lnTo>
                      <a:pt x="0" y="738550"/>
                    </a:lnTo>
                    <a:cubicBezTo>
                      <a:pt x="11735" y="733263"/>
                      <a:pt x="23431" y="727786"/>
                      <a:pt x="34014" y="720443"/>
                    </a:cubicBezTo>
                    <a:cubicBezTo>
                      <a:pt x="52273" y="706869"/>
                      <a:pt x="67618" y="689096"/>
                      <a:pt x="77229" y="668408"/>
                    </a:cubicBezTo>
                    <a:cubicBezTo>
                      <a:pt x="87668" y="646043"/>
                      <a:pt x="87963" y="620497"/>
                      <a:pt x="86544" y="596541"/>
                    </a:cubicBezTo>
                    <a:cubicBezTo>
                      <a:pt x="83810" y="568214"/>
                      <a:pt x="71285" y="542373"/>
                      <a:pt x="60407" y="516484"/>
                    </a:cubicBezTo>
                    <a:cubicBezTo>
                      <a:pt x="55416" y="504463"/>
                      <a:pt x="51845" y="491890"/>
                      <a:pt x="49339" y="479127"/>
                    </a:cubicBezTo>
                    <a:cubicBezTo>
                      <a:pt x="47711" y="471507"/>
                      <a:pt x="47120" y="463706"/>
                      <a:pt x="47835" y="455943"/>
                    </a:cubicBezTo>
                    <a:cubicBezTo>
                      <a:pt x="49311" y="435626"/>
                      <a:pt x="58464" y="416471"/>
                      <a:pt x="71123" y="400736"/>
                    </a:cubicBezTo>
                    <a:cubicBezTo>
                      <a:pt x="83439" y="386410"/>
                      <a:pt x="100746" y="377876"/>
                      <a:pt x="115138" y="365951"/>
                    </a:cubicBezTo>
                    <a:cubicBezTo>
                      <a:pt x="136265" y="348653"/>
                      <a:pt x="153114" y="325593"/>
                      <a:pt x="161439" y="299476"/>
                    </a:cubicBezTo>
                    <a:cubicBezTo>
                      <a:pt x="167735" y="277816"/>
                      <a:pt x="169745" y="249974"/>
                      <a:pt x="164221" y="228038"/>
                    </a:cubicBezTo>
                    <a:cubicBezTo>
                      <a:pt x="146513" y="165307"/>
                      <a:pt x="114414" y="107899"/>
                      <a:pt x="79686" y="53312"/>
                    </a:cubicBezTo>
                    <a:cubicBezTo>
                      <a:pt x="72104" y="41463"/>
                      <a:pt x="58807" y="19774"/>
                      <a:pt x="60779" y="6782"/>
                    </a:cubicBezTo>
                    <a:cubicBezTo>
                      <a:pt x="62455" y="-647"/>
                      <a:pt x="70790" y="-1190"/>
                      <a:pt x="76905" y="1429"/>
                    </a:cubicBezTo>
                    <a:cubicBezTo>
                      <a:pt x="89602" y="6744"/>
                      <a:pt x="98765" y="17821"/>
                      <a:pt x="106642" y="28718"/>
                    </a:cubicBezTo>
                    <a:cubicBezTo>
                      <a:pt x="116700" y="42758"/>
                      <a:pt x="124911" y="58017"/>
                      <a:pt x="133026" y="73228"/>
                    </a:cubicBezTo>
                    <a:cubicBezTo>
                      <a:pt x="140627" y="87449"/>
                      <a:pt x="148114" y="101727"/>
                      <a:pt x="154876" y="116377"/>
                    </a:cubicBezTo>
                    <a:cubicBezTo>
                      <a:pt x="163839" y="136151"/>
                      <a:pt x="172774" y="155934"/>
                      <a:pt x="182737" y="175222"/>
                    </a:cubicBezTo>
                    <a:cubicBezTo>
                      <a:pt x="200663" y="211627"/>
                      <a:pt x="218256" y="248431"/>
                      <a:pt x="242202" y="281369"/>
                    </a:cubicBezTo>
                    <a:cubicBezTo>
                      <a:pt x="259718" y="304857"/>
                      <a:pt x="280968" y="326012"/>
                      <a:pt x="305733" y="341814"/>
                    </a:cubicBezTo>
                    <a:cubicBezTo>
                      <a:pt x="327327" y="355264"/>
                      <a:pt x="352177" y="362512"/>
                      <a:pt x="377085" y="366808"/>
                    </a:cubicBezTo>
                    <a:cubicBezTo>
                      <a:pt x="396335" y="370323"/>
                      <a:pt x="415480" y="369827"/>
                      <a:pt x="434473" y="367332"/>
                    </a:cubicBezTo>
                    <a:cubicBezTo>
                      <a:pt x="445570" y="365875"/>
                      <a:pt x="456609" y="363731"/>
                      <a:pt x="467573" y="361312"/>
                    </a:cubicBezTo>
                    <a:cubicBezTo>
                      <a:pt x="473735" y="359960"/>
                      <a:pt x="479879" y="358512"/>
                      <a:pt x="485985" y="357035"/>
                    </a:cubicBezTo>
                    <a:cubicBezTo>
                      <a:pt x="498148" y="354016"/>
                      <a:pt x="510292" y="350939"/>
                      <a:pt x="522608" y="348796"/>
                    </a:cubicBezTo>
                    <a:cubicBezTo>
                      <a:pt x="527856" y="347882"/>
                      <a:pt x="533143" y="347129"/>
                      <a:pt x="538477" y="346624"/>
                    </a:cubicBezTo>
                    <a:cubicBezTo>
                      <a:pt x="553507" y="345415"/>
                      <a:pt x="568719" y="345605"/>
                      <a:pt x="583606" y="348091"/>
                    </a:cubicBezTo>
                    <a:cubicBezTo>
                      <a:pt x="599246" y="350996"/>
                      <a:pt x="614496" y="356997"/>
                      <a:pt x="627536" y="366141"/>
                    </a:cubicBezTo>
                    <a:cubicBezTo>
                      <a:pt x="640823" y="376142"/>
                      <a:pt x="651843" y="388782"/>
                      <a:pt x="662349" y="401574"/>
                    </a:cubicBezTo>
                    <a:cubicBezTo>
                      <a:pt x="666397" y="406565"/>
                      <a:pt x="670465" y="411575"/>
                      <a:pt x="673598" y="417214"/>
                    </a:cubicBezTo>
                    <a:cubicBezTo>
                      <a:pt x="683523" y="433331"/>
                      <a:pt x="689858" y="451323"/>
                      <a:pt x="698925" y="467887"/>
                    </a:cubicBezTo>
                    <a:cubicBezTo>
                      <a:pt x="710641" y="488852"/>
                      <a:pt x="723938" y="508892"/>
                      <a:pt x="737378" y="528781"/>
                    </a:cubicBezTo>
                    <a:cubicBezTo>
                      <a:pt x="754008" y="552793"/>
                      <a:pt x="770877" y="578673"/>
                      <a:pt x="773973" y="608400"/>
                    </a:cubicBezTo>
                    <a:cubicBezTo>
                      <a:pt x="777364" y="650853"/>
                      <a:pt x="739578" y="699669"/>
                      <a:pt x="705698" y="722033"/>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8"/>
              <p:cNvSpPr/>
              <p:nvPr/>
            </p:nvSpPr>
            <p:spPr>
              <a:xfrm>
                <a:off x="5600880" y="2356920"/>
                <a:ext cx="681304" cy="483105"/>
              </a:xfrm>
              <a:custGeom>
                <a:rect b="b" l="l" r="r" t="t"/>
                <a:pathLst>
                  <a:path extrusionOk="0" h="487985" w="681304">
                    <a:moveTo>
                      <a:pt x="680599" y="349040"/>
                    </a:moveTo>
                    <a:cubicBezTo>
                      <a:pt x="679990" y="358384"/>
                      <a:pt x="678694" y="367747"/>
                      <a:pt x="675865" y="376701"/>
                    </a:cubicBezTo>
                    <a:cubicBezTo>
                      <a:pt x="674922" y="380225"/>
                      <a:pt x="673284" y="383492"/>
                      <a:pt x="671760" y="386788"/>
                    </a:cubicBezTo>
                    <a:cubicBezTo>
                      <a:pt x="667322" y="396227"/>
                      <a:pt x="662702" y="405600"/>
                      <a:pt x="657540" y="414658"/>
                    </a:cubicBezTo>
                    <a:cubicBezTo>
                      <a:pt x="650882" y="426631"/>
                      <a:pt x="642376" y="437461"/>
                      <a:pt x="632965" y="447386"/>
                    </a:cubicBezTo>
                    <a:cubicBezTo>
                      <a:pt x="628345" y="452263"/>
                      <a:pt x="623526" y="456959"/>
                      <a:pt x="618430" y="461340"/>
                    </a:cubicBezTo>
                    <a:cubicBezTo>
                      <a:pt x="607943" y="469951"/>
                      <a:pt x="595456" y="476161"/>
                      <a:pt x="582473" y="480000"/>
                    </a:cubicBezTo>
                    <a:cubicBezTo>
                      <a:pt x="578739" y="480990"/>
                      <a:pt x="574977" y="481914"/>
                      <a:pt x="571195" y="482752"/>
                    </a:cubicBezTo>
                    <a:lnTo>
                      <a:pt x="433607" y="482752"/>
                    </a:lnTo>
                    <a:cubicBezTo>
                      <a:pt x="434150" y="481704"/>
                      <a:pt x="435188" y="480914"/>
                      <a:pt x="436502" y="480914"/>
                    </a:cubicBezTo>
                    <a:cubicBezTo>
                      <a:pt x="439607" y="480990"/>
                      <a:pt x="442703" y="481066"/>
                      <a:pt x="445808" y="481133"/>
                    </a:cubicBezTo>
                    <a:lnTo>
                      <a:pt x="445808" y="481133"/>
                    </a:lnTo>
                    <a:cubicBezTo>
                      <a:pt x="469916" y="481676"/>
                      <a:pt x="494033" y="482038"/>
                      <a:pt x="518122" y="480704"/>
                    </a:cubicBezTo>
                    <a:cubicBezTo>
                      <a:pt x="530047" y="480247"/>
                      <a:pt x="541915" y="478933"/>
                      <a:pt x="553688" y="476914"/>
                    </a:cubicBezTo>
                    <a:cubicBezTo>
                      <a:pt x="564966" y="474951"/>
                      <a:pt x="576301" y="472989"/>
                      <a:pt x="587092" y="469065"/>
                    </a:cubicBezTo>
                    <a:cubicBezTo>
                      <a:pt x="594836" y="465922"/>
                      <a:pt x="602390" y="462159"/>
                      <a:pt x="609210" y="457301"/>
                    </a:cubicBezTo>
                    <a:cubicBezTo>
                      <a:pt x="614696" y="453129"/>
                      <a:pt x="619649" y="448300"/>
                      <a:pt x="624421" y="443319"/>
                    </a:cubicBezTo>
                    <a:cubicBezTo>
                      <a:pt x="639994" y="427383"/>
                      <a:pt x="650938" y="407781"/>
                      <a:pt x="660064" y="387617"/>
                    </a:cubicBezTo>
                    <a:cubicBezTo>
                      <a:pt x="663921" y="379806"/>
                      <a:pt x="666874" y="371605"/>
                      <a:pt x="668226" y="362975"/>
                    </a:cubicBezTo>
                    <a:cubicBezTo>
                      <a:pt x="669560" y="354498"/>
                      <a:pt x="670398" y="345887"/>
                      <a:pt x="669446" y="337325"/>
                    </a:cubicBezTo>
                    <a:cubicBezTo>
                      <a:pt x="667922" y="324323"/>
                      <a:pt x="663473" y="311455"/>
                      <a:pt x="656006" y="300720"/>
                    </a:cubicBezTo>
                    <a:cubicBezTo>
                      <a:pt x="651548" y="294672"/>
                      <a:pt x="645824" y="289738"/>
                      <a:pt x="640185" y="284842"/>
                    </a:cubicBezTo>
                    <a:cubicBezTo>
                      <a:pt x="631498" y="277298"/>
                      <a:pt x="622659" y="269897"/>
                      <a:pt x="614629" y="261658"/>
                    </a:cubicBezTo>
                    <a:cubicBezTo>
                      <a:pt x="600056" y="247161"/>
                      <a:pt x="590274" y="228511"/>
                      <a:pt x="583949" y="209099"/>
                    </a:cubicBezTo>
                    <a:cubicBezTo>
                      <a:pt x="580311" y="197888"/>
                      <a:pt x="577149" y="186515"/>
                      <a:pt x="572824" y="175542"/>
                    </a:cubicBezTo>
                    <a:cubicBezTo>
                      <a:pt x="564699" y="154835"/>
                      <a:pt x="552183" y="134871"/>
                      <a:pt x="533067" y="122755"/>
                    </a:cubicBezTo>
                    <a:cubicBezTo>
                      <a:pt x="521427" y="115754"/>
                      <a:pt x="507473" y="113506"/>
                      <a:pt x="494071" y="114954"/>
                    </a:cubicBezTo>
                    <a:cubicBezTo>
                      <a:pt x="481822" y="116411"/>
                      <a:pt x="470488" y="121031"/>
                      <a:pt x="459515" y="126508"/>
                    </a:cubicBezTo>
                    <a:cubicBezTo>
                      <a:pt x="452609" y="129956"/>
                      <a:pt x="445856" y="133737"/>
                      <a:pt x="439103" y="137261"/>
                    </a:cubicBezTo>
                    <a:cubicBezTo>
                      <a:pt x="428978" y="142681"/>
                      <a:pt x="418767" y="148358"/>
                      <a:pt x="408384" y="153711"/>
                    </a:cubicBezTo>
                    <a:cubicBezTo>
                      <a:pt x="397936" y="159093"/>
                      <a:pt x="387287" y="164131"/>
                      <a:pt x="376352" y="168189"/>
                    </a:cubicBezTo>
                    <a:cubicBezTo>
                      <a:pt x="361969" y="173542"/>
                      <a:pt x="347081" y="177219"/>
                      <a:pt x="331461" y="177781"/>
                    </a:cubicBezTo>
                    <a:cubicBezTo>
                      <a:pt x="316973" y="178276"/>
                      <a:pt x="302295" y="176571"/>
                      <a:pt x="288493" y="172056"/>
                    </a:cubicBezTo>
                    <a:cubicBezTo>
                      <a:pt x="276520" y="167789"/>
                      <a:pt x="265776" y="160750"/>
                      <a:pt x="255384" y="153559"/>
                    </a:cubicBezTo>
                    <a:cubicBezTo>
                      <a:pt x="238630" y="142148"/>
                      <a:pt x="223790" y="128194"/>
                      <a:pt x="210169" y="113230"/>
                    </a:cubicBezTo>
                    <a:cubicBezTo>
                      <a:pt x="196167" y="97990"/>
                      <a:pt x="183585" y="81416"/>
                      <a:pt x="173231" y="63490"/>
                    </a:cubicBezTo>
                    <a:cubicBezTo>
                      <a:pt x="166887" y="52441"/>
                      <a:pt x="161115" y="41059"/>
                      <a:pt x="154143" y="30391"/>
                    </a:cubicBezTo>
                    <a:cubicBezTo>
                      <a:pt x="152448" y="27762"/>
                      <a:pt x="150705" y="25162"/>
                      <a:pt x="148876" y="22628"/>
                    </a:cubicBezTo>
                    <a:cubicBezTo>
                      <a:pt x="144628" y="17027"/>
                      <a:pt x="140637" y="10903"/>
                      <a:pt x="134741" y="6893"/>
                    </a:cubicBezTo>
                    <a:cubicBezTo>
                      <a:pt x="124425" y="301"/>
                      <a:pt x="125016" y="22342"/>
                      <a:pt x="124616" y="27705"/>
                    </a:cubicBezTo>
                    <a:cubicBezTo>
                      <a:pt x="124454" y="66491"/>
                      <a:pt x="125749" y="91189"/>
                      <a:pt x="95717" y="120288"/>
                    </a:cubicBezTo>
                    <a:cubicBezTo>
                      <a:pt x="79858" y="136576"/>
                      <a:pt x="59217" y="146644"/>
                      <a:pt x="40948" y="159769"/>
                    </a:cubicBezTo>
                    <a:cubicBezTo>
                      <a:pt x="25813" y="170770"/>
                      <a:pt x="15373" y="180972"/>
                      <a:pt x="12754" y="200422"/>
                    </a:cubicBezTo>
                    <a:cubicBezTo>
                      <a:pt x="10154" y="216119"/>
                      <a:pt x="13268" y="230721"/>
                      <a:pt x="20346" y="244827"/>
                    </a:cubicBezTo>
                    <a:cubicBezTo>
                      <a:pt x="42901" y="286642"/>
                      <a:pt x="53654" y="315065"/>
                      <a:pt x="54140" y="363347"/>
                    </a:cubicBezTo>
                    <a:cubicBezTo>
                      <a:pt x="54874" y="391017"/>
                      <a:pt x="48987" y="418859"/>
                      <a:pt x="36747" y="443719"/>
                    </a:cubicBezTo>
                    <a:cubicBezTo>
                      <a:pt x="29108" y="458892"/>
                      <a:pt x="18021" y="472113"/>
                      <a:pt x="4801" y="482762"/>
                    </a:cubicBezTo>
                    <a:lnTo>
                      <a:pt x="0" y="482762"/>
                    </a:lnTo>
                    <a:cubicBezTo>
                      <a:pt x="6620" y="477361"/>
                      <a:pt x="12697" y="471313"/>
                      <a:pt x="18212" y="464750"/>
                    </a:cubicBezTo>
                    <a:cubicBezTo>
                      <a:pt x="33966" y="445633"/>
                      <a:pt x="43577" y="419363"/>
                      <a:pt x="47949" y="395132"/>
                    </a:cubicBezTo>
                    <a:cubicBezTo>
                      <a:pt x="51045" y="377892"/>
                      <a:pt x="50740" y="359918"/>
                      <a:pt x="49311" y="342582"/>
                    </a:cubicBezTo>
                    <a:cubicBezTo>
                      <a:pt x="45520" y="306549"/>
                      <a:pt x="36176" y="285680"/>
                      <a:pt x="18355" y="254914"/>
                    </a:cubicBezTo>
                    <a:cubicBezTo>
                      <a:pt x="11516" y="242475"/>
                      <a:pt x="6268" y="228797"/>
                      <a:pt x="6029" y="214452"/>
                    </a:cubicBezTo>
                    <a:cubicBezTo>
                      <a:pt x="5887" y="203460"/>
                      <a:pt x="7563" y="192211"/>
                      <a:pt x="12183" y="182172"/>
                    </a:cubicBezTo>
                    <a:cubicBezTo>
                      <a:pt x="15964" y="174437"/>
                      <a:pt x="22012" y="168065"/>
                      <a:pt x="28337" y="162341"/>
                    </a:cubicBezTo>
                    <a:cubicBezTo>
                      <a:pt x="41100" y="151244"/>
                      <a:pt x="56093" y="143205"/>
                      <a:pt x="69723" y="133280"/>
                    </a:cubicBezTo>
                    <a:cubicBezTo>
                      <a:pt x="84363" y="122660"/>
                      <a:pt x="97431" y="110563"/>
                      <a:pt x="107080" y="95561"/>
                    </a:cubicBezTo>
                    <a:cubicBezTo>
                      <a:pt x="116672" y="80435"/>
                      <a:pt x="119063" y="61604"/>
                      <a:pt x="119558" y="44174"/>
                    </a:cubicBezTo>
                    <a:cubicBezTo>
                      <a:pt x="120215" y="32620"/>
                      <a:pt x="116100" y="-5223"/>
                      <a:pt x="135389" y="606"/>
                    </a:cubicBezTo>
                    <a:cubicBezTo>
                      <a:pt x="151743" y="6845"/>
                      <a:pt x="175031" y="51479"/>
                      <a:pt x="185280" y="67300"/>
                    </a:cubicBezTo>
                    <a:cubicBezTo>
                      <a:pt x="193786" y="80788"/>
                      <a:pt x="204511" y="93951"/>
                      <a:pt x="215313" y="105419"/>
                    </a:cubicBezTo>
                    <a:cubicBezTo>
                      <a:pt x="235791" y="127155"/>
                      <a:pt x="258794" y="147263"/>
                      <a:pt x="285722" y="160598"/>
                    </a:cubicBezTo>
                    <a:cubicBezTo>
                      <a:pt x="300666" y="167151"/>
                      <a:pt x="317430" y="168770"/>
                      <a:pt x="333604" y="168218"/>
                    </a:cubicBezTo>
                    <a:cubicBezTo>
                      <a:pt x="348063" y="167532"/>
                      <a:pt x="361817" y="164208"/>
                      <a:pt x="375133" y="159426"/>
                    </a:cubicBezTo>
                    <a:cubicBezTo>
                      <a:pt x="385763" y="155616"/>
                      <a:pt x="396126" y="150873"/>
                      <a:pt x="406365" y="145815"/>
                    </a:cubicBezTo>
                    <a:cubicBezTo>
                      <a:pt x="420500" y="138824"/>
                      <a:pt x="434397" y="131223"/>
                      <a:pt x="448418" y="124593"/>
                    </a:cubicBezTo>
                    <a:cubicBezTo>
                      <a:pt x="451818" y="122898"/>
                      <a:pt x="455219" y="121250"/>
                      <a:pt x="458629" y="119716"/>
                    </a:cubicBezTo>
                    <a:cubicBezTo>
                      <a:pt x="478374" y="110801"/>
                      <a:pt x="498577" y="105257"/>
                      <a:pt x="520694" y="111649"/>
                    </a:cubicBezTo>
                    <a:cubicBezTo>
                      <a:pt x="542601" y="117850"/>
                      <a:pt x="560289" y="136004"/>
                      <a:pt x="571500" y="155245"/>
                    </a:cubicBezTo>
                    <a:cubicBezTo>
                      <a:pt x="581796" y="172713"/>
                      <a:pt x="586178" y="192840"/>
                      <a:pt x="594598" y="211156"/>
                    </a:cubicBezTo>
                    <a:cubicBezTo>
                      <a:pt x="603257" y="230302"/>
                      <a:pt x="614258" y="248733"/>
                      <a:pt x="629650" y="263249"/>
                    </a:cubicBezTo>
                    <a:cubicBezTo>
                      <a:pt x="643519" y="276450"/>
                      <a:pt x="660340" y="287347"/>
                      <a:pt x="669455" y="304711"/>
                    </a:cubicBezTo>
                    <a:cubicBezTo>
                      <a:pt x="676656" y="318275"/>
                      <a:pt x="681304" y="333581"/>
                      <a:pt x="680609" y="34904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8"/>
              <p:cNvSpPr/>
              <p:nvPr/>
            </p:nvSpPr>
            <p:spPr>
              <a:xfrm>
                <a:off x="5624280" y="2400120"/>
                <a:ext cx="632207" cy="439298"/>
              </a:xfrm>
              <a:custGeom>
                <a:rect b="b" l="l" r="r" t="t"/>
                <a:pathLst>
                  <a:path extrusionOk="0" h="442618" w="635384">
                    <a:moveTo>
                      <a:pt x="632429" y="302177"/>
                    </a:moveTo>
                    <a:cubicBezTo>
                      <a:pt x="632429" y="325075"/>
                      <a:pt x="622371" y="346440"/>
                      <a:pt x="609321" y="364775"/>
                    </a:cubicBezTo>
                    <a:cubicBezTo>
                      <a:pt x="596072" y="384711"/>
                      <a:pt x="579765" y="400180"/>
                      <a:pt x="557943" y="410362"/>
                    </a:cubicBezTo>
                    <a:cubicBezTo>
                      <a:pt x="543189" y="416896"/>
                      <a:pt x="527064" y="419601"/>
                      <a:pt x="511090" y="421030"/>
                    </a:cubicBezTo>
                    <a:cubicBezTo>
                      <a:pt x="490678" y="422468"/>
                      <a:pt x="470218" y="420802"/>
                      <a:pt x="449778" y="421249"/>
                    </a:cubicBezTo>
                    <a:cubicBezTo>
                      <a:pt x="448892" y="421268"/>
                      <a:pt x="447996" y="421287"/>
                      <a:pt x="447111" y="421316"/>
                    </a:cubicBezTo>
                    <a:cubicBezTo>
                      <a:pt x="414278" y="422259"/>
                      <a:pt x="381674" y="425469"/>
                      <a:pt x="350022" y="433946"/>
                    </a:cubicBezTo>
                    <a:cubicBezTo>
                      <a:pt x="349318" y="434127"/>
                      <a:pt x="348613" y="434317"/>
                      <a:pt x="347917" y="434508"/>
                    </a:cubicBezTo>
                    <a:cubicBezTo>
                      <a:pt x="342479" y="435975"/>
                      <a:pt x="337078" y="437566"/>
                      <a:pt x="331715" y="439271"/>
                    </a:cubicBezTo>
                    <a:lnTo>
                      <a:pt x="306522" y="439271"/>
                    </a:lnTo>
                    <a:cubicBezTo>
                      <a:pt x="316142" y="434994"/>
                      <a:pt x="325981" y="431193"/>
                      <a:pt x="336021" y="427964"/>
                    </a:cubicBezTo>
                    <a:cubicBezTo>
                      <a:pt x="342831" y="425735"/>
                      <a:pt x="349879" y="423735"/>
                      <a:pt x="357014" y="422030"/>
                    </a:cubicBezTo>
                    <a:lnTo>
                      <a:pt x="357014" y="422030"/>
                    </a:lnTo>
                    <a:cubicBezTo>
                      <a:pt x="367320" y="419535"/>
                      <a:pt x="377807" y="417630"/>
                      <a:pt x="387989" y="416458"/>
                    </a:cubicBezTo>
                    <a:cubicBezTo>
                      <a:pt x="405772" y="414125"/>
                      <a:pt x="423641" y="412153"/>
                      <a:pt x="441605" y="412181"/>
                    </a:cubicBezTo>
                    <a:cubicBezTo>
                      <a:pt x="447530" y="412153"/>
                      <a:pt x="453483" y="412429"/>
                      <a:pt x="459455" y="412848"/>
                    </a:cubicBezTo>
                    <a:cubicBezTo>
                      <a:pt x="474238" y="413877"/>
                      <a:pt x="489068" y="415715"/>
                      <a:pt x="503594" y="415506"/>
                    </a:cubicBezTo>
                    <a:cubicBezTo>
                      <a:pt x="516338" y="415610"/>
                      <a:pt x="529035" y="413791"/>
                      <a:pt x="541360" y="410648"/>
                    </a:cubicBezTo>
                    <a:cubicBezTo>
                      <a:pt x="549695" y="408371"/>
                      <a:pt x="558277" y="405866"/>
                      <a:pt x="565726" y="401447"/>
                    </a:cubicBezTo>
                    <a:cubicBezTo>
                      <a:pt x="576594" y="394865"/>
                      <a:pt x="586223" y="386131"/>
                      <a:pt x="594177" y="376253"/>
                    </a:cubicBezTo>
                    <a:cubicBezTo>
                      <a:pt x="612122" y="352069"/>
                      <a:pt x="629800" y="324218"/>
                      <a:pt x="626381" y="292986"/>
                    </a:cubicBezTo>
                    <a:cubicBezTo>
                      <a:pt x="624057" y="269516"/>
                      <a:pt x="599825" y="259972"/>
                      <a:pt x="581851" y="249818"/>
                    </a:cubicBezTo>
                    <a:cubicBezTo>
                      <a:pt x="560354" y="237903"/>
                      <a:pt x="540122" y="220738"/>
                      <a:pt x="531731" y="196954"/>
                    </a:cubicBezTo>
                    <a:cubicBezTo>
                      <a:pt x="525959" y="182362"/>
                      <a:pt x="523654" y="166665"/>
                      <a:pt x="522520" y="151092"/>
                    </a:cubicBezTo>
                    <a:cubicBezTo>
                      <a:pt x="521529" y="137357"/>
                      <a:pt x="521120" y="123241"/>
                      <a:pt x="516500" y="110134"/>
                    </a:cubicBezTo>
                    <a:cubicBezTo>
                      <a:pt x="513338" y="103105"/>
                      <a:pt x="509261" y="96151"/>
                      <a:pt x="502975" y="91484"/>
                    </a:cubicBezTo>
                    <a:cubicBezTo>
                      <a:pt x="500822" y="89798"/>
                      <a:pt x="498355" y="88617"/>
                      <a:pt x="495822" y="87627"/>
                    </a:cubicBezTo>
                    <a:cubicBezTo>
                      <a:pt x="490554" y="85426"/>
                      <a:pt x="484877" y="84150"/>
                      <a:pt x="479181" y="85083"/>
                    </a:cubicBezTo>
                    <a:cubicBezTo>
                      <a:pt x="472781" y="85998"/>
                      <a:pt x="466046" y="88217"/>
                      <a:pt x="460484" y="91341"/>
                    </a:cubicBezTo>
                    <a:cubicBezTo>
                      <a:pt x="453226" y="95608"/>
                      <a:pt x="446339" y="100476"/>
                      <a:pt x="439767" y="105743"/>
                    </a:cubicBezTo>
                    <a:cubicBezTo>
                      <a:pt x="436747" y="108163"/>
                      <a:pt x="433795" y="110668"/>
                      <a:pt x="430899" y="113239"/>
                    </a:cubicBezTo>
                    <a:cubicBezTo>
                      <a:pt x="418755" y="123879"/>
                      <a:pt x="408220" y="136214"/>
                      <a:pt x="397419" y="148253"/>
                    </a:cubicBezTo>
                    <a:cubicBezTo>
                      <a:pt x="386617" y="160293"/>
                      <a:pt x="375549" y="172047"/>
                      <a:pt x="362348" y="181514"/>
                    </a:cubicBezTo>
                    <a:cubicBezTo>
                      <a:pt x="359652" y="183343"/>
                      <a:pt x="356909" y="185115"/>
                      <a:pt x="354109" y="186820"/>
                    </a:cubicBezTo>
                    <a:lnTo>
                      <a:pt x="354109" y="186820"/>
                    </a:lnTo>
                    <a:cubicBezTo>
                      <a:pt x="326743" y="203546"/>
                      <a:pt x="294711" y="214147"/>
                      <a:pt x="262478" y="211356"/>
                    </a:cubicBezTo>
                    <a:cubicBezTo>
                      <a:pt x="249962" y="209918"/>
                      <a:pt x="237618" y="206489"/>
                      <a:pt x="226159" y="201241"/>
                    </a:cubicBezTo>
                    <a:cubicBezTo>
                      <a:pt x="191927" y="184096"/>
                      <a:pt x="166428" y="151635"/>
                      <a:pt x="154169" y="115716"/>
                    </a:cubicBezTo>
                    <a:cubicBezTo>
                      <a:pt x="147892" y="98571"/>
                      <a:pt x="146378" y="80245"/>
                      <a:pt x="144663" y="62204"/>
                    </a:cubicBezTo>
                    <a:cubicBezTo>
                      <a:pt x="143130" y="46498"/>
                      <a:pt x="142339" y="30562"/>
                      <a:pt x="136501" y="15799"/>
                    </a:cubicBezTo>
                    <a:cubicBezTo>
                      <a:pt x="133414" y="7731"/>
                      <a:pt x="125518" y="1502"/>
                      <a:pt x="120422" y="12636"/>
                    </a:cubicBezTo>
                    <a:cubicBezTo>
                      <a:pt x="117136" y="21066"/>
                      <a:pt x="117469" y="30286"/>
                      <a:pt x="116688" y="39173"/>
                    </a:cubicBezTo>
                    <a:cubicBezTo>
                      <a:pt x="116279" y="44869"/>
                      <a:pt x="115803" y="50546"/>
                      <a:pt x="115174" y="56223"/>
                    </a:cubicBezTo>
                    <a:cubicBezTo>
                      <a:pt x="113955" y="68405"/>
                      <a:pt x="111107" y="80521"/>
                      <a:pt x="106116" y="91722"/>
                    </a:cubicBezTo>
                    <a:cubicBezTo>
                      <a:pt x="98991" y="108620"/>
                      <a:pt x="80808" y="116640"/>
                      <a:pt x="63844" y="120078"/>
                    </a:cubicBezTo>
                    <a:cubicBezTo>
                      <a:pt x="51452" y="123145"/>
                      <a:pt x="38079" y="123650"/>
                      <a:pt x="27030" y="130661"/>
                    </a:cubicBezTo>
                    <a:cubicBezTo>
                      <a:pt x="17771" y="136128"/>
                      <a:pt x="9961" y="144767"/>
                      <a:pt x="7084" y="155273"/>
                    </a:cubicBezTo>
                    <a:cubicBezTo>
                      <a:pt x="5636" y="161598"/>
                      <a:pt x="6113" y="168275"/>
                      <a:pt x="7646" y="174542"/>
                    </a:cubicBezTo>
                    <a:cubicBezTo>
                      <a:pt x="10627" y="185982"/>
                      <a:pt x="17647" y="195659"/>
                      <a:pt x="24458" y="205127"/>
                    </a:cubicBezTo>
                    <a:cubicBezTo>
                      <a:pt x="31325" y="214776"/>
                      <a:pt x="38469" y="224244"/>
                      <a:pt x="44908" y="234178"/>
                    </a:cubicBezTo>
                    <a:cubicBezTo>
                      <a:pt x="51394" y="244322"/>
                      <a:pt x="57243" y="254886"/>
                      <a:pt x="62767" y="265582"/>
                    </a:cubicBezTo>
                    <a:cubicBezTo>
                      <a:pt x="70826" y="281689"/>
                      <a:pt x="78436" y="298386"/>
                      <a:pt x="81856" y="316169"/>
                    </a:cubicBezTo>
                    <a:cubicBezTo>
                      <a:pt x="83951" y="328009"/>
                      <a:pt x="84780" y="340106"/>
                      <a:pt x="84256" y="352117"/>
                    </a:cubicBezTo>
                    <a:cubicBezTo>
                      <a:pt x="83284" y="364947"/>
                      <a:pt x="80703" y="377682"/>
                      <a:pt x="76826" y="389941"/>
                    </a:cubicBezTo>
                    <a:cubicBezTo>
                      <a:pt x="71121" y="408209"/>
                      <a:pt x="60939" y="424383"/>
                      <a:pt x="49042" y="439251"/>
                    </a:cubicBezTo>
                    <a:lnTo>
                      <a:pt x="37021" y="439251"/>
                    </a:lnTo>
                    <a:cubicBezTo>
                      <a:pt x="37936" y="438166"/>
                      <a:pt x="38841" y="437080"/>
                      <a:pt x="39736" y="435975"/>
                    </a:cubicBezTo>
                    <a:cubicBezTo>
                      <a:pt x="54004" y="418573"/>
                      <a:pt x="65892" y="398723"/>
                      <a:pt x="71550" y="376787"/>
                    </a:cubicBezTo>
                    <a:cubicBezTo>
                      <a:pt x="73683" y="367862"/>
                      <a:pt x="75798" y="358860"/>
                      <a:pt x="76293" y="349669"/>
                    </a:cubicBezTo>
                    <a:cubicBezTo>
                      <a:pt x="76750" y="338582"/>
                      <a:pt x="76074" y="327409"/>
                      <a:pt x="74140" y="316484"/>
                    </a:cubicBezTo>
                    <a:cubicBezTo>
                      <a:pt x="69206" y="292843"/>
                      <a:pt x="57414" y="270507"/>
                      <a:pt x="45832" y="249666"/>
                    </a:cubicBezTo>
                    <a:cubicBezTo>
                      <a:pt x="37107" y="233950"/>
                      <a:pt x="26211" y="219624"/>
                      <a:pt x="16104" y="204803"/>
                    </a:cubicBezTo>
                    <a:cubicBezTo>
                      <a:pt x="8713" y="193954"/>
                      <a:pt x="1845" y="182096"/>
                      <a:pt x="493" y="168789"/>
                    </a:cubicBezTo>
                    <a:cubicBezTo>
                      <a:pt x="-2650" y="148949"/>
                      <a:pt x="9618" y="132156"/>
                      <a:pt x="26506" y="123050"/>
                    </a:cubicBezTo>
                    <a:cubicBezTo>
                      <a:pt x="39565" y="115678"/>
                      <a:pt x="55052" y="114992"/>
                      <a:pt x="69263" y="110972"/>
                    </a:cubicBezTo>
                    <a:cubicBezTo>
                      <a:pt x="83837" y="106905"/>
                      <a:pt x="96191" y="99800"/>
                      <a:pt x="101782" y="85064"/>
                    </a:cubicBezTo>
                    <a:cubicBezTo>
                      <a:pt x="104820" y="77035"/>
                      <a:pt x="107268" y="68719"/>
                      <a:pt x="108402" y="60195"/>
                    </a:cubicBezTo>
                    <a:cubicBezTo>
                      <a:pt x="109116" y="54156"/>
                      <a:pt x="109497" y="48088"/>
                      <a:pt x="110059" y="42040"/>
                    </a:cubicBezTo>
                    <a:cubicBezTo>
                      <a:pt x="111288" y="31620"/>
                      <a:pt x="111069" y="20856"/>
                      <a:pt x="114212" y="10769"/>
                    </a:cubicBezTo>
                    <a:cubicBezTo>
                      <a:pt x="117069" y="1806"/>
                      <a:pt x="126442" y="-3347"/>
                      <a:pt x="134805" y="2464"/>
                    </a:cubicBezTo>
                    <a:cubicBezTo>
                      <a:pt x="140549" y="6607"/>
                      <a:pt x="142920" y="14179"/>
                      <a:pt x="145130" y="20628"/>
                    </a:cubicBezTo>
                    <a:cubicBezTo>
                      <a:pt x="151702" y="41106"/>
                      <a:pt x="151807" y="62890"/>
                      <a:pt x="154512" y="84074"/>
                    </a:cubicBezTo>
                    <a:cubicBezTo>
                      <a:pt x="160056" y="125765"/>
                      <a:pt x="183087" y="164808"/>
                      <a:pt x="218235" y="188030"/>
                    </a:cubicBezTo>
                    <a:cubicBezTo>
                      <a:pt x="231331" y="196840"/>
                      <a:pt x="247381" y="201974"/>
                      <a:pt x="262831" y="203917"/>
                    </a:cubicBezTo>
                    <a:cubicBezTo>
                      <a:pt x="277556" y="205403"/>
                      <a:pt x="292511" y="203879"/>
                      <a:pt x="306788" y="200069"/>
                    </a:cubicBezTo>
                    <a:cubicBezTo>
                      <a:pt x="323905" y="195535"/>
                      <a:pt x="340383" y="188125"/>
                      <a:pt x="355099" y="178200"/>
                    </a:cubicBezTo>
                    <a:cubicBezTo>
                      <a:pt x="360100" y="174828"/>
                      <a:pt x="364900" y="171161"/>
                      <a:pt x="369444" y="167227"/>
                    </a:cubicBezTo>
                    <a:cubicBezTo>
                      <a:pt x="378559" y="159074"/>
                      <a:pt x="386532" y="149796"/>
                      <a:pt x="394723" y="140728"/>
                    </a:cubicBezTo>
                    <a:cubicBezTo>
                      <a:pt x="396619" y="138623"/>
                      <a:pt x="398533" y="136518"/>
                      <a:pt x="400467" y="134442"/>
                    </a:cubicBezTo>
                    <a:cubicBezTo>
                      <a:pt x="408792" y="125469"/>
                      <a:pt x="417421" y="116783"/>
                      <a:pt x="426575" y="108648"/>
                    </a:cubicBezTo>
                    <a:cubicBezTo>
                      <a:pt x="430499" y="105333"/>
                      <a:pt x="434443" y="101943"/>
                      <a:pt x="438481" y="98685"/>
                    </a:cubicBezTo>
                    <a:cubicBezTo>
                      <a:pt x="446882" y="91884"/>
                      <a:pt x="455702" y="85588"/>
                      <a:pt x="465703" y="81502"/>
                    </a:cubicBezTo>
                    <a:cubicBezTo>
                      <a:pt x="479801" y="76206"/>
                      <a:pt x="491935" y="76739"/>
                      <a:pt x="505146" y="84455"/>
                    </a:cubicBezTo>
                    <a:cubicBezTo>
                      <a:pt x="513462" y="89636"/>
                      <a:pt x="518805" y="98218"/>
                      <a:pt x="522425" y="107124"/>
                    </a:cubicBezTo>
                    <a:cubicBezTo>
                      <a:pt x="526911" y="120135"/>
                      <a:pt x="526959" y="134175"/>
                      <a:pt x="528283" y="147748"/>
                    </a:cubicBezTo>
                    <a:cubicBezTo>
                      <a:pt x="529969" y="167322"/>
                      <a:pt x="532588" y="186934"/>
                      <a:pt x="542227" y="204251"/>
                    </a:cubicBezTo>
                    <a:cubicBezTo>
                      <a:pt x="548238" y="214461"/>
                      <a:pt x="556553" y="223253"/>
                      <a:pt x="565859" y="230521"/>
                    </a:cubicBezTo>
                    <a:cubicBezTo>
                      <a:pt x="575098" y="237464"/>
                      <a:pt x="585185" y="243122"/>
                      <a:pt x="595129" y="248970"/>
                    </a:cubicBezTo>
                    <a:cubicBezTo>
                      <a:pt x="608702" y="257124"/>
                      <a:pt x="625866" y="266925"/>
                      <a:pt x="630295" y="283089"/>
                    </a:cubicBezTo>
                    <a:cubicBezTo>
                      <a:pt x="632029" y="289290"/>
                      <a:pt x="632734" y="295729"/>
                      <a:pt x="632419" y="30215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53" name="Shape 153"/>
        <p:cNvGrpSpPr/>
        <p:nvPr/>
      </p:nvGrpSpPr>
      <p:grpSpPr>
        <a:xfrm>
          <a:off x="0" y="0"/>
          <a:ext cx="0" cy="0"/>
          <a:chOff x="0" y="0"/>
          <a:chExt cx="0" cy="0"/>
        </a:xfrm>
      </p:grpSpPr>
      <p:pic>
        <p:nvPicPr>
          <p:cNvPr id="154" name="Google Shape;154;p9"/>
          <p:cNvPicPr preferRelativeResize="0"/>
          <p:nvPr/>
        </p:nvPicPr>
        <p:blipFill>
          <a:blip r:embed="rId2">
            <a:alphaModFix amt="40000"/>
          </a:blip>
          <a:stretch>
            <a:fillRect/>
          </a:stretch>
        </p:blipFill>
        <p:spPr>
          <a:xfrm>
            <a:off x="1" y="672"/>
            <a:ext cx="9143998" cy="5142154"/>
          </a:xfrm>
          <a:prstGeom prst="rect">
            <a:avLst/>
          </a:prstGeom>
          <a:noFill/>
          <a:ln>
            <a:noFill/>
          </a:ln>
        </p:spPr>
      </p:pic>
      <p:sp>
        <p:nvSpPr>
          <p:cNvPr id="155" name="Google Shape;155;p9"/>
          <p:cNvSpPr txBox="1"/>
          <p:nvPr>
            <p:ph type="title"/>
          </p:nvPr>
        </p:nvSpPr>
        <p:spPr>
          <a:xfrm>
            <a:off x="2201850" y="1584874"/>
            <a:ext cx="4740300" cy="841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600"/>
              <a:buNone/>
              <a:defRPr sz="45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6" name="Google Shape;156;p9"/>
          <p:cNvSpPr txBox="1"/>
          <p:nvPr>
            <p:ph idx="1" type="subTitle"/>
          </p:nvPr>
        </p:nvSpPr>
        <p:spPr>
          <a:xfrm>
            <a:off x="2201925" y="2427926"/>
            <a:ext cx="4740300" cy="1130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6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grpSp>
        <p:nvGrpSpPr>
          <p:cNvPr id="157" name="Google Shape;157;p9"/>
          <p:cNvGrpSpPr/>
          <p:nvPr/>
        </p:nvGrpSpPr>
        <p:grpSpPr>
          <a:xfrm flipH="1" rot="5400000">
            <a:off x="-1333081" y="1333745"/>
            <a:ext cx="5529086" cy="2862945"/>
            <a:chOff x="2619360" y="1370160"/>
            <a:chExt cx="1844935" cy="955302"/>
          </a:xfrm>
        </p:grpSpPr>
        <p:sp>
          <p:nvSpPr>
            <p:cNvPr id="158" name="Google Shape;158;p9"/>
            <p:cNvSpPr/>
            <p:nvPr/>
          </p:nvSpPr>
          <p:spPr>
            <a:xfrm>
              <a:off x="2619360" y="1370160"/>
              <a:ext cx="1844916" cy="955100"/>
            </a:xfrm>
            <a:custGeom>
              <a:rect b="b" l="l" r="r" t="t"/>
              <a:pathLst>
                <a:path extrusionOk="0" h="955100" w="1844916">
                  <a:moveTo>
                    <a:pt x="1844907" y="0"/>
                  </a:moveTo>
                  <a:lnTo>
                    <a:pt x="1844907" y="955100"/>
                  </a:lnTo>
                  <a:lnTo>
                    <a:pt x="0" y="955100"/>
                  </a:lnTo>
                  <a:lnTo>
                    <a:pt x="0" y="327917"/>
                  </a:lnTo>
                  <a:cubicBezTo>
                    <a:pt x="16135" y="342805"/>
                    <a:pt x="31975" y="358045"/>
                    <a:pt x="46025" y="374952"/>
                  </a:cubicBezTo>
                  <a:cubicBezTo>
                    <a:pt x="61779" y="393430"/>
                    <a:pt x="74981" y="413890"/>
                    <a:pt x="90307" y="432702"/>
                  </a:cubicBezTo>
                  <a:cubicBezTo>
                    <a:pt x="105318" y="449161"/>
                    <a:pt x="123234" y="462906"/>
                    <a:pt x="142942" y="473288"/>
                  </a:cubicBezTo>
                  <a:cubicBezTo>
                    <a:pt x="144342" y="474040"/>
                    <a:pt x="145761" y="474755"/>
                    <a:pt x="147180" y="475459"/>
                  </a:cubicBezTo>
                  <a:cubicBezTo>
                    <a:pt x="150686" y="477203"/>
                    <a:pt x="154248" y="478841"/>
                    <a:pt x="157848" y="480365"/>
                  </a:cubicBezTo>
                  <a:cubicBezTo>
                    <a:pt x="162525" y="482356"/>
                    <a:pt x="167278" y="484146"/>
                    <a:pt x="172107" y="485756"/>
                  </a:cubicBezTo>
                  <a:cubicBezTo>
                    <a:pt x="188024" y="491461"/>
                    <a:pt x="204683" y="493252"/>
                    <a:pt x="221475" y="493586"/>
                  </a:cubicBezTo>
                  <a:cubicBezTo>
                    <a:pt x="225676" y="493671"/>
                    <a:pt x="229886" y="493662"/>
                    <a:pt x="234086" y="493614"/>
                  </a:cubicBezTo>
                  <a:cubicBezTo>
                    <a:pt x="235258" y="493595"/>
                    <a:pt x="236420" y="493576"/>
                    <a:pt x="237592" y="493557"/>
                  </a:cubicBezTo>
                  <a:cubicBezTo>
                    <a:pt x="245183" y="493414"/>
                    <a:pt x="252765" y="493119"/>
                    <a:pt x="260280" y="492928"/>
                  </a:cubicBezTo>
                  <a:cubicBezTo>
                    <a:pt x="269100" y="492528"/>
                    <a:pt x="277692" y="493690"/>
                    <a:pt x="286217" y="495329"/>
                  </a:cubicBezTo>
                  <a:cubicBezTo>
                    <a:pt x="287179" y="495510"/>
                    <a:pt x="288150" y="495700"/>
                    <a:pt x="289122" y="495910"/>
                  </a:cubicBezTo>
                  <a:cubicBezTo>
                    <a:pt x="290151" y="496119"/>
                    <a:pt x="291179" y="496338"/>
                    <a:pt x="292208" y="496557"/>
                  </a:cubicBezTo>
                  <a:cubicBezTo>
                    <a:pt x="296437" y="497453"/>
                    <a:pt x="300657" y="498415"/>
                    <a:pt x="304886" y="499301"/>
                  </a:cubicBezTo>
                  <a:cubicBezTo>
                    <a:pt x="310410" y="500453"/>
                    <a:pt x="315954" y="501482"/>
                    <a:pt x="321574" y="502091"/>
                  </a:cubicBezTo>
                  <a:cubicBezTo>
                    <a:pt x="331099" y="502672"/>
                    <a:pt x="340662" y="502491"/>
                    <a:pt x="350110" y="501510"/>
                  </a:cubicBezTo>
                  <a:cubicBezTo>
                    <a:pt x="351768" y="501329"/>
                    <a:pt x="353425" y="501139"/>
                    <a:pt x="355073" y="500910"/>
                  </a:cubicBezTo>
                  <a:cubicBezTo>
                    <a:pt x="358226" y="500482"/>
                    <a:pt x="361359" y="499967"/>
                    <a:pt x="364484" y="499358"/>
                  </a:cubicBezTo>
                  <a:cubicBezTo>
                    <a:pt x="377600" y="496776"/>
                    <a:pt x="390363" y="492528"/>
                    <a:pt x="402412" y="486451"/>
                  </a:cubicBezTo>
                  <a:cubicBezTo>
                    <a:pt x="406279" y="484670"/>
                    <a:pt x="410118" y="482708"/>
                    <a:pt x="413947" y="480698"/>
                  </a:cubicBezTo>
                  <a:cubicBezTo>
                    <a:pt x="417433" y="478869"/>
                    <a:pt x="420919" y="477002"/>
                    <a:pt x="424434" y="475183"/>
                  </a:cubicBezTo>
                  <a:cubicBezTo>
                    <a:pt x="425615" y="474574"/>
                    <a:pt x="426796" y="473964"/>
                    <a:pt x="427987" y="473373"/>
                  </a:cubicBezTo>
                  <a:cubicBezTo>
                    <a:pt x="441798" y="466420"/>
                    <a:pt x="456028" y="460743"/>
                    <a:pt x="471983" y="461972"/>
                  </a:cubicBezTo>
                  <a:cubicBezTo>
                    <a:pt x="488271" y="462505"/>
                    <a:pt x="503882" y="467678"/>
                    <a:pt x="519179" y="472878"/>
                  </a:cubicBezTo>
                  <a:cubicBezTo>
                    <a:pt x="552383" y="484822"/>
                    <a:pt x="585368" y="497338"/>
                    <a:pt x="619182" y="507483"/>
                  </a:cubicBezTo>
                  <a:cubicBezTo>
                    <a:pt x="672684" y="522865"/>
                    <a:pt x="711641" y="565052"/>
                    <a:pt x="755914" y="596417"/>
                  </a:cubicBezTo>
                  <a:cubicBezTo>
                    <a:pt x="781450" y="615210"/>
                    <a:pt x="808625" y="631765"/>
                    <a:pt x="836790" y="646309"/>
                  </a:cubicBezTo>
                  <a:cubicBezTo>
                    <a:pt x="863298" y="659225"/>
                    <a:pt x="890930" y="669788"/>
                    <a:pt x="916381" y="684809"/>
                  </a:cubicBezTo>
                  <a:cubicBezTo>
                    <a:pt x="917219" y="685257"/>
                    <a:pt x="918077" y="685705"/>
                    <a:pt x="918924" y="686152"/>
                  </a:cubicBezTo>
                  <a:cubicBezTo>
                    <a:pt x="930926" y="692496"/>
                    <a:pt x="943070" y="698554"/>
                    <a:pt x="955291" y="704460"/>
                  </a:cubicBezTo>
                  <a:cubicBezTo>
                    <a:pt x="972102" y="712575"/>
                    <a:pt x="989076" y="720366"/>
                    <a:pt x="1006078" y="728072"/>
                  </a:cubicBezTo>
                  <a:cubicBezTo>
                    <a:pt x="1008593" y="729139"/>
                    <a:pt x="1011098" y="730215"/>
                    <a:pt x="1013622" y="731320"/>
                  </a:cubicBezTo>
                  <a:cubicBezTo>
                    <a:pt x="1031805" y="739264"/>
                    <a:pt x="1050055" y="747846"/>
                    <a:pt x="1069219" y="752780"/>
                  </a:cubicBezTo>
                  <a:cubicBezTo>
                    <a:pt x="1076658" y="754694"/>
                    <a:pt x="1084240" y="756047"/>
                    <a:pt x="1092013" y="756609"/>
                  </a:cubicBezTo>
                  <a:cubicBezTo>
                    <a:pt x="1114701" y="758981"/>
                    <a:pt x="1135142" y="750827"/>
                    <a:pt x="1154144" y="738464"/>
                  </a:cubicBezTo>
                  <a:cubicBezTo>
                    <a:pt x="1170223" y="727996"/>
                    <a:pt x="1185272" y="714518"/>
                    <a:pt x="1199798" y="701821"/>
                  </a:cubicBezTo>
                  <a:cubicBezTo>
                    <a:pt x="1208256" y="694439"/>
                    <a:pt x="1216524" y="687324"/>
                    <a:pt x="1224725" y="681219"/>
                  </a:cubicBezTo>
                  <a:cubicBezTo>
                    <a:pt x="1234640" y="672646"/>
                    <a:pt x="1244927" y="664597"/>
                    <a:pt x="1255490" y="656987"/>
                  </a:cubicBezTo>
                  <a:cubicBezTo>
                    <a:pt x="1271826" y="645214"/>
                    <a:pt x="1288856" y="634470"/>
                    <a:pt x="1306297" y="624392"/>
                  </a:cubicBezTo>
                  <a:cubicBezTo>
                    <a:pt x="1312440" y="620830"/>
                    <a:pt x="1318641" y="617363"/>
                    <a:pt x="1324870" y="613962"/>
                  </a:cubicBezTo>
                  <a:cubicBezTo>
                    <a:pt x="1331224" y="610495"/>
                    <a:pt x="1337615" y="607095"/>
                    <a:pt x="1344035" y="603752"/>
                  </a:cubicBezTo>
                  <a:cubicBezTo>
                    <a:pt x="1351350" y="599942"/>
                    <a:pt x="1358694" y="596198"/>
                    <a:pt x="1366066" y="592503"/>
                  </a:cubicBezTo>
                  <a:cubicBezTo>
                    <a:pt x="1368504" y="591017"/>
                    <a:pt x="1371000" y="589578"/>
                    <a:pt x="1373524" y="588150"/>
                  </a:cubicBezTo>
                  <a:cubicBezTo>
                    <a:pt x="1375267" y="587169"/>
                    <a:pt x="1377020" y="586188"/>
                    <a:pt x="1378791" y="585216"/>
                  </a:cubicBezTo>
                  <a:cubicBezTo>
                    <a:pt x="1392012" y="577901"/>
                    <a:pt x="1405576" y="570614"/>
                    <a:pt x="1416091" y="560080"/>
                  </a:cubicBezTo>
                  <a:cubicBezTo>
                    <a:pt x="1417501" y="558670"/>
                    <a:pt x="1418863" y="557193"/>
                    <a:pt x="1420139" y="555650"/>
                  </a:cubicBezTo>
                  <a:cubicBezTo>
                    <a:pt x="1421454" y="554098"/>
                    <a:pt x="1422692" y="552479"/>
                    <a:pt x="1423864" y="550783"/>
                  </a:cubicBezTo>
                  <a:cubicBezTo>
                    <a:pt x="1429055" y="542582"/>
                    <a:pt x="1433236" y="533857"/>
                    <a:pt x="1437037" y="524951"/>
                  </a:cubicBezTo>
                  <a:cubicBezTo>
                    <a:pt x="1437932" y="522856"/>
                    <a:pt x="1438799" y="520751"/>
                    <a:pt x="1439666" y="518646"/>
                  </a:cubicBezTo>
                  <a:cubicBezTo>
                    <a:pt x="1442923" y="510673"/>
                    <a:pt x="1445990" y="502615"/>
                    <a:pt x="1449324" y="494709"/>
                  </a:cubicBezTo>
                  <a:cubicBezTo>
                    <a:pt x="1449715" y="493786"/>
                    <a:pt x="1450105" y="492852"/>
                    <a:pt x="1450505" y="491928"/>
                  </a:cubicBezTo>
                  <a:cubicBezTo>
                    <a:pt x="1451029" y="490709"/>
                    <a:pt x="1451543" y="489490"/>
                    <a:pt x="1452058" y="488261"/>
                  </a:cubicBezTo>
                  <a:cubicBezTo>
                    <a:pt x="1465164" y="457552"/>
                    <a:pt x="1478566" y="426815"/>
                    <a:pt x="1495816" y="398164"/>
                  </a:cubicBezTo>
                  <a:cubicBezTo>
                    <a:pt x="1507712" y="377657"/>
                    <a:pt x="1522876" y="359816"/>
                    <a:pt x="1539269" y="342976"/>
                  </a:cubicBezTo>
                  <a:cubicBezTo>
                    <a:pt x="1540859" y="341338"/>
                    <a:pt x="1542469" y="339700"/>
                    <a:pt x="1544088" y="338071"/>
                  </a:cubicBezTo>
                  <a:cubicBezTo>
                    <a:pt x="1548803" y="333337"/>
                    <a:pt x="1553604" y="328670"/>
                    <a:pt x="1558442" y="324031"/>
                  </a:cubicBezTo>
                  <a:cubicBezTo>
                    <a:pt x="1560195" y="322345"/>
                    <a:pt x="1561957" y="320669"/>
                    <a:pt x="1563719" y="318992"/>
                  </a:cubicBezTo>
                  <a:cubicBezTo>
                    <a:pt x="1571349" y="311715"/>
                    <a:pt x="1579036" y="304486"/>
                    <a:pt x="1586560" y="297151"/>
                  </a:cubicBezTo>
                  <a:cubicBezTo>
                    <a:pt x="1588999" y="294780"/>
                    <a:pt x="1591408" y="292408"/>
                    <a:pt x="1593809" y="290008"/>
                  </a:cubicBezTo>
                  <a:cubicBezTo>
                    <a:pt x="1605667" y="278149"/>
                    <a:pt x="1617021" y="265881"/>
                    <a:pt x="1627089" y="252603"/>
                  </a:cubicBezTo>
                  <a:cubicBezTo>
                    <a:pt x="1630147" y="248583"/>
                    <a:pt x="1633080" y="244469"/>
                    <a:pt x="1635890" y="240240"/>
                  </a:cubicBezTo>
                  <a:cubicBezTo>
                    <a:pt x="1641386" y="231943"/>
                    <a:pt x="1646349" y="223228"/>
                    <a:pt x="1650635" y="213960"/>
                  </a:cubicBezTo>
                  <a:cubicBezTo>
                    <a:pt x="1668599" y="178775"/>
                    <a:pt x="1680848" y="139665"/>
                    <a:pt x="1707299" y="109557"/>
                  </a:cubicBezTo>
                  <a:cubicBezTo>
                    <a:pt x="1717167" y="98793"/>
                    <a:pt x="1728921" y="90059"/>
                    <a:pt x="1740694" y="81505"/>
                  </a:cubicBezTo>
                  <a:cubicBezTo>
                    <a:pt x="1741532" y="80886"/>
                    <a:pt x="1742370" y="80286"/>
                    <a:pt x="1743208" y="79677"/>
                  </a:cubicBezTo>
                  <a:cubicBezTo>
                    <a:pt x="1748476" y="75819"/>
                    <a:pt x="1753753" y="71961"/>
                    <a:pt x="1759010" y="68094"/>
                  </a:cubicBezTo>
                  <a:cubicBezTo>
                    <a:pt x="1787862" y="46863"/>
                    <a:pt x="1816398" y="25165"/>
                    <a:pt x="1843259" y="1448"/>
                  </a:cubicBezTo>
                  <a:cubicBezTo>
                    <a:pt x="1843812" y="981"/>
                    <a:pt x="1844364" y="505"/>
                    <a:pt x="1844916" y="38"/>
                  </a:cubicBezTo>
                  <a:close/>
                </a:path>
              </a:pathLst>
            </a:custGeom>
            <a:solidFill>
              <a:srgbClr val="AEC0A3">
                <a:alpha val="2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9"/>
            <p:cNvSpPr/>
            <p:nvPr/>
          </p:nvSpPr>
          <p:spPr>
            <a:xfrm>
              <a:off x="2619360" y="1480680"/>
              <a:ext cx="1844916" cy="844782"/>
            </a:xfrm>
            <a:custGeom>
              <a:rect b="b" l="l" r="r" t="t"/>
              <a:pathLst>
                <a:path extrusionOk="0" h="844782" w="1844916">
                  <a:moveTo>
                    <a:pt x="1844907" y="0"/>
                  </a:moveTo>
                  <a:lnTo>
                    <a:pt x="1844907" y="844782"/>
                  </a:lnTo>
                  <a:lnTo>
                    <a:pt x="0" y="844782"/>
                  </a:lnTo>
                  <a:lnTo>
                    <a:pt x="0" y="399945"/>
                  </a:lnTo>
                  <a:cubicBezTo>
                    <a:pt x="1705" y="401050"/>
                    <a:pt x="3372" y="402241"/>
                    <a:pt x="5067" y="403117"/>
                  </a:cubicBezTo>
                  <a:cubicBezTo>
                    <a:pt x="32061" y="419424"/>
                    <a:pt x="61198" y="431797"/>
                    <a:pt x="90697" y="442808"/>
                  </a:cubicBezTo>
                  <a:cubicBezTo>
                    <a:pt x="94231" y="444151"/>
                    <a:pt x="97793" y="445418"/>
                    <a:pt x="101394" y="446608"/>
                  </a:cubicBezTo>
                  <a:cubicBezTo>
                    <a:pt x="102622" y="447018"/>
                    <a:pt x="103861" y="447408"/>
                    <a:pt x="105099" y="447789"/>
                  </a:cubicBezTo>
                  <a:cubicBezTo>
                    <a:pt x="109557" y="449170"/>
                    <a:pt x="114062" y="450409"/>
                    <a:pt x="118605" y="451447"/>
                  </a:cubicBezTo>
                  <a:cubicBezTo>
                    <a:pt x="120739" y="451942"/>
                    <a:pt x="122882" y="452380"/>
                    <a:pt x="125035" y="452780"/>
                  </a:cubicBezTo>
                  <a:cubicBezTo>
                    <a:pt x="134293" y="454504"/>
                    <a:pt x="143685" y="455343"/>
                    <a:pt x="153152" y="454924"/>
                  </a:cubicBezTo>
                  <a:cubicBezTo>
                    <a:pt x="168154" y="454190"/>
                    <a:pt x="182680" y="450075"/>
                    <a:pt x="197120" y="446151"/>
                  </a:cubicBezTo>
                  <a:cubicBezTo>
                    <a:pt x="197949" y="445922"/>
                    <a:pt x="198758" y="445703"/>
                    <a:pt x="199577" y="445484"/>
                  </a:cubicBezTo>
                  <a:cubicBezTo>
                    <a:pt x="199920" y="445389"/>
                    <a:pt x="200244" y="445284"/>
                    <a:pt x="200587" y="445199"/>
                  </a:cubicBezTo>
                  <a:cubicBezTo>
                    <a:pt x="203825" y="444265"/>
                    <a:pt x="207064" y="443360"/>
                    <a:pt x="210312" y="442503"/>
                  </a:cubicBezTo>
                  <a:cubicBezTo>
                    <a:pt x="227886" y="437788"/>
                    <a:pt x="245669" y="433959"/>
                    <a:pt x="263490" y="430273"/>
                  </a:cubicBezTo>
                  <a:cubicBezTo>
                    <a:pt x="265405" y="429873"/>
                    <a:pt x="267338" y="429482"/>
                    <a:pt x="269253" y="429082"/>
                  </a:cubicBezTo>
                  <a:cubicBezTo>
                    <a:pt x="270167" y="428901"/>
                    <a:pt x="271072" y="428711"/>
                    <a:pt x="271986" y="428520"/>
                  </a:cubicBezTo>
                  <a:cubicBezTo>
                    <a:pt x="280511" y="426777"/>
                    <a:pt x="289036" y="425034"/>
                    <a:pt x="297542" y="423224"/>
                  </a:cubicBezTo>
                  <a:cubicBezTo>
                    <a:pt x="301323" y="422424"/>
                    <a:pt x="305105" y="421605"/>
                    <a:pt x="308877" y="420767"/>
                  </a:cubicBezTo>
                  <a:cubicBezTo>
                    <a:pt x="318440" y="418643"/>
                    <a:pt x="327965" y="416395"/>
                    <a:pt x="337433" y="413899"/>
                  </a:cubicBezTo>
                  <a:cubicBezTo>
                    <a:pt x="339033" y="413471"/>
                    <a:pt x="340633" y="413052"/>
                    <a:pt x="342233" y="412613"/>
                  </a:cubicBezTo>
                  <a:cubicBezTo>
                    <a:pt x="344615" y="411966"/>
                    <a:pt x="346977" y="411299"/>
                    <a:pt x="349348" y="410613"/>
                  </a:cubicBezTo>
                  <a:cubicBezTo>
                    <a:pt x="353435" y="409432"/>
                    <a:pt x="357492" y="408194"/>
                    <a:pt x="361550" y="406898"/>
                  </a:cubicBezTo>
                  <a:cubicBezTo>
                    <a:pt x="376361" y="400841"/>
                    <a:pt x="391716" y="396583"/>
                    <a:pt x="407327" y="393983"/>
                  </a:cubicBezTo>
                  <a:cubicBezTo>
                    <a:pt x="411051" y="393363"/>
                    <a:pt x="414785" y="392830"/>
                    <a:pt x="418529" y="392401"/>
                  </a:cubicBezTo>
                  <a:cubicBezTo>
                    <a:pt x="419576" y="392278"/>
                    <a:pt x="420634" y="392163"/>
                    <a:pt x="421681" y="392059"/>
                  </a:cubicBezTo>
                  <a:cubicBezTo>
                    <a:pt x="463648" y="387791"/>
                    <a:pt x="506835" y="395021"/>
                    <a:pt x="545887" y="411128"/>
                  </a:cubicBezTo>
                  <a:cubicBezTo>
                    <a:pt x="592074" y="433311"/>
                    <a:pt x="633260" y="465049"/>
                    <a:pt x="671493" y="498881"/>
                  </a:cubicBezTo>
                  <a:cubicBezTo>
                    <a:pt x="695316" y="520170"/>
                    <a:pt x="715689" y="544916"/>
                    <a:pt x="739311" y="566414"/>
                  </a:cubicBezTo>
                  <a:cubicBezTo>
                    <a:pt x="780088" y="601570"/>
                    <a:pt x="830932" y="623106"/>
                    <a:pt x="881205" y="641604"/>
                  </a:cubicBezTo>
                  <a:cubicBezTo>
                    <a:pt x="884806" y="642928"/>
                    <a:pt x="888416" y="644242"/>
                    <a:pt x="892007" y="645538"/>
                  </a:cubicBezTo>
                  <a:cubicBezTo>
                    <a:pt x="898179" y="647538"/>
                    <a:pt x="904351" y="649500"/>
                    <a:pt x="910533" y="651443"/>
                  </a:cubicBezTo>
                  <a:cubicBezTo>
                    <a:pt x="922515" y="655206"/>
                    <a:pt x="934526" y="658863"/>
                    <a:pt x="946585" y="662378"/>
                  </a:cubicBezTo>
                  <a:cubicBezTo>
                    <a:pt x="960234" y="666359"/>
                    <a:pt x="973941" y="670160"/>
                    <a:pt x="987695" y="673751"/>
                  </a:cubicBezTo>
                  <a:cubicBezTo>
                    <a:pt x="989019" y="674103"/>
                    <a:pt x="990343" y="674437"/>
                    <a:pt x="991667" y="674780"/>
                  </a:cubicBezTo>
                  <a:cubicBezTo>
                    <a:pt x="998668" y="676580"/>
                    <a:pt x="1005707" y="678504"/>
                    <a:pt x="1012784" y="680247"/>
                  </a:cubicBezTo>
                  <a:cubicBezTo>
                    <a:pt x="1032081" y="685000"/>
                    <a:pt x="1051665" y="688372"/>
                    <a:pt x="1071448" y="683771"/>
                  </a:cubicBezTo>
                  <a:cubicBezTo>
                    <a:pt x="1098042" y="679028"/>
                    <a:pt x="1122893" y="669103"/>
                    <a:pt x="1147048" y="657416"/>
                  </a:cubicBezTo>
                  <a:cubicBezTo>
                    <a:pt x="1161755" y="650300"/>
                    <a:pt x="1176195" y="642528"/>
                    <a:pt x="1190616" y="634870"/>
                  </a:cubicBezTo>
                  <a:cubicBezTo>
                    <a:pt x="1198312" y="630774"/>
                    <a:pt x="1206017" y="626716"/>
                    <a:pt x="1213742" y="622802"/>
                  </a:cubicBezTo>
                  <a:cubicBezTo>
                    <a:pt x="1225734" y="616391"/>
                    <a:pt x="1237888" y="610267"/>
                    <a:pt x="1249909" y="603875"/>
                  </a:cubicBezTo>
                  <a:cubicBezTo>
                    <a:pt x="1252776" y="602361"/>
                    <a:pt x="1255624" y="600827"/>
                    <a:pt x="1258472" y="599275"/>
                  </a:cubicBezTo>
                  <a:cubicBezTo>
                    <a:pt x="1266625" y="594817"/>
                    <a:pt x="1274683" y="590179"/>
                    <a:pt x="1282532" y="585187"/>
                  </a:cubicBezTo>
                  <a:cubicBezTo>
                    <a:pt x="1286008" y="582673"/>
                    <a:pt x="1289476" y="580130"/>
                    <a:pt x="1292914" y="577558"/>
                  </a:cubicBezTo>
                  <a:cubicBezTo>
                    <a:pt x="1300086" y="572214"/>
                    <a:pt x="1307182" y="566757"/>
                    <a:pt x="1314221" y="561232"/>
                  </a:cubicBezTo>
                  <a:cubicBezTo>
                    <a:pt x="1332471" y="546926"/>
                    <a:pt x="1350378" y="532152"/>
                    <a:pt x="1368400" y="517522"/>
                  </a:cubicBezTo>
                  <a:cubicBezTo>
                    <a:pt x="1370733" y="515626"/>
                    <a:pt x="1373067" y="513731"/>
                    <a:pt x="1375401" y="511845"/>
                  </a:cubicBezTo>
                  <a:cubicBezTo>
                    <a:pt x="1381592" y="506854"/>
                    <a:pt x="1387793" y="501882"/>
                    <a:pt x="1394031" y="496967"/>
                  </a:cubicBezTo>
                  <a:cubicBezTo>
                    <a:pt x="1396327" y="495157"/>
                    <a:pt x="1398632" y="493347"/>
                    <a:pt x="1400947" y="491557"/>
                  </a:cubicBezTo>
                  <a:cubicBezTo>
                    <a:pt x="1408624" y="485527"/>
                    <a:pt x="1416368" y="479517"/>
                    <a:pt x="1423626" y="472983"/>
                  </a:cubicBezTo>
                  <a:cubicBezTo>
                    <a:pt x="1425540" y="471259"/>
                    <a:pt x="1427436" y="469487"/>
                    <a:pt x="1429274" y="467668"/>
                  </a:cubicBezTo>
                  <a:cubicBezTo>
                    <a:pt x="1430760" y="466211"/>
                    <a:pt x="1432217" y="464715"/>
                    <a:pt x="1433636" y="463182"/>
                  </a:cubicBezTo>
                  <a:cubicBezTo>
                    <a:pt x="1442723" y="451514"/>
                    <a:pt x="1450181" y="438788"/>
                    <a:pt x="1457296" y="425815"/>
                  </a:cubicBezTo>
                  <a:cubicBezTo>
                    <a:pt x="1458382" y="423834"/>
                    <a:pt x="1459459" y="421853"/>
                    <a:pt x="1460535" y="419862"/>
                  </a:cubicBezTo>
                  <a:cubicBezTo>
                    <a:pt x="1463497" y="414376"/>
                    <a:pt x="1466440" y="408870"/>
                    <a:pt x="1469450" y="403403"/>
                  </a:cubicBezTo>
                  <a:lnTo>
                    <a:pt x="1469450" y="403403"/>
                  </a:lnTo>
                  <a:cubicBezTo>
                    <a:pt x="1470727" y="401088"/>
                    <a:pt x="1472013" y="398774"/>
                    <a:pt x="1473318" y="396488"/>
                  </a:cubicBezTo>
                  <a:cubicBezTo>
                    <a:pt x="1478185" y="387944"/>
                    <a:pt x="1483319" y="379562"/>
                    <a:pt x="1489119" y="371608"/>
                  </a:cubicBezTo>
                  <a:cubicBezTo>
                    <a:pt x="1508255" y="345157"/>
                    <a:pt x="1530877" y="321259"/>
                    <a:pt x="1555423" y="299771"/>
                  </a:cubicBezTo>
                  <a:cubicBezTo>
                    <a:pt x="1564538" y="291646"/>
                    <a:pt x="1574159" y="284112"/>
                    <a:pt x="1583703" y="276492"/>
                  </a:cubicBezTo>
                  <a:cubicBezTo>
                    <a:pt x="1585455" y="275092"/>
                    <a:pt x="1587208" y="273691"/>
                    <a:pt x="1588951" y="272272"/>
                  </a:cubicBezTo>
                  <a:cubicBezTo>
                    <a:pt x="1596733" y="265967"/>
                    <a:pt x="1604401" y="259518"/>
                    <a:pt x="1611621" y="252546"/>
                  </a:cubicBezTo>
                  <a:cubicBezTo>
                    <a:pt x="1619012" y="245516"/>
                    <a:pt x="1626003" y="238096"/>
                    <a:pt x="1632595" y="230362"/>
                  </a:cubicBezTo>
                  <a:cubicBezTo>
                    <a:pt x="1634357" y="228286"/>
                    <a:pt x="1636100" y="226190"/>
                    <a:pt x="1637814" y="224076"/>
                  </a:cubicBezTo>
                  <a:cubicBezTo>
                    <a:pt x="1647244" y="212408"/>
                    <a:pt x="1655836" y="200054"/>
                    <a:pt x="1663627" y="187195"/>
                  </a:cubicBezTo>
                  <a:cubicBezTo>
                    <a:pt x="1675209" y="168707"/>
                    <a:pt x="1685001" y="152533"/>
                    <a:pt x="1693964" y="138113"/>
                  </a:cubicBezTo>
                  <a:cubicBezTo>
                    <a:pt x="1705413" y="119691"/>
                    <a:pt x="1715519" y="104118"/>
                    <a:pt x="1726292" y="90154"/>
                  </a:cubicBezTo>
                  <a:cubicBezTo>
                    <a:pt x="1735045" y="78800"/>
                    <a:pt x="1744256" y="68513"/>
                    <a:pt x="1754991" y="58645"/>
                  </a:cubicBezTo>
                  <a:cubicBezTo>
                    <a:pt x="1757620" y="56236"/>
                    <a:pt x="1760344" y="53845"/>
                    <a:pt x="1763173" y="51464"/>
                  </a:cubicBezTo>
                  <a:cubicBezTo>
                    <a:pt x="1772345" y="43767"/>
                    <a:pt x="1782642" y="36224"/>
                    <a:pt x="1794615" y="28527"/>
                  </a:cubicBezTo>
                  <a:cubicBezTo>
                    <a:pt x="1796615" y="27232"/>
                    <a:pt x="1798663" y="25946"/>
                    <a:pt x="1800768" y="24651"/>
                  </a:cubicBezTo>
                  <a:cubicBezTo>
                    <a:pt x="1808569" y="19822"/>
                    <a:pt x="1817065" y="14897"/>
                    <a:pt x="1826371" y="9820"/>
                  </a:cubicBezTo>
                  <a:cubicBezTo>
                    <a:pt x="1830905" y="7344"/>
                    <a:pt x="1835639" y="4829"/>
                    <a:pt x="1840573" y="2267"/>
                  </a:cubicBezTo>
                  <a:cubicBezTo>
                    <a:pt x="1842002" y="1534"/>
                    <a:pt x="1843449" y="781"/>
                    <a:pt x="1844916" y="29"/>
                  </a:cubicBezTo>
                  <a:close/>
                </a:path>
              </a:pathLst>
            </a:custGeom>
            <a:solidFill>
              <a:srgbClr val="AEC0A3">
                <a:alpha val="4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9"/>
            <p:cNvSpPr/>
            <p:nvPr/>
          </p:nvSpPr>
          <p:spPr>
            <a:xfrm>
              <a:off x="2619360" y="1594080"/>
              <a:ext cx="1844907" cy="731234"/>
            </a:xfrm>
            <a:custGeom>
              <a:rect b="b" l="l" r="r" t="t"/>
              <a:pathLst>
                <a:path extrusionOk="0" h="731234" w="1844907">
                  <a:moveTo>
                    <a:pt x="1844907" y="19"/>
                  </a:moveTo>
                  <a:lnTo>
                    <a:pt x="1844907" y="731234"/>
                  </a:lnTo>
                  <a:lnTo>
                    <a:pt x="0" y="731234"/>
                  </a:lnTo>
                  <a:lnTo>
                    <a:pt x="0" y="407937"/>
                  </a:lnTo>
                  <a:cubicBezTo>
                    <a:pt x="12402" y="411432"/>
                    <a:pt x="24860" y="414747"/>
                    <a:pt x="37833" y="415357"/>
                  </a:cubicBezTo>
                  <a:cubicBezTo>
                    <a:pt x="66456" y="418528"/>
                    <a:pt x="94840" y="413823"/>
                    <a:pt x="122749" y="406527"/>
                  </a:cubicBezTo>
                  <a:cubicBezTo>
                    <a:pt x="123987" y="406203"/>
                    <a:pt x="125225" y="405879"/>
                    <a:pt x="126454" y="405546"/>
                  </a:cubicBezTo>
                  <a:cubicBezTo>
                    <a:pt x="129550" y="404708"/>
                    <a:pt x="132626" y="403851"/>
                    <a:pt x="135703" y="402965"/>
                  </a:cubicBezTo>
                  <a:cubicBezTo>
                    <a:pt x="146352" y="399907"/>
                    <a:pt x="156915" y="396592"/>
                    <a:pt x="167402" y="393316"/>
                  </a:cubicBezTo>
                  <a:cubicBezTo>
                    <a:pt x="170774" y="392259"/>
                    <a:pt x="174146" y="391211"/>
                    <a:pt x="177508" y="390163"/>
                  </a:cubicBezTo>
                  <a:cubicBezTo>
                    <a:pt x="179261" y="389620"/>
                    <a:pt x="181013" y="389077"/>
                    <a:pt x="182766" y="388544"/>
                  </a:cubicBezTo>
                  <a:cubicBezTo>
                    <a:pt x="187242" y="387182"/>
                    <a:pt x="191700" y="385848"/>
                    <a:pt x="196139" y="384581"/>
                  </a:cubicBezTo>
                  <a:cubicBezTo>
                    <a:pt x="211074" y="380705"/>
                    <a:pt x="225409" y="375047"/>
                    <a:pt x="239459" y="368503"/>
                  </a:cubicBezTo>
                  <a:cubicBezTo>
                    <a:pt x="240697" y="367922"/>
                    <a:pt x="241935" y="367341"/>
                    <a:pt x="243183" y="366751"/>
                  </a:cubicBezTo>
                  <a:cubicBezTo>
                    <a:pt x="245240" y="365770"/>
                    <a:pt x="247298" y="364760"/>
                    <a:pt x="249355" y="363750"/>
                  </a:cubicBezTo>
                  <a:cubicBezTo>
                    <a:pt x="259918" y="358511"/>
                    <a:pt x="270367" y="352892"/>
                    <a:pt x="280797" y="347291"/>
                  </a:cubicBezTo>
                  <a:cubicBezTo>
                    <a:pt x="281673" y="346815"/>
                    <a:pt x="282559" y="346348"/>
                    <a:pt x="283435" y="345881"/>
                  </a:cubicBezTo>
                  <a:cubicBezTo>
                    <a:pt x="284264" y="345443"/>
                    <a:pt x="285074" y="345005"/>
                    <a:pt x="285902" y="344557"/>
                  </a:cubicBezTo>
                  <a:cubicBezTo>
                    <a:pt x="291094" y="341786"/>
                    <a:pt x="296285" y="339023"/>
                    <a:pt x="301495" y="336337"/>
                  </a:cubicBezTo>
                  <a:cubicBezTo>
                    <a:pt x="305076" y="334489"/>
                    <a:pt x="308677" y="332670"/>
                    <a:pt x="312287" y="330898"/>
                  </a:cubicBezTo>
                  <a:cubicBezTo>
                    <a:pt x="318087" y="328060"/>
                    <a:pt x="323936" y="325336"/>
                    <a:pt x="329841" y="322812"/>
                  </a:cubicBezTo>
                  <a:cubicBezTo>
                    <a:pt x="331241" y="322212"/>
                    <a:pt x="332651" y="321621"/>
                    <a:pt x="334061" y="321050"/>
                  </a:cubicBezTo>
                  <a:cubicBezTo>
                    <a:pt x="335909" y="320288"/>
                    <a:pt x="337776" y="319545"/>
                    <a:pt x="339642" y="318821"/>
                  </a:cubicBezTo>
                  <a:cubicBezTo>
                    <a:pt x="357578" y="311934"/>
                    <a:pt x="376133" y="307096"/>
                    <a:pt x="395897" y="306105"/>
                  </a:cubicBezTo>
                  <a:cubicBezTo>
                    <a:pt x="398107" y="305991"/>
                    <a:pt x="400336" y="305933"/>
                    <a:pt x="402584" y="305924"/>
                  </a:cubicBezTo>
                  <a:cubicBezTo>
                    <a:pt x="403498" y="306029"/>
                    <a:pt x="404412" y="306143"/>
                    <a:pt x="405336" y="306257"/>
                  </a:cubicBezTo>
                  <a:cubicBezTo>
                    <a:pt x="406575" y="306419"/>
                    <a:pt x="407813" y="306581"/>
                    <a:pt x="409051" y="306753"/>
                  </a:cubicBezTo>
                  <a:cubicBezTo>
                    <a:pt x="463001" y="314296"/>
                    <a:pt x="514836" y="337442"/>
                    <a:pt x="557689" y="370903"/>
                  </a:cubicBezTo>
                  <a:cubicBezTo>
                    <a:pt x="605133" y="408908"/>
                    <a:pt x="645795" y="455066"/>
                    <a:pt x="696563" y="489080"/>
                  </a:cubicBezTo>
                  <a:cubicBezTo>
                    <a:pt x="723510" y="507168"/>
                    <a:pt x="751161" y="524618"/>
                    <a:pt x="780307" y="538934"/>
                  </a:cubicBezTo>
                  <a:cubicBezTo>
                    <a:pt x="804339" y="548830"/>
                    <a:pt x="829199" y="556822"/>
                    <a:pt x="854497" y="562994"/>
                  </a:cubicBezTo>
                  <a:cubicBezTo>
                    <a:pt x="864984" y="565556"/>
                    <a:pt x="875538" y="567804"/>
                    <a:pt x="886139" y="569747"/>
                  </a:cubicBezTo>
                  <a:cubicBezTo>
                    <a:pt x="891054" y="570652"/>
                    <a:pt x="895979" y="571491"/>
                    <a:pt x="900913" y="572262"/>
                  </a:cubicBezTo>
                  <a:cubicBezTo>
                    <a:pt x="906532" y="572995"/>
                    <a:pt x="912171" y="573748"/>
                    <a:pt x="917800" y="574510"/>
                  </a:cubicBezTo>
                  <a:cubicBezTo>
                    <a:pt x="925373" y="575529"/>
                    <a:pt x="932964" y="576548"/>
                    <a:pt x="940565" y="577520"/>
                  </a:cubicBezTo>
                  <a:cubicBezTo>
                    <a:pt x="954862" y="579358"/>
                    <a:pt x="969188" y="581035"/>
                    <a:pt x="983533" y="582216"/>
                  </a:cubicBezTo>
                  <a:cubicBezTo>
                    <a:pt x="1000154" y="583597"/>
                    <a:pt x="1016803" y="584321"/>
                    <a:pt x="1033472" y="583873"/>
                  </a:cubicBezTo>
                  <a:cubicBezTo>
                    <a:pt x="1065124" y="582244"/>
                    <a:pt x="1096061" y="575015"/>
                    <a:pt x="1127103" y="568633"/>
                  </a:cubicBezTo>
                  <a:cubicBezTo>
                    <a:pt x="1138914" y="566204"/>
                    <a:pt x="1150744" y="563909"/>
                    <a:pt x="1162641" y="562080"/>
                  </a:cubicBezTo>
                  <a:cubicBezTo>
                    <a:pt x="1165089" y="561585"/>
                    <a:pt x="1167470" y="561118"/>
                    <a:pt x="1169813" y="560651"/>
                  </a:cubicBezTo>
                  <a:cubicBezTo>
                    <a:pt x="1174794" y="559670"/>
                    <a:pt x="1179519" y="558746"/>
                    <a:pt x="1184034" y="557879"/>
                  </a:cubicBezTo>
                  <a:cubicBezTo>
                    <a:pt x="1187434" y="557222"/>
                    <a:pt x="1190711" y="556584"/>
                    <a:pt x="1193864" y="555965"/>
                  </a:cubicBezTo>
                  <a:cubicBezTo>
                    <a:pt x="1208637" y="553088"/>
                    <a:pt x="1220943" y="550583"/>
                    <a:pt x="1231859" y="547688"/>
                  </a:cubicBezTo>
                  <a:cubicBezTo>
                    <a:pt x="1235974" y="546602"/>
                    <a:pt x="1239898" y="545449"/>
                    <a:pt x="1243679" y="544192"/>
                  </a:cubicBezTo>
                  <a:cubicBezTo>
                    <a:pt x="1244403" y="543954"/>
                    <a:pt x="1245127" y="543716"/>
                    <a:pt x="1245841" y="543468"/>
                  </a:cubicBezTo>
                  <a:cubicBezTo>
                    <a:pt x="1255233" y="540229"/>
                    <a:pt x="1263825" y="536324"/>
                    <a:pt x="1272540" y="531085"/>
                  </a:cubicBezTo>
                  <a:cubicBezTo>
                    <a:pt x="1281656" y="525609"/>
                    <a:pt x="1290904" y="518684"/>
                    <a:pt x="1301363" y="509549"/>
                  </a:cubicBezTo>
                  <a:cubicBezTo>
                    <a:pt x="1310640" y="501444"/>
                    <a:pt x="1320870" y="491595"/>
                    <a:pt x="1332786" y="479479"/>
                  </a:cubicBezTo>
                  <a:cubicBezTo>
                    <a:pt x="1341110" y="471545"/>
                    <a:pt x="1349835" y="464087"/>
                    <a:pt x="1358865" y="457038"/>
                  </a:cubicBezTo>
                  <a:cubicBezTo>
                    <a:pt x="1373362" y="445713"/>
                    <a:pt x="1388669" y="435435"/>
                    <a:pt x="1404433" y="425891"/>
                  </a:cubicBezTo>
                  <a:cubicBezTo>
                    <a:pt x="1408090" y="423672"/>
                    <a:pt x="1411767" y="421500"/>
                    <a:pt x="1415472" y="419357"/>
                  </a:cubicBezTo>
                  <a:cubicBezTo>
                    <a:pt x="1423064" y="414966"/>
                    <a:pt x="1430731" y="410727"/>
                    <a:pt x="1438456" y="406613"/>
                  </a:cubicBezTo>
                  <a:cubicBezTo>
                    <a:pt x="1454410" y="398650"/>
                    <a:pt x="1466631" y="390877"/>
                    <a:pt x="1476775" y="381095"/>
                  </a:cubicBezTo>
                  <a:cubicBezTo>
                    <a:pt x="1482081" y="375980"/>
                    <a:pt x="1486824" y="370313"/>
                    <a:pt x="1491244" y="363798"/>
                  </a:cubicBezTo>
                  <a:cubicBezTo>
                    <a:pt x="1492729" y="361607"/>
                    <a:pt x="1494177" y="359321"/>
                    <a:pt x="1495597" y="356930"/>
                  </a:cubicBezTo>
                  <a:cubicBezTo>
                    <a:pt x="1496940" y="354663"/>
                    <a:pt x="1498264" y="352292"/>
                    <a:pt x="1499568" y="349815"/>
                  </a:cubicBezTo>
                  <a:cubicBezTo>
                    <a:pt x="1500635" y="347777"/>
                    <a:pt x="1501693" y="345672"/>
                    <a:pt x="1502750" y="343481"/>
                  </a:cubicBezTo>
                  <a:cubicBezTo>
                    <a:pt x="1503112" y="342729"/>
                    <a:pt x="1503483" y="341957"/>
                    <a:pt x="1503845" y="341176"/>
                  </a:cubicBezTo>
                  <a:cubicBezTo>
                    <a:pt x="1522419" y="304133"/>
                    <a:pt x="1539173" y="265119"/>
                    <a:pt x="1570987" y="237173"/>
                  </a:cubicBezTo>
                  <a:cubicBezTo>
                    <a:pt x="1598533" y="210760"/>
                    <a:pt x="1630680" y="190033"/>
                    <a:pt x="1660893" y="166945"/>
                  </a:cubicBezTo>
                  <a:cubicBezTo>
                    <a:pt x="1662532" y="165697"/>
                    <a:pt x="1664160" y="164440"/>
                    <a:pt x="1665780" y="163173"/>
                  </a:cubicBezTo>
                  <a:cubicBezTo>
                    <a:pt x="1665846" y="163116"/>
                    <a:pt x="1665913" y="163058"/>
                    <a:pt x="1665980" y="163001"/>
                  </a:cubicBezTo>
                  <a:cubicBezTo>
                    <a:pt x="1668094" y="161220"/>
                    <a:pt x="1670152" y="159401"/>
                    <a:pt x="1672171" y="157515"/>
                  </a:cubicBezTo>
                  <a:cubicBezTo>
                    <a:pt x="1689335" y="141532"/>
                    <a:pt x="1702965" y="122187"/>
                    <a:pt x="1717786" y="104070"/>
                  </a:cubicBezTo>
                  <a:cubicBezTo>
                    <a:pt x="1722034" y="99146"/>
                    <a:pt x="1726282" y="94183"/>
                    <a:pt x="1730569" y="89221"/>
                  </a:cubicBezTo>
                  <a:cubicBezTo>
                    <a:pt x="1753305" y="62913"/>
                    <a:pt x="1777108" y="36966"/>
                    <a:pt x="1808026" y="20488"/>
                  </a:cubicBezTo>
                  <a:cubicBezTo>
                    <a:pt x="1812950" y="17640"/>
                    <a:pt x="1817894" y="14849"/>
                    <a:pt x="1822857" y="12078"/>
                  </a:cubicBezTo>
                  <a:cubicBezTo>
                    <a:pt x="1827276" y="9620"/>
                    <a:pt x="1831696" y="7191"/>
                    <a:pt x="1836125" y="4782"/>
                  </a:cubicBezTo>
                  <a:cubicBezTo>
                    <a:pt x="1839049" y="3181"/>
                    <a:pt x="1841973" y="1591"/>
                    <a:pt x="1844897" y="0"/>
                  </a:cubicBezTo>
                  <a:close/>
                </a:path>
              </a:pathLst>
            </a:custGeom>
            <a:solidFill>
              <a:srgbClr val="AEC0A3">
                <a:alpha val="69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9"/>
            <p:cNvSpPr/>
            <p:nvPr/>
          </p:nvSpPr>
          <p:spPr>
            <a:xfrm>
              <a:off x="2619360" y="1631160"/>
              <a:ext cx="1844935" cy="694049"/>
            </a:xfrm>
            <a:custGeom>
              <a:rect b="b" l="l" r="r" t="t"/>
              <a:pathLst>
                <a:path extrusionOk="0" h="694049" w="1844935">
                  <a:moveTo>
                    <a:pt x="1844907" y="0"/>
                  </a:moveTo>
                  <a:lnTo>
                    <a:pt x="1844907" y="694049"/>
                  </a:lnTo>
                  <a:lnTo>
                    <a:pt x="0" y="694049"/>
                  </a:lnTo>
                  <a:lnTo>
                    <a:pt x="0" y="487556"/>
                  </a:lnTo>
                  <a:cubicBezTo>
                    <a:pt x="15611" y="482994"/>
                    <a:pt x="31909" y="482336"/>
                    <a:pt x="47911" y="479984"/>
                  </a:cubicBezTo>
                  <a:cubicBezTo>
                    <a:pt x="49368" y="479774"/>
                    <a:pt x="50816" y="479546"/>
                    <a:pt x="52273" y="479298"/>
                  </a:cubicBezTo>
                  <a:cubicBezTo>
                    <a:pt x="53397" y="479107"/>
                    <a:pt x="54502" y="478907"/>
                    <a:pt x="55616" y="478698"/>
                  </a:cubicBezTo>
                  <a:cubicBezTo>
                    <a:pt x="57769" y="478184"/>
                    <a:pt x="59893" y="477574"/>
                    <a:pt x="61979" y="476869"/>
                  </a:cubicBezTo>
                  <a:cubicBezTo>
                    <a:pt x="71618" y="473621"/>
                    <a:pt x="80553" y="468430"/>
                    <a:pt x="89011" y="462820"/>
                  </a:cubicBezTo>
                  <a:cubicBezTo>
                    <a:pt x="89383" y="462572"/>
                    <a:pt x="89754" y="462324"/>
                    <a:pt x="90135" y="462067"/>
                  </a:cubicBezTo>
                  <a:cubicBezTo>
                    <a:pt x="92583" y="460438"/>
                    <a:pt x="95002" y="458762"/>
                    <a:pt x="97412" y="457067"/>
                  </a:cubicBezTo>
                  <a:cubicBezTo>
                    <a:pt x="98841" y="456057"/>
                    <a:pt x="100270" y="455047"/>
                    <a:pt x="101679" y="454028"/>
                  </a:cubicBezTo>
                  <a:cubicBezTo>
                    <a:pt x="111138" y="447237"/>
                    <a:pt x="120472" y="440274"/>
                    <a:pt x="130416" y="434197"/>
                  </a:cubicBezTo>
                  <a:cubicBezTo>
                    <a:pt x="138808" y="429158"/>
                    <a:pt x="147218" y="424148"/>
                    <a:pt x="155619" y="419129"/>
                  </a:cubicBezTo>
                  <a:cubicBezTo>
                    <a:pt x="156886" y="418376"/>
                    <a:pt x="158153" y="417624"/>
                    <a:pt x="159420" y="416862"/>
                  </a:cubicBezTo>
                  <a:cubicBezTo>
                    <a:pt x="162916" y="414776"/>
                    <a:pt x="166402" y="412690"/>
                    <a:pt x="169897" y="410585"/>
                  </a:cubicBezTo>
                  <a:cubicBezTo>
                    <a:pt x="181985" y="403346"/>
                    <a:pt x="194034" y="396050"/>
                    <a:pt x="206007" y="388610"/>
                  </a:cubicBezTo>
                  <a:cubicBezTo>
                    <a:pt x="208864" y="386839"/>
                    <a:pt x="211703" y="385058"/>
                    <a:pt x="214541" y="383267"/>
                  </a:cubicBezTo>
                  <a:cubicBezTo>
                    <a:pt x="215760" y="382505"/>
                    <a:pt x="216980" y="381733"/>
                    <a:pt x="218199" y="380962"/>
                  </a:cubicBezTo>
                  <a:cubicBezTo>
                    <a:pt x="225133" y="376561"/>
                    <a:pt x="232029" y="372113"/>
                    <a:pt x="238877" y="367579"/>
                  </a:cubicBezTo>
                  <a:cubicBezTo>
                    <a:pt x="246955" y="362474"/>
                    <a:pt x="254918" y="357140"/>
                    <a:pt x="263128" y="352215"/>
                  </a:cubicBezTo>
                  <a:cubicBezTo>
                    <a:pt x="264347" y="351482"/>
                    <a:pt x="265586" y="350758"/>
                    <a:pt x="266814" y="350044"/>
                  </a:cubicBezTo>
                  <a:cubicBezTo>
                    <a:pt x="268224" y="349234"/>
                    <a:pt x="269634" y="348434"/>
                    <a:pt x="271053" y="347663"/>
                  </a:cubicBezTo>
                  <a:cubicBezTo>
                    <a:pt x="273663" y="346234"/>
                    <a:pt x="276301" y="344881"/>
                    <a:pt x="278978" y="343595"/>
                  </a:cubicBezTo>
                  <a:cubicBezTo>
                    <a:pt x="283416" y="341414"/>
                    <a:pt x="287912" y="339385"/>
                    <a:pt x="292465" y="337480"/>
                  </a:cubicBezTo>
                  <a:lnTo>
                    <a:pt x="293608" y="337004"/>
                  </a:lnTo>
                  <a:cubicBezTo>
                    <a:pt x="294532" y="336623"/>
                    <a:pt x="295466" y="336252"/>
                    <a:pt x="296389" y="335880"/>
                  </a:cubicBezTo>
                  <a:cubicBezTo>
                    <a:pt x="299590" y="334585"/>
                    <a:pt x="302800" y="333365"/>
                    <a:pt x="306038" y="332184"/>
                  </a:cubicBezTo>
                  <a:cubicBezTo>
                    <a:pt x="309410" y="330946"/>
                    <a:pt x="312811" y="329765"/>
                    <a:pt x="316230" y="328622"/>
                  </a:cubicBezTo>
                  <a:cubicBezTo>
                    <a:pt x="318840" y="327746"/>
                    <a:pt x="321450" y="326898"/>
                    <a:pt x="324069" y="326060"/>
                  </a:cubicBezTo>
                  <a:cubicBezTo>
                    <a:pt x="325364" y="325641"/>
                    <a:pt x="326660" y="325231"/>
                    <a:pt x="327965" y="324831"/>
                  </a:cubicBezTo>
                  <a:cubicBezTo>
                    <a:pt x="328441" y="324688"/>
                    <a:pt x="328908" y="324536"/>
                    <a:pt x="329375" y="324393"/>
                  </a:cubicBezTo>
                  <a:cubicBezTo>
                    <a:pt x="335090" y="322631"/>
                    <a:pt x="340814" y="320935"/>
                    <a:pt x="346539" y="319259"/>
                  </a:cubicBezTo>
                  <a:cubicBezTo>
                    <a:pt x="353416" y="317297"/>
                    <a:pt x="360274" y="315192"/>
                    <a:pt x="367217" y="313363"/>
                  </a:cubicBezTo>
                  <a:cubicBezTo>
                    <a:pt x="370332" y="312544"/>
                    <a:pt x="373447" y="311782"/>
                    <a:pt x="376590" y="311115"/>
                  </a:cubicBezTo>
                  <a:cubicBezTo>
                    <a:pt x="378657" y="310677"/>
                    <a:pt x="380733" y="310286"/>
                    <a:pt x="382810" y="309944"/>
                  </a:cubicBezTo>
                  <a:cubicBezTo>
                    <a:pt x="384229" y="309705"/>
                    <a:pt x="385658" y="309496"/>
                    <a:pt x="387086" y="309305"/>
                  </a:cubicBezTo>
                  <a:cubicBezTo>
                    <a:pt x="391716" y="308800"/>
                    <a:pt x="396383" y="309124"/>
                    <a:pt x="401031" y="309420"/>
                  </a:cubicBezTo>
                  <a:cubicBezTo>
                    <a:pt x="415481" y="310696"/>
                    <a:pt x="429130" y="316154"/>
                    <a:pt x="441855" y="322869"/>
                  </a:cubicBezTo>
                  <a:cubicBezTo>
                    <a:pt x="460258" y="332213"/>
                    <a:pt x="476974" y="344119"/>
                    <a:pt x="492785" y="357226"/>
                  </a:cubicBezTo>
                  <a:cubicBezTo>
                    <a:pt x="493624" y="357911"/>
                    <a:pt x="494462" y="358607"/>
                    <a:pt x="495290" y="359312"/>
                  </a:cubicBezTo>
                  <a:cubicBezTo>
                    <a:pt x="496395" y="360236"/>
                    <a:pt x="497481" y="361169"/>
                    <a:pt x="498577" y="362102"/>
                  </a:cubicBezTo>
                  <a:cubicBezTo>
                    <a:pt x="501720" y="364798"/>
                    <a:pt x="504825" y="367532"/>
                    <a:pt x="507902" y="370303"/>
                  </a:cubicBezTo>
                  <a:cubicBezTo>
                    <a:pt x="509578" y="371808"/>
                    <a:pt x="511245" y="373313"/>
                    <a:pt x="512893" y="374828"/>
                  </a:cubicBezTo>
                  <a:lnTo>
                    <a:pt x="515036" y="376799"/>
                  </a:lnTo>
                  <a:cubicBezTo>
                    <a:pt x="518322" y="379828"/>
                    <a:pt x="521570" y="382876"/>
                    <a:pt x="524808" y="385934"/>
                  </a:cubicBezTo>
                  <a:cubicBezTo>
                    <a:pt x="561499" y="419500"/>
                    <a:pt x="591436" y="459934"/>
                    <a:pt x="630555" y="490928"/>
                  </a:cubicBezTo>
                  <a:cubicBezTo>
                    <a:pt x="638394" y="497015"/>
                    <a:pt x="646214" y="503168"/>
                    <a:pt x="654672" y="508378"/>
                  </a:cubicBezTo>
                  <a:cubicBezTo>
                    <a:pt x="673246" y="519408"/>
                    <a:pt x="692668" y="529066"/>
                    <a:pt x="713022" y="536353"/>
                  </a:cubicBezTo>
                  <a:cubicBezTo>
                    <a:pt x="745503" y="548002"/>
                    <a:pt x="778974" y="556003"/>
                    <a:pt x="812702" y="562947"/>
                  </a:cubicBezTo>
                  <a:cubicBezTo>
                    <a:pt x="822112" y="564890"/>
                    <a:pt x="831542" y="566747"/>
                    <a:pt x="840981" y="568585"/>
                  </a:cubicBezTo>
                  <a:cubicBezTo>
                    <a:pt x="848535" y="570052"/>
                    <a:pt x="856097" y="571510"/>
                    <a:pt x="863651" y="572967"/>
                  </a:cubicBezTo>
                  <a:cubicBezTo>
                    <a:pt x="870242" y="574243"/>
                    <a:pt x="876833" y="575539"/>
                    <a:pt x="883406" y="576863"/>
                  </a:cubicBezTo>
                  <a:cubicBezTo>
                    <a:pt x="888683" y="577910"/>
                    <a:pt x="893950" y="578987"/>
                    <a:pt x="899208" y="580101"/>
                  </a:cubicBezTo>
                  <a:cubicBezTo>
                    <a:pt x="911733" y="582444"/>
                    <a:pt x="924277" y="584778"/>
                    <a:pt x="936955" y="586150"/>
                  </a:cubicBezTo>
                  <a:cubicBezTo>
                    <a:pt x="940575" y="586492"/>
                    <a:pt x="944213" y="586759"/>
                    <a:pt x="947842" y="586940"/>
                  </a:cubicBezTo>
                  <a:cubicBezTo>
                    <a:pt x="957625" y="587454"/>
                    <a:pt x="967454" y="587464"/>
                    <a:pt x="977246" y="587273"/>
                  </a:cubicBezTo>
                  <a:cubicBezTo>
                    <a:pt x="993458" y="586826"/>
                    <a:pt x="1009641" y="585254"/>
                    <a:pt x="1025566" y="582187"/>
                  </a:cubicBezTo>
                  <a:cubicBezTo>
                    <a:pt x="1029129" y="581206"/>
                    <a:pt x="1032634" y="580015"/>
                    <a:pt x="1036149" y="578882"/>
                  </a:cubicBezTo>
                  <a:cubicBezTo>
                    <a:pt x="1051693" y="573776"/>
                    <a:pt x="1067105" y="568242"/>
                    <a:pt x="1082221" y="561966"/>
                  </a:cubicBezTo>
                  <a:cubicBezTo>
                    <a:pt x="1088574" y="559318"/>
                    <a:pt x="1094861" y="556508"/>
                    <a:pt x="1101147" y="553679"/>
                  </a:cubicBezTo>
                  <a:cubicBezTo>
                    <a:pt x="1108253" y="550459"/>
                    <a:pt x="1115330" y="547192"/>
                    <a:pt x="1122455" y="544039"/>
                  </a:cubicBezTo>
                  <a:cubicBezTo>
                    <a:pt x="1133246" y="539267"/>
                    <a:pt x="1144248" y="534991"/>
                    <a:pt x="1155325" y="530943"/>
                  </a:cubicBezTo>
                  <a:cubicBezTo>
                    <a:pt x="1159535" y="529400"/>
                    <a:pt x="1163765" y="527885"/>
                    <a:pt x="1168003" y="526390"/>
                  </a:cubicBezTo>
                  <a:cubicBezTo>
                    <a:pt x="1173337" y="524418"/>
                    <a:pt x="1178690" y="522532"/>
                    <a:pt x="1184062" y="520694"/>
                  </a:cubicBezTo>
                  <a:cubicBezTo>
                    <a:pt x="1186739" y="519779"/>
                    <a:pt x="1189415" y="518884"/>
                    <a:pt x="1192101" y="517998"/>
                  </a:cubicBezTo>
                  <a:cubicBezTo>
                    <a:pt x="1207903" y="512778"/>
                    <a:pt x="1223867" y="508016"/>
                    <a:pt x="1239850" y="503377"/>
                  </a:cubicBezTo>
                  <a:cubicBezTo>
                    <a:pt x="1240536" y="503177"/>
                    <a:pt x="1241222" y="502977"/>
                    <a:pt x="1241908" y="502777"/>
                  </a:cubicBezTo>
                  <a:cubicBezTo>
                    <a:pt x="1245365" y="501777"/>
                    <a:pt x="1248842" y="500777"/>
                    <a:pt x="1252309" y="499777"/>
                  </a:cubicBezTo>
                  <a:cubicBezTo>
                    <a:pt x="1259062" y="497824"/>
                    <a:pt x="1265815" y="495881"/>
                    <a:pt x="1272569" y="493919"/>
                  </a:cubicBezTo>
                  <a:cubicBezTo>
                    <a:pt x="1288180" y="489366"/>
                    <a:pt x="1303763" y="484699"/>
                    <a:pt x="1319203" y="479574"/>
                  </a:cubicBezTo>
                  <a:cubicBezTo>
                    <a:pt x="1325804" y="477393"/>
                    <a:pt x="1332395" y="475126"/>
                    <a:pt x="1338939" y="472745"/>
                  </a:cubicBezTo>
                  <a:cubicBezTo>
                    <a:pt x="1347111" y="469792"/>
                    <a:pt x="1355122" y="466515"/>
                    <a:pt x="1362999" y="463001"/>
                  </a:cubicBezTo>
                  <a:cubicBezTo>
                    <a:pt x="1366533" y="461429"/>
                    <a:pt x="1370029" y="459810"/>
                    <a:pt x="1373505" y="458153"/>
                  </a:cubicBezTo>
                  <a:cubicBezTo>
                    <a:pt x="1392117" y="449313"/>
                    <a:pt x="1410167" y="439379"/>
                    <a:pt x="1428274" y="429711"/>
                  </a:cubicBezTo>
                  <a:cubicBezTo>
                    <a:pt x="1432474" y="427463"/>
                    <a:pt x="1436684" y="425244"/>
                    <a:pt x="1440894" y="423034"/>
                  </a:cubicBezTo>
                  <a:cubicBezTo>
                    <a:pt x="1449962" y="418271"/>
                    <a:pt x="1459087" y="413623"/>
                    <a:pt x="1468241" y="409004"/>
                  </a:cubicBezTo>
                  <a:cubicBezTo>
                    <a:pt x="1471451" y="407384"/>
                    <a:pt x="1474661" y="405775"/>
                    <a:pt x="1477880" y="404165"/>
                  </a:cubicBezTo>
                  <a:cubicBezTo>
                    <a:pt x="1488653" y="398783"/>
                    <a:pt x="1499426" y="393430"/>
                    <a:pt x="1510189" y="388039"/>
                  </a:cubicBezTo>
                  <a:cubicBezTo>
                    <a:pt x="1512370" y="386953"/>
                    <a:pt x="1514532" y="385858"/>
                    <a:pt x="1516713" y="384753"/>
                  </a:cubicBezTo>
                  <a:cubicBezTo>
                    <a:pt x="1532544" y="376771"/>
                    <a:pt x="1548289" y="368637"/>
                    <a:pt x="1563805" y="360064"/>
                  </a:cubicBezTo>
                  <a:cubicBezTo>
                    <a:pt x="1571511" y="355273"/>
                    <a:pt x="1578816" y="349806"/>
                    <a:pt x="1585512" y="343672"/>
                  </a:cubicBezTo>
                  <a:cubicBezTo>
                    <a:pt x="1589580" y="339595"/>
                    <a:pt x="1593056" y="335004"/>
                    <a:pt x="1596171" y="330175"/>
                  </a:cubicBezTo>
                  <a:cubicBezTo>
                    <a:pt x="1600933" y="322250"/>
                    <a:pt x="1603724" y="313373"/>
                    <a:pt x="1606401" y="304571"/>
                  </a:cubicBezTo>
                  <a:cubicBezTo>
                    <a:pt x="1612897" y="282416"/>
                    <a:pt x="1617983" y="259861"/>
                    <a:pt x="1624946" y="237849"/>
                  </a:cubicBezTo>
                  <a:cubicBezTo>
                    <a:pt x="1629823" y="222876"/>
                    <a:pt x="1636595" y="208588"/>
                    <a:pt x="1643767" y="194596"/>
                  </a:cubicBezTo>
                  <a:cubicBezTo>
                    <a:pt x="1657112" y="167545"/>
                    <a:pt x="1677715" y="145237"/>
                    <a:pt x="1697822" y="123101"/>
                  </a:cubicBezTo>
                  <a:cubicBezTo>
                    <a:pt x="1701108" y="119472"/>
                    <a:pt x="1704356" y="115824"/>
                    <a:pt x="1707575" y="112138"/>
                  </a:cubicBezTo>
                  <a:cubicBezTo>
                    <a:pt x="1711814" y="107299"/>
                    <a:pt x="1716005" y="102413"/>
                    <a:pt x="1720129" y="97469"/>
                  </a:cubicBezTo>
                  <a:cubicBezTo>
                    <a:pt x="1726549" y="89849"/>
                    <a:pt x="1732683" y="81944"/>
                    <a:pt x="1739370" y="74552"/>
                  </a:cubicBezTo>
                  <a:cubicBezTo>
                    <a:pt x="1742532" y="71056"/>
                    <a:pt x="1745828" y="67675"/>
                    <a:pt x="1749343" y="64513"/>
                  </a:cubicBezTo>
                  <a:cubicBezTo>
                    <a:pt x="1764859" y="49701"/>
                    <a:pt x="1782470" y="37348"/>
                    <a:pt x="1800568" y="25918"/>
                  </a:cubicBezTo>
                  <a:cubicBezTo>
                    <a:pt x="1815036" y="16745"/>
                    <a:pt x="1830019" y="8430"/>
                    <a:pt x="1844935" y="1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2" name="Google Shape;162;p9"/>
          <p:cNvGrpSpPr/>
          <p:nvPr/>
        </p:nvGrpSpPr>
        <p:grpSpPr>
          <a:xfrm>
            <a:off x="-11" y="4"/>
            <a:ext cx="10206761" cy="5576593"/>
            <a:chOff x="-11" y="4"/>
            <a:chExt cx="10206761" cy="5576593"/>
          </a:xfrm>
        </p:grpSpPr>
        <p:grpSp>
          <p:nvGrpSpPr>
            <p:cNvPr id="163" name="Google Shape;163;p9"/>
            <p:cNvGrpSpPr/>
            <p:nvPr/>
          </p:nvGrpSpPr>
          <p:grpSpPr>
            <a:xfrm rot="10800000">
              <a:off x="-11" y="4"/>
              <a:ext cx="1709724" cy="2006264"/>
              <a:chOff x="3706560" y="1436760"/>
              <a:chExt cx="757991" cy="889459"/>
            </a:xfrm>
          </p:grpSpPr>
          <p:sp>
            <p:nvSpPr>
              <p:cNvPr id="164" name="Google Shape;164;p9"/>
              <p:cNvSpPr/>
              <p:nvPr/>
            </p:nvSpPr>
            <p:spPr>
              <a:xfrm>
                <a:off x="3706560" y="1436760"/>
                <a:ext cx="757098" cy="887736"/>
              </a:xfrm>
              <a:custGeom>
                <a:rect b="b" l="l" r="r" t="t"/>
                <a:pathLst>
                  <a:path extrusionOk="0" h="892197" w="762819">
                    <a:moveTo>
                      <a:pt x="757558" y="48264"/>
                    </a:moveTo>
                    <a:lnTo>
                      <a:pt x="757558" y="61370"/>
                    </a:lnTo>
                    <a:cubicBezTo>
                      <a:pt x="751090" y="59332"/>
                      <a:pt x="744956" y="56588"/>
                      <a:pt x="739003" y="53445"/>
                    </a:cubicBezTo>
                    <a:cubicBezTo>
                      <a:pt x="718801" y="42777"/>
                      <a:pt x="700732" y="27423"/>
                      <a:pt x="679453" y="18850"/>
                    </a:cubicBezTo>
                    <a:cubicBezTo>
                      <a:pt x="668995" y="15279"/>
                      <a:pt x="660555" y="14097"/>
                      <a:pt x="653335" y="14812"/>
                    </a:cubicBezTo>
                    <a:cubicBezTo>
                      <a:pt x="634895" y="16631"/>
                      <a:pt x="624398" y="30833"/>
                      <a:pt x="608396" y="49064"/>
                    </a:cubicBezTo>
                    <a:cubicBezTo>
                      <a:pt x="577678" y="80201"/>
                      <a:pt x="539788" y="122825"/>
                      <a:pt x="496811" y="134713"/>
                    </a:cubicBezTo>
                    <a:cubicBezTo>
                      <a:pt x="477761" y="138827"/>
                      <a:pt x="458101" y="138942"/>
                      <a:pt x="438690" y="138951"/>
                    </a:cubicBezTo>
                    <a:cubicBezTo>
                      <a:pt x="410791" y="139104"/>
                      <a:pt x="382606" y="136284"/>
                      <a:pt x="356432" y="126131"/>
                    </a:cubicBezTo>
                    <a:cubicBezTo>
                      <a:pt x="288623" y="98022"/>
                      <a:pt x="260239" y="71695"/>
                      <a:pt x="185029" y="106423"/>
                    </a:cubicBezTo>
                    <a:cubicBezTo>
                      <a:pt x="154997" y="120625"/>
                      <a:pt x="125888" y="137246"/>
                      <a:pt x="99171" y="157030"/>
                    </a:cubicBezTo>
                    <a:cubicBezTo>
                      <a:pt x="76558" y="174698"/>
                      <a:pt x="66481" y="195863"/>
                      <a:pt x="80407" y="223009"/>
                    </a:cubicBezTo>
                    <a:cubicBezTo>
                      <a:pt x="90370" y="246412"/>
                      <a:pt x="105448" y="267501"/>
                      <a:pt x="125708" y="283045"/>
                    </a:cubicBezTo>
                    <a:cubicBezTo>
                      <a:pt x="152558" y="303915"/>
                      <a:pt x="181686" y="319269"/>
                      <a:pt x="193954" y="353435"/>
                    </a:cubicBezTo>
                    <a:cubicBezTo>
                      <a:pt x="199374" y="369180"/>
                      <a:pt x="203651" y="385344"/>
                      <a:pt x="210432" y="400632"/>
                    </a:cubicBezTo>
                    <a:cubicBezTo>
                      <a:pt x="227644" y="444828"/>
                      <a:pt x="255533" y="479260"/>
                      <a:pt x="242017" y="529219"/>
                    </a:cubicBezTo>
                    <a:cubicBezTo>
                      <a:pt x="241531" y="531438"/>
                      <a:pt x="241017" y="533658"/>
                      <a:pt x="240484" y="535877"/>
                    </a:cubicBezTo>
                    <a:cubicBezTo>
                      <a:pt x="239569" y="539687"/>
                      <a:pt x="238579" y="543487"/>
                      <a:pt x="237521" y="547278"/>
                    </a:cubicBezTo>
                    <a:cubicBezTo>
                      <a:pt x="232235" y="566176"/>
                      <a:pt x="225148" y="584788"/>
                      <a:pt x="216166" y="602381"/>
                    </a:cubicBezTo>
                    <a:cubicBezTo>
                      <a:pt x="212890" y="608810"/>
                      <a:pt x="209356" y="615096"/>
                      <a:pt x="205556" y="621211"/>
                    </a:cubicBezTo>
                    <a:cubicBezTo>
                      <a:pt x="198345" y="632851"/>
                      <a:pt x="190201" y="643852"/>
                      <a:pt x="181095" y="653987"/>
                    </a:cubicBezTo>
                    <a:cubicBezTo>
                      <a:pt x="173875" y="662017"/>
                      <a:pt x="166046" y="669494"/>
                      <a:pt x="157597" y="676295"/>
                    </a:cubicBezTo>
                    <a:cubicBezTo>
                      <a:pt x="151111" y="681752"/>
                      <a:pt x="144205" y="686496"/>
                      <a:pt x="137033" y="690792"/>
                    </a:cubicBezTo>
                    <a:cubicBezTo>
                      <a:pt x="124879" y="698078"/>
                      <a:pt x="111944" y="704069"/>
                      <a:pt x="99018" y="710061"/>
                    </a:cubicBezTo>
                    <a:cubicBezTo>
                      <a:pt x="93484" y="712632"/>
                      <a:pt x="87941" y="715195"/>
                      <a:pt x="82474" y="717862"/>
                    </a:cubicBezTo>
                    <a:cubicBezTo>
                      <a:pt x="77578" y="720252"/>
                      <a:pt x="72729" y="722710"/>
                      <a:pt x="67967" y="725329"/>
                    </a:cubicBezTo>
                    <a:cubicBezTo>
                      <a:pt x="66605" y="726072"/>
                      <a:pt x="65252" y="726834"/>
                      <a:pt x="63909" y="727615"/>
                    </a:cubicBezTo>
                    <a:cubicBezTo>
                      <a:pt x="46317" y="740074"/>
                      <a:pt x="24142" y="751447"/>
                      <a:pt x="16056" y="772554"/>
                    </a:cubicBezTo>
                    <a:cubicBezTo>
                      <a:pt x="10769" y="800281"/>
                      <a:pt x="23485" y="827418"/>
                      <a:pt x="35258" y="851821"/>
                    </a:cubicBezTo>
                    <a:cubicBezTo>
                      <a:pt x="41211" y="863737"/>
                      <a:pt x="46221" y="876053"/>
                      <a:pt x="51041" y="888445"/>
                    </a:cubicBezTo>
                    <a:lnTo>
                      <a:pt x="35410" y="888445"/>
                    </a:lnTo>
                    <a:cubicBezTo>
                      <a:pt x="30277" y="876796"/>
                      <a:pt x="25143" y="865156"/>
                      <a:pt x="19809" y="853612"/>
                    </a:cubicBezTo>
                    <a:cubicBezTo>
                      <a:pt x="6978" y="827199"/>
                      <a:pt x="-5242" y="796595"/>
                      <a:pt x="2330" y="766953"/>
                    </a:cubicBezTo>
                    <a:cubicBezTo>
                      <a:pt x="4721" y="759753"/>
                      <a:pt x="8817" y="753580"/>
                      <a:pt x="13789" y="748075"/>
                    </a:cubicBezTo>
                    <a:cubicBezTo>
                      <a:pt x="19694" y="741493"/>
                      <a:pt x="26847" y="735864"/>
                      <a:pt x="33791" y="730539"/>
                    </a:cubicBezTo>
                    <a:cubicBezTo>
                      <a:pt x="35744" y="728911"/>
                      <a:pt x="37735" y="727349"/>
                      <a:pt x="39773" y="725844"/>
                    </a:cubicBezTo>
                    <a:cubicBezTo>
                      <a:pt x="51593" y="717062"/>
                      <a:pt x="64528" y="710213"/>
                      <a:pt x="77749" y="703850"/>
                    </a:cubicBezTo>
                    <a:cubicBezTo>
                      <a:pt x="91618" y="697173"/>
                      <a:pt x="105800" y="691039"/>
                      <a:pt x="119345" y="683781"/>
                    </a:cubicBezTo>
                    <a:cubicBezTo>
                      <a:pt x="126003" y="680219"/>
                      <a:pt x="132508" y="676371"/>
                      <a:pt x="138738" y="672056"/>
                    </a:cubicBezTo>
                    <a:cubicBezTo>
                      <a:pt x="148568" y="665112"/>
                      <a:pt x="157607" y="657245"/>
                      <a:pt x="165874" y="648634"/>
                    </a:cubicBezTo>
                    <a:cubicBezTo>
                      <a:pt x="167665" y="646767"/>
                      <a:pt x="169418" y="644872"/>
                      <a:pt x="171123" y="642938"/>
                    </a:cubicBezTo>
                    <a:cubicBezTo>
                      <a:pt x="182972" y="629613"/>
                      <a:pt x="193087" y="614706"/>
                      <a:pt x="201498" y="598828"/>
                    </a:cubicBezTo>
                    <a:cubicBezTo>
                      <a:pt x="208470" y="585674"/>
                      <a:pt x="214281" y="571853"/>
                      <a:pt x="218957" y="557718"/>
                    </a:cubicBezTo>
                    <a:cubicBezTo>
                      <a:pt x="221462" y="550145"/>
                      <a:pt x="223634" y="542468"/>
                      <a:pt x="225482" y="534763"/>
                    </a:cubicBezTo>
                    <a:cubicBezTo>
                      <a:pt x="227368" y="526914"/>
                      <a:pt x="228911" y="519027"/>
                      <a:pt x="230121" y="511150"/>
                    </a:cubicBezTo>
                    <a:cubicBezTo>
                      <a:pt x="234454" y="484375"/>
                      <a:pt x="220748" y="459915"/>
                      <a:pt x="209947" y="436426"/>
                    </a:cubicBezTo>
                    <a:cubicBezTo>
                      <a:pt x="202384" y="419510"/>
                      <a:pt x="194802" y="402565"/>
                      <a:pt x="188668" y="385068"/>
                    </a:cubicBezTo>
                    <a:cubicBezTo>
                      <a:pt x="172971" y="321822"/>
                      <a:pt x="147786" y="323003"/>
                      <a:pt x="104857" y="284455"/>
                    </a:cubicBezTo>
                    <a:cubicBezTo>
                      <a:pt x="82635" y="263605"/>
                      <a:pt x="56670" y="222895"/>
                      <a:pt x="59499" y="191653"/>
                    </a:cubicBezTo>
                    <a:cubicBezTo>
                      <a:pt x="63881" y="161849"/>
                      <a:pt x="91265" y="143256"/>
                      <a:pt x="114935" y="128340"/>
                    </a:cubicBezTo>
                    <a:cubicBezTo>
                      <a:pt x="135614" y="115301"/>
                      <a:pt x="156845" y="103013"/>
                      <a:pt x="179143" y="92936"/>
                    </a:cubicBezTo>
                    <a:cubicBezTo>
                      <a:pt x="214500" y="76048"/>
                      <a:pt x="255886" y="68552"/>
                      <a:pt x="293424" y="82744"/>
                    </a:cubicBezTo>
                    <a:cubicBezTo>
                      <a:pt x="318513" y="91660"/>
                      <a:pt x="341487" y="105661"/>
                      <a:pt x="366757" y="114148"/>
                    </a:cubicBezTo>
                    <a:cubicBezTo>
                      <a:pt x="404971" y="126931"/>
                      <a:pt x="446519" y="125721"/>
                      <a:pt x="486153" y="121787"/>
                    </a:cubicBezTo>
                    <a:cubicBezTo>
                      <a:pt x="516309" y="117034"/>
                      <a:pt x="539416" y="94879"/>
                      <a:pt x="561257" y="75219"/>
                    </a:cubicBezTo>
                    <a:cubicBezTo>
                      <a:pt x="577821" y="60227"/>
                      <a:pt x="593337" y="44130"/>
                      <a:pt x="608092" y="27366"/>
                    </a:cubicBezTo>
                    <a:cubicBezTo>
                      <a:pt x="625199" y="5277"/>
                      <a:pt x="645563" y="-3752"/>
                      <a:pt x="671681" y="1420"/>
                    </a:cubicBezTo>
                    <a:cubicBezTo>
                      <a:pt x="674414" y="1953"/>
                      <a:pt x="677205" y="2648"/>
                      <a:pt x="680062" y="3506"/>
                    </a:cubicBezTo>
                    <a:cubicBezTo>
                      <a:pt x="706780" y="12831"/>
                      <a:pt x="728307" y="32166"/>
                      <a:pt x="752843" y="45682"/>
                    </a:cubicBezTo>
                    <a:cubicBezTo>
                      <a:pt x="752976" y="45759"/>
                      <a:pt x="753100" y="45844"/>
                      <a:pt x="753234" y="45920"/>
                    </a:cubicBezTo>
                    <a:cubicBezTo>
                      <a:pt x="754634" y="46768"/>
                      <a:pt x="756110" y="47540"/>
                      <a:pt x="757577" y="48302"/>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9"/>
              <p:cNvSpPr/>
              <p:nvPr/>
            </p:nvSpPr>
            <p:spPr>
              <a:xfrm>
                <a:off x="3725640" y="1468800"/>
                <a:ext cx="738911" cy="857419"/>
              </a:xfrm>
              <a:custGeom>
                <a:rect b="b" l="l" r="r" t="t"/>
                <a:pathLst>
                  <a:path extrusionOk="0" h="866080" w="738911">
                    <a:moveTo>
                      <a:pt x="738518" y="49337"/>
                    </a:moveTo>
                    <a:lnTo>
                      <a:pt x="738518" y="56681"/>
                    </a:lnTo>
                    <a:cubicBezTo>
                      <a:pt x="732861" y="55185"/>
                      <a:pt x="727241" y="53557"/>
                      <a:pt x="721554" y="52204"/>
                    </a:cubicBezTo>
                    <a:cubicBezTo>
                      <a:pt x="710163" y="49318"/>
                      <a:pt x="698723" y="45670"/>
                      <a:pt x="688207" y="40298"/>
                    </a:cubicBezTo>
                    <a:cubicBezTo>
                      <a:pt x="683597" y="37945"/>
                      <a:pt x="679168" y="35278"/>
                      <a:pt x="674996" y="32192"/>
                    </a:cubicBezTo>
                    <a:cubicBezTo>
                      <a:pt x="670215" y="28668"/>
                      <a:pt x="665929" y="24515"/>
                      <a:pt x="661966" y="20095"/>
                    </a:cubicBezTo>
                    <a:cubicBezTo>
                      <a:pt x="657661" y="15399"/>
                      <a:pt x="653594" y="10199"/>
                      <a:pt x="647898" y="7113"/>
                    </a:cubicBezTo>
                    <a:cubicBezTo>
                      <a:pt x="625323" y="-3908"/>
                      <a:pt x="601054" y="50661"/>
                      <a:pt x="592119" y="66234"/>
                    </a:cubicBezTo>
                    <a:cubicBezTo>
                      <a:pt x="585433" y="78598"/>
                      <a:pt x="578622" y="90885"/>
                      <a:pt x="571317" y="102896"/>
                    </a:cubicBezTo>
                    <a:cubicBezTo>
                      <a:pt x="565592" y="111792"/>
                      <a:pt x="558810" y="119984"/>
                      <a:pt x="551886" y="127966"/>
                    </a:cubicBezTo>
                    <a:cubicBezTo>
                      <a:pt x="543008" y="138186"/>
                      <a:pt x="532893" y="148035"/>
                      <a:pt x="520672" y="154055"/>
                    </a:cubicBezTo>
                    <a:cubicBezTo>
                      <a:pt x="518415" y="155160"/>
                      <a:pt x="516091" y="156150"/>
                      <a:pt x="513690" y="156969"/>
                    </a:cubicBezTo>
                    <a:cubicBezTo>
                      <a:pt x="505308" y="160160"/>
                      <a:pt x="496345" y="161027"/>
                      <a:pt x="487468" y="161627"/>
                    </a:cubicBezTo>
                    <a:cubicBezTo>
                      <a:pt x="456340" y="163685"/>
                      <a:pt x="423517" y="161808"/>
                      <a:pt x="395466" y="146930"/>
                    </a:cubicBezTo>
                    <a:cubicBezTo>
                      <a:pt x="380626" y="139062"/>
                      <a:pt x="366443" y="129985"/>
                      <a:pt x="351518" y="122251"/>
                    </a:cubicBezTo>
                    <a:cubicBezTo>
                      <a:pt x="336992" y="114840"/>
                      <a:pt x="321600" y="109344"/>
                      <a:pt x="306550" y="103106"/>
                    </a:cubicBezTo>
                    <a:cubicBezTo>
                      <a:pt x="290501" y="96619"/>
                      <a:pt x="274832" y="89180"/>
                      <a:pt x="258535" y="83294"/>
                    </a:cubicBezTo>
                    <a:cubicBezTo>
                      <a:pt x="250200" y="80407"/>
                      <a:pt x="241675" y="77779"/>
                      <a:pt x="232846" y="76940"/>
                    </a:cubicBezTo>
                    <a:cubicBezTo>
                      <a:pt x="226940" y="76598"/>
                      <a:pt x="221054" y="77674"/>
                      <a:pt x="215253" y="78703"/>
                    </a:cubicBezTo>
                    <a:cubicBezTo>
                      <a:pt x="196603" y="82141"/>
                      <a:pt x="179106" y="89942"/>
                      <a:pt x="162780" y="99277"/>
                    </a:cubicBezTo>
                    <a:cubicBezTo>
                      <a:pt x="150159" y="106316"/>
                      <a:pt x="138215" y="113393"/>
                      <a:pt x="127909" y="123394"/>
                    </a:cubicBezTo>
                    <a:cubicBezTo>
                      <a:pt x="115374" y="136072"/>
                      <a:pt x="104306" y="150740"/>
                      <a:pt x="98362" y="167704"/>
                    </a:cubicBezTo>
                    <a:cubicBezTo>
                      <a:pt x="93543" y="180820"/>
                      <a:pt x="91295" y="195660"/>
                      <a:pt x="95590" y="209224"/>
                    </a:cubicBezTo>
                    <a:cubicBezTo>
                      <a:pt x="99019" y="218482"/>
                      <a:pt x="105363" y="226359"/>
                      <a:pt x="111888" y="233646"/>
                    </a:cubicBezTo>
                    <a:cubicBezTo>
                      <a:pt x="122622" y="244695"/>
                      <a:pt x="136481" y="251981"/>
                      <a:pt x="148854" y="260982"/>
                    </a:cubicBezTo>
                    <a:cubicBezTo>
                      <a:pt x="167018" y="273594"/>
                      <a:pt x="184211" y="288757"/>
                      <a:pt x="194574" y="308626"/>
                    </a:cubicBezTo>
                    <a:cubicBezTo>
                      <a:pt x="203690" y="328296"/>
                      <a:pt x="210957" y="348841"/>
                      <a:pt x="221444" y="367872"/>
                    </a:cubicBezTo>
                    <a:cubicBezTo>
                      <a:pt x="227255" y="378426"/>
                      <a:pt x="233798" y="387732"/>
                      <a:pt x="241047" y="397180"/>
                    </a:cubicBezTo>
                    <a:cubicBezTo>
                      <a:pt x="251343" y="410658"/>
                      <a:pt x="262792" y="424079"/>
                      <a:pt x="267755" y="440605"/>
                    </a:cubicBezTo>
                    <a:cubicBezTo>
                      <a:pt x="269860" y="448015"/>
                      <a:pt x="270450" y="455759"/>
                      <a:pt x="271108" y="463417"/>
                    </a:cubicBezTo>
                    <a:cubicBezTo>
                      <a:pt x="271708" y="471152"/>
                      <a:pt x="272203" y="478905"/>
                      <a:pt x="272365" y="486668"/>
                    </a:cubicBezTo>
                    <a:cubicBezTo>
                      <a:pt x="272508" y="493669"/>
                      <a:pt x="272374" y="500679"/>
                      <a:pt x="271784" y="507661"/>
                    </a:cubicBezTo>
                    <a:cubicBezTo>
                      <a:pt x="271708" y="508680"/>
                      <a:pt x="271603" y="509709"/>
                      <a:pt x="271498" y="510728"/>
                    </a:cubicBezTo>
                    <a:cubicBezTo>
                      <a:pt x="270946" y="515090"/>
                      <a:pt x="270088" y="519396"/>
                      <a:pt x="268974" y="523644"/>
                    </a:cubicBezTo>
                    <a:cubicBezTo>
                      <a:pt x="267260" y="530207"/>
                      <a:pt x="264926" y="536617"/>
                      <a:pt x="262145" y="542799"/>
                    </a:cubicBezTo>
                    <a:cubicBezTo>
                      <a:pt x="257087" y="554210"/>
                      <a:pt x="251381" y="565449"/>
                      <a:pt x="243866" y="575460"/>
                    </a:cubicBezTo>
                    <a:cubicBezTo>
                      <a:pt x="242695" y="577031"/>
                      <a:pt x="241494" y="578546"/>
                      <a:pt x="240247" y="580032"/>
                    </a:cubicBezTo>
                    <a:cubicBezTo>
                      <a:pt x="223702" y="599768"/>
                      <a:pt x="200708" y="612855"/>
                      <a:pt x="181230" y="629448"/>
                    </a:cubicBezTo>
                    <a:cubicBezTo>
                      <a:pt x="180668" y="629924"/>
                      <a:pt x="180106" y="630410"/>
                      <a:pt x="179553" y="630895"/>
                    </a:cubicBezTo>
                    <a:cubicBezTo>
                      <a:pt x="169809" y="638973"/>
                      <a:pt x="161037" y="648098"/>
                      <a:pt x="151864" y="656803"/>
                    </a:cubicBezTo>
                    <a:cubicBezTo>
                      <a:pt x="149893" y="658670"/>
                      <a:pt x="147902" y="660509"/>
                      <a:pt x="145863" y="662299"/>
                    </a:cubicBezTo>
                    <a:cubicBezTo>
                      <a:pt x="143492" y="664395"/>
                      <a:pt x="141082" y="666443"/>
                      <a:pt x="138624" y="668433"/>
                    </a:cubicBezTo>
                    <a:cubicBezTo>
                      <a:pt x="138167" y="668814"/>
                      <a:pt x="137710" y="669176"/>
                      <a:pt x="137262" y="669538"/>
                    </a:cubicBezTo>
                    <a:cubicBezTo>
                      <a:pt x="127337" y="677511"/>
                      <a:pt x="116774" y="684693"/>
                      <a:pt x="105820" y="691160"/>
                    </a:cubicBezTo>
                    <a:cubicBezTo>
                      <a:pt x="104877" y="691722"/>
                      <a:pt x="103925" y="692274"/>
                      <a:pt x="102972" y="692817"/>
                    </a:cubicBezTo>
                    <a:cubicBezTo>
                      <a:pt x="94219" y="697942"/>
                      <a:pt x="85084" y="702447"/>
                      <a:pt x="75626" y="706133"/>
                    </a:cubicBezTo>
                    <a:cubicBezTo>
                      <a:pt x="61043" y="711496"/>
                      <a:pt x="46203" y="716268"/>
                      <a:pt x="32173" y="723002"/>
                    </a:cubicBezTo>
                    <a:cubicBezTo>
                      <a:pt x="23724" y="727174"/>
                      <a:pt x="15209" y="731717"/>
                      <a:pt x="8561" y="738499"/>
                    </a:cubicBezTo>
                    <a:cubicBezTo>
                      <a:pt x="6646" y="740595"/>
                      <a:pt x="5074" y="743052"/>
                      <a:pt x="4493" y="745862"/>
                    </a:cubicBezTo>
                    <a:cubicBezTo>
                      <a:pt x="3979" y="748234"/>
                      <a:pt x="4379" y="750691"/>
                      <a:pt x="5141" y="752977"/>
                    </a:cubicBezTo>
                    <a:cubicBezTo>
                      <a:pt x="7332" y="758997"/>
                      <a:pt x="10199" y="764645"/>
                      <a:pt x="13256" y="770208"/>
                    </a:cubicBezTo>
                    <a:cubicBezTo>
                      <a:pt x="25467" y="792192"/>
                      <a:pt x="38279" y="814375"/>
                      <a:pt x="54195" y="833854"/>
                    </a:cubicBezTo>
                    <a:cubicBezTo>
                      <a:pt x="61615" y="842541"/>
                      <a:pt x="70216" y="849885"/>
                      <a:pt x="79360" y="856581"/>
                    </a:cubicBezTo>
                    <a:lnTo>
                      <a:pt x="72111" y="856581"/>
                    </a:lnTo>
                    <a:cubicBezTo>
                      <a:pt x="69225" y="854314"/>
                      <a:pt x="66387" y="851971"/>
                      <a:pt x="63615" y="849542"/>
                    </a:cubicBezTo>
                    <a:cubicBezTo>
                      <a:pt x="39660" y="827148"/>
                      <a:pt x="23124" y="798192"/>
                      <a:pt x="7427" y="769732"/>
                    </a:cubicBezTo>
                    <a:cubicBezTo>
                      <a:pt x="4608" y="764188"/>
                      <a:pt x="1931" y="758492"/>
                      <a:pt x="483" y="752425"/>
                    </a:cubicBezTo>
                    <a:cubicBezTo>
                      <a:pt x="-393" y="748805"/>
                      <a:pt x="-88" y="744910"/>
                      <a:pt x="1483" y="741519"/>
                    </a:cubicBezTo>
                    <a:cubicBezTo>
                      <a:pt x="2750" y="738709"/>
                      <a:pt x="4741" y="736309"/>
                      <a:pt x="6951" y="734175"/>
                    </a:cubicBezTo>
                    <a:cubicBezTo>
                      <a:pt x="18000" y="724050"/>
                      <a:pt x="32087" y="718202"/>
                      <a:pt x="45794" y="712591"/>
                    </a:cubicBezTo>
                    <a:cubicBezTo>
                      <a:pt x="52918" y="709648"/>
                      <a:pt x="60196" y="707124"/>
                      <a:pt x="67454" y="704552"/>
                    </a:cubicBezTo>
                    <a:cubicBezTo>
                      <a:pt x="78817" y="700504"/>
                      <a:pt x="89752" y="695341"/>
                      <a:pt x="100172" y="689293"/>
                    </a:cubicBezTo>
                    <a:cubicBezTo>
                      <a:pt x="100601" y="689055"/>
                      <a:pt x="101020" y="688807"/>
                      <a:pt x="101448" y="688560"/>
                    </a:cubicBezTo>
                    <a:cubicBezTo>
                      <a:pt x="109697" y="683816"/>
                      <a:pt x="117736" y="678663"/>
                      <a:pt x="125423" y="673044"/>
                    </a:cubicBezTo>
                    <a:cubicBezTo>
                      <a:pt x="128404" y="670872"/>
                      <a:pt x="131338" y="668624"/>
                      <a:pt x="134214" y="666300"/>
                    </a:cubicBezTo>
                    <a:cubicBezTo>
                      <a:pt x="134624" y="665976"/>
                      <a:pt x="135033" y="665643"/>
                      <a:pt x="135443" y="665300"/>
                    </a:cubicBezTo>
                    <a:cubicBezTo>
                      <a:pt x="136167" y="664709"/>
                      <a:pt x="136900" y="664109"/>
                      <a:pt x="137624" y="663499"/>
                    </a:cubicBezTo>
                    <a:cubicBezTo>
                      <a:pt x="150569" y="652508"/>
                      <a:pt x="161875" y="639735"/>
                      <a:pt x="174896" y="628819"/>
                    </a:cubicBezTo>
                    <a:cubicBezTo>
                      <a:pt x="175400" y="628400"/>
                      <a:pt x="175896" y="627981"/>
                      <a:pt x="176401" y="627581"/>
                    </a:cubicBezTo>
                    <a:cubicBezTo>
                      <a:pt x="201442" y="606883"/>
                      <a:pt x="219587" y="596367"/>
                      <a:pt x="234665" y="578898"/>
                    </a:cubicBezTo>
                    <a:cubicBezTo>
                      <a:pt x="244371" y="567649"/>
                      <a:pt x="252820" y="553524"/>
                      <a:pt x="261030" y="531950"/>
                    </a:cubicBezTo>
                    <a:cubicBezTo>
                      <a:pt x="261354" y="531073"/>
                      <a:pt x="261668" y="530207"/>
                      <a:pt x="261954" y="529321"/>
                    </a:cubicBezTo>
                    <a:cubicBezTo>
                      <a:pt x="264354" y="522139"/>
                      <a:pt x="265707" y="514757"/>
                      <a:pt x="266412" y="507280"/>
                    </a:cubicBezTo>
                    <a:cubicBezTo>
                      <a:pt x="266974" y="501422"/>
                      <a:pt x="267136" y="495526"/>
                      <a:pt x="267088" y="489601"/>
                    </a:cubicBezTo>
                    <a:cubicBezTo>
                      <a:pt x="267040" y="483134"/>
                      <a:pt x="266736" y="476676"/>
                      <a:pt x="266440" y="470275"/>
                    </a:cubicBezTo>
                    <a:cubicBezTo>
                      <a:pt x="265821" y="460655"/>
                      <a:pt x="265107" y="450930"/>
                      <a:pt x="262268" y="441672"/>
                    </a:cubicBezTo>
                    <a:cubicBezTo>
                      <a:pt x="257573" y="427660"/>
                      <a:pt x="247876" y="416173"/>
                      <a:pt x="239008" y="404610"/>
                    </a:cubicBezTo>
                    <a:cubicBezTo>
                      <a:pt x="231874" y="395542"/>
                      <a:pt x="225083" y="386179"/>
                      <a:pt x="219092" y="376311"/>
                    </a:cubicBezTo>
                    <a:cubicBezTo>
                      <a:pt x="212300" y="365424"/>
                      <a:pt x="206719" y="353861"/>
                      <a:pt x="201308" y="342250"/>
                    </a:cubicBezTo>
                    <a:cubicBezTo>
                      <a:pt x="197136" y="333325"/>
                      <a:pt x="193536" y="324143"/>
                      <a:pt x="189450" y="315180"/>
                    </a:cubicBezTo>
                    <a:cubicBezTo>
                      <a:pt x="180449" y="297092"/>
                      <a:pt x="165409" y="282709"/>
                      <a:pt x="149511" y="270593"/>
                    </a:cubicBezTo>
                    <a:cubicBezTo>
                      <a:pt x="141044" y="264040"/>
                      <a:pt x="132719" y="258382"/>
                      <a:pt x="124099" y="252353"/>
                    </a:cubicBezTo>
                    <a:cubicBezTo>
                      <a:pt x="117079" y="247505"/>
                      <a:pt x="110259" y="242247"/>
                      <a:pt x="104801" y="235636"/>
                    </a:cubicBezTo>
                    <a:cubicBezTo>
                      <a:pt x="98048" y="227607"/>
                      <a:pt x="91380" y="218930"/>
                      <a:pt x="88628" y="208643"/>
                    </a:cubicBezTo>
                    <a:cubicBezTo>
                      <a:pt x="85370" y="195965"/>
                      <a:pt x="86742" y="181877"/>
                      <a:pt x="90771" y="169523"/>
                    </a:cubicBezTo>
                    <a:cubicBezTo>
                      <a:pt x="97543" y="148311"/>
                      <a:pt x="112383" y="128975"/>
                      <a:pt x="128804" y="114202"/>
                    </a:cubicBezTo>
                    <a:cubicBezTo>
                      <a:pt x="145301" y="100591"/>
                      <a:pt x="164475" y="90437"/>
                      <a:pt x="184116" y="82141"/>
                    </a:cubicBezTo>
                    <a:cubicBezTo>
                      <a:pt x="199499" y="76074"/>
                      <a:pt x="215853" y="70806"/>
                      <a:pt x="232541" y="70816"/>
                    </a:cubicBezTo>
                    <a:cubicBezTo>
                      <a:pt x="252001" y="72549"/>
                      <a:pt x="270022" y="81122"/>
                      <a:pt x="287757" y="88723"/>
                    </a:cubicBezTo>
                    <a:cubicBezTo>
                      <a:pt x="302664" y="95343"/>
                      <a:pt x="317818" y="101372"/>
                      <a:pt x="332982" y="107344"/>
                    </a:cubicBezTo>
                    <a:cubicBezTo>
                      <a:pt x="340612" y="110373"/>
                      <a:pt x="348165" y="113602"/>
                      <a:pt x="355385" y="117507"/>
                    </a:cubicBezTo>
                    <a:cubicBezTo>
                      <a:pt x="372768" y="126642"/>
                      <a:pt x="388741" y="138662"/>
                      <a:pt x="406639" y="146721"/>
                    </a:cubicBezTo>
                    <a:cubicBezTo>
                      <a:pt x="436043" y="158894"/>
                      <a:pt x="469837" y="158960"/>
                      <a:pt x="500946" y="154760"/>
                    </a:cubicBezTo>
                    <a:cubicBezTo>
                      <a:pt x="511833" y="152759"/>
                      <a:pt x="521148" y="148073"/>
                      <a:pt x="529445" y="141663"/>
                    </a:cubicBezTo>
                    <a:cubicBezTo>
                      <a:pt x="534388" y="137853"/>
                      <a:pt x="538960" y="133433"/>
                      <a:pt x="543294" y="128623"/>
                    </a:cubicBezTo>
                    <a:cubicBezTo>
                      <a:pt x="551962" y="118822"/>
                      <a:pt x="560506" y="108773"/>
                      <a:pt x="567421" y="97638"/>
                    </a:cubicBezTo>
                    <a:cubicBezTo>
                      <a:pt x="579175" y="78388"/>
                      <a:pt x="589205" y="58167"/>
                      <a:pt x="600311" y="38536"/>
                    </a:cubicBezTo>
                    <a:cubicBezTo>
                      <a:pt x="609579" y="22562"/>
                      <a:pt x="630410" y="-9499"/>
                      <a:pt x="651441" y="2712"/>
                    </a:cubicBezTo>
                    <a:cubicBezTo>
                      <a:pt x="659328" y="7827"/>
                      <a:pt x="664671" y="15914"/>
                      <a:pt x="671662" y="22086"/>
                    </a:cubicBezTo>
                    <a:cubicBezTo>
                      <a:pt x="676492" y="26544"/>
                      <a:pt x="681997" y="30201"/>
                      <a:pt x="687779" y="33306"/>
                    </a:cubicBezTo>
                    <a:cubicBezTo>
                      <a:pt x="689931" y="34392"/>
                      <a:pt x="692113" y="35411"/>
                      <a:pt x="694322" y="36383"/>
                    </a:cubicBezTo>
                    <a:cubicBezTo>
                      <a:pt x="708200" y="42498"/>
                      <a:pt x="723021" y="46556"/>
                      <a:pt x="737852" y="49204"/>
                    </a:cubicBezTo>
                    <a:cubicBezTo>
                      <a:pt x="738061" y="49232"/>
                      <a:pt x="738271" y="49270"/>
                      <a:pt x="738480" y="4930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9"/>
              <p:cNvSpPr/>
              <p:nvPr/>
            </p:nvSpPr>
            <p:spPr>
              <a:xfrm>
                <a:off x="3744000" y="1531800"/>
                <a:ext cx="720443" cy="793432"/>
              </a:xfrm>
              <a:custGeom>
                <a:rect b="b" l="l" r="r" t="t"/>
                <a:pathLst>
                  <a:path extrusionOk="0" h="793432" w="720443">
                    <a:moveTo>
                      <a:pt x="720277" y="24815"/>
                    </a:moveTo>
                    <a:lnTo>
                      <a:pt x="720277" y="29797"/>
                    </a:lnTo>
                    <a:cubicBezTo>
                      <a:pt x="711952" y="28882"/>
                      <a:pt x="703713" y="27130"/>
                      <a:pt x="695864" y="24206"/>
                    </a:cubicBezTo>
                    <a:cubicBezTo>
                      <a:pt x="686920" y="21139"/>
                      <a:pt x="678176" y="17548"/>
                      <a:pt x="669413" y="14023"/>
                    </a:cubicBezTo>
                    <a:cubicBezTo>
                      <a:pt x="659517" y="10051"/>
                      <a:pt x="649258" y="5880"/>
                      <a:pt x="638429" y="5889"/>
                    </a:cubicBezTo>
                    <a:cubicBezTo>
                      <a:pt x="635628" y="5889"/>
                      <a:pt x="632923" y="6365"/>
                      <a:pt x="630351" y="7194"/>
                    </a:cubicBezTo>
                    <a:cubicBezTo>
                      <a:pt x="623017" y="9556"/>
                      <a:pt x="616673" y="14871"/>
                      <a:pt x="611978" y="20958"/>
                    </a:cubicBezTo>
                    <a:cubicBezTo>
                      <a:pt x="608139" y="26034"/>
                      <a:pt x="605224" y="31616"/>
                      <a:pt x="602395" y="37264"/>
                    </a:cubicBezTo>
                    <a:cubicBezTo>
                      <a:pt x="602148" y="37741"/>
                      <a:pt x="601900" y="38226"/>
                      <a:pt x="601652" y="38703"/>
                    </a:cubicBezTo>
                    <a:cubicBezTo>
                      <a:pt x="592842" y="55772"/>
                      <a:pt x="584355" y="74326"/>
                      <a:pt x="569325" y="86661"/>
                    </a:cubicBezTo>
                    <a:cubicBezTo>
                      <a:pt x="567782" y="87937"/>
                      <a:pt x="566162" y="89138"/>
                      <a:pt x="564476" y="90262"/>
                    </a:cubicBezTo>
                    <a:cubicBezTo>
                      <a:pt x="555028" y="96396"/>
                      <a:pt x="545169" y="101872"/>
                      <a:pt x="535435" y="107540"/>
                    </a:cubicBezTo>
                    <a:cubicBezTo>
                      <a:pt x="513232" y="120170"/>
                      <a:pt x="487857" y="135439"/>
                      <a:pt x="461930" y="135381"/>
                    </a:cubicBezTo>
                    <a:cubicBezTo>
                      <a:pt x="454082" y="135362"/>
                      <a:pt x="446176" y="133953"/>
                      <a:pt x="438289" y="130619"/>
                    </a:cubicBezTo>
                    <a:cubicBezTo>
                      <a:pt x="423011" y="124866"/>
                      <a:pt x="408038" y="118236"/>
                      <a:pt x="393484" y="110855"/>
                    </a:cubicBezTo>
                    <a:cubicBezTo>
                      <a:pt x="383711" y="105835"/>
                      <a:pt x="374253" y="100225"/>
                      <a:pt x="364528" y="95110"/>
                    </a:cubicBezTo>
                    <a:cubicBezTo>
                      <a:pt x="354545" y="89957"/>
                      <a:pt x="344449" y="85004"/>
                      <a:pt x="334219" y="80346"/>
                    </a:cubicBezTo>
                    <a:cubicBezTo>
                      <a:pt x="303206" y="66640"/>
                      <a:pt x="270792" y="54952"/>
                      <a:pt x="237112" y="50104"/>
                    </a:cubicBezTo>
                    <a:cubicBezTo>
                      <a:pt x="211594" y="47266"/>
                      <a:pt x="181971" y="49037"/>
                      <a:pt x="163141" y="68630"/>
                    </a:cubicBezTo>
                    <a:cubicBezTo>
                      <a:pt x="153816" y="77622"/>
                      <a:pt x="148986" y="89919"/>
                      <a:pt x="145072" y="102015"/>
                    </a:cubicBezTo>
                    <a:cubicBezTo>
                      <a:pt x="142224" y="111436"/>
                      <a:pt x="139633" y="121113"/>
                      <a:pt x="139614" y="131009"/>
                    </a:cubicBezTo>
                    <a:cubicBezTo>
                      <a:pt x="139614" y="138258"/>
                      <a:pt x="141928" y="145278"/>
                      <a:pt x="145681" y="151431"/>
                    </a:cubicBezTo>
                    <a:cubicBezTo>
                      <a:pt x="150244" y="158918"/>
                      <a:pt x="155578" y="165852"/>
                      <a:pt x="161235" y="172510"/>
                    </a:cubicBezTo>
                    <a:cubicBezTo>
                      <a:pt x="169770" y="181978"/>
                      <a:pt x="178180" y="191979"/>
                      <a:pt x="182343" y="204228"/>
                    </a:cubicBezTo>
                    <a:cubicBezTo>
                      <a:pt x="184238" y="209534"/>
                      <a:pt x="184762" y="215106"/>
                      <a:pt x="185562" y="220373"/>
                    </a:cubicBezTo>
                    <a:cubicBezTo>
                      <a:pt x="186677" y="227479"/>
                      <a:pt x="188229" y="234508"/>
                      <a:pt x="190096" y="240995"/>
                    </a:cubicBezTo>
                    <a:cubicBezTo>
                      <a:pt x="196078" y="262826"/>
                      <a:pt x="208956" y="281647"/>
                      <a:pt x="219833" y="301212"/>
                    </a:cubicBezTo>
                    <a:cubicBezTo>
                      <a:pt x="225605" y="311527"/>
                      <a:pt x="231292" y="321824"/>
                      <a:pt x="238588" y="331149"/>
                    </a:cubicBezTo>
                    <a:cubicBezTo>
                      <a:pt x="244979" y="339226"/>
                      <a:pt x="252066" y="346760"/>
                      <a:pt x="259276" y="353913"/>
                    </a:cubicBezTo>
                    <a:cubicBezTo>
                      <a:pt x="269144" y="363715"/>
                      <a:pt x="279936" y="372668"/>
                      <a:pt x="288499" y="383679"/>
                    </a:cubicBezTo>
                    <a:cubicBezTo>
                      <a:pt x="291004" y="386946"/>
                      <a:pt x="293385" y="390347"/>
                      <a:pt x="295519" y="393871"/>
                    </a:cubicBezTo>
                    <a:cubicBezTo>
                      <a:pt x="299081" y="399748"/>
                      <a:pt x="302005" y="405996"/>
                      <a:pt x="303825" y="412645"/>
                    </a:cubicBezTo>
                    <a:cubicBezTo>
                      <a:pt x="304130" y="413835"/>
                      <a:pt x="304406" y="415016"/>
                      <a:pt x="304653" y="416217"/>
                    </a:cubicBezTo>
                    <a:cubicBezTo>
                      <a:pt x="306758" y="426599"/>
                      <a:pt x="306387" y="437410"/>
                      <a:pt x="304406" y="447830"/>
                    </a:cubicBezTo>
                    <a:cubicBezTo>
                      <a:pt x="303891" y="450526"/>
                      <a:pt x="303272" y="453183"/>
                      <a:pt x="302558" y="455812"/>
                    </a:cubicBezTo>
                    <a:cubicBezTo>
                      <a:pt x="300548" y="462975"/>
                      <a:pt x="297176" y="469652"/>
                      <a:pt x="293719" y="476195"/>
                    </a:cubicBezTo>
                    <a:cubicBezTo>
                      <a:pt x="292776" y="477958"/>
                      <a:pt x="291833" y="479729"/>
                      <a:pt x="290880" y="481482"/>
                    </a:cubicBezTo>
                    <a:cubicBezTo>
                      <a:pt x="286346" y="489902"/>
                      <a:pt x="281708" y="498274"/>
                      <a:pt x="277107" y="506666"/>
                    </a:cubicBezTo>
                    <a:cubicBezTo>
                      <a:pt x="273802" y="512533"/>
                      <a:pt x="270535" y="518563"/>
                      <a:pt x="267220" y="524668"/>
                    </a:cubicBezTo>
                    <a:cubicBezTo>
                      <a:pt x="261324" y="535536"/>
                      <a:pt x="255333" y="546633"/>
                      <a:pt x="248885" y="557444"/>
                    </a:cubicBezTo>
                    <a:cubicBezTo>
                      <a:pt x="241779" y="569331"/>
                      <a:pt x="234140" y="580866"/>
                      <a:pt x="225482" y="591353"/>
                    </a:cubicBezTo>
                    <a:cubicBezTo>
                      <a:pt x="216138" y="602697"/>
                      <a:pt x="205603" y="612813"/>
                      <a:pt x="193306" y="620861"/>
                    </a:cubicBezTo>
                    <a:cubicBezTo>
                      <a:pt x="185715" y="625614"/>
                      <a:pt x="177695" y="629681"/>
                      <a:pt x="169379" y="632996"/>
                    </a:cubicBezTo>
                    <a:cubicBezTo>
                      <a:pt x="164084" y="635101"/>
                      <a:pt x="158673" y="636911"/>
                      <a:pt x="153168" y="638387"/>
                    </a:cubicBezTo>
                    <a:cubicBezTo>
                      <a:pt x="139499" y="641759"/>
                      <a:pt x="125431" y="642854"/>
                      <a:pt x="111525" y="644902"/>
                    </a:cubicBezTo>
                    <a:cubicBezTo>
                      <a:pt x="103914" y="646017"/>
                      <a:pt x="96370" y="647407"/>
                      <a:pt x="88960" y="649617"/>
                    </a:cubicBezTo>
                    <a:cubicBezTo>
                      <a:pt x="67690" y="656170"/>
                      <a:pt x="46755" y="663771"/>
                      <a:pt x="25933" y="671629"/>
                    </a:cubicBezTo>
                    <a:cubicBezTo>
                      <a:pt x="18475" y="674468"/>
                      <a:pt x="4930" y="679535"/>
                      <a:pt x="5359" y="687870"/>
                    </a:cubicBezTo>
                    <a:cubicBezTo>
                      <a:pt x="5607" y="693499"/>
                      <a:pt x="8674" y="698518"/>
                      <a:pt x="11741" y="703091"/>
                    </a:cubicBezTo>
                    <a:cubicBezTo>
                      <a:pt x="16055" y="709482"/>
                      <a:pt x="20789" y="715559"/>
                      <a:pt x="25704" y="721502"/>
                    </a:cubicBezTo>
                    <a:cubicBezTo>
                      <a:pt x="44440" y="744867"/>
                      <a:pt x="65290" y="765555"/>
                      <a:pt x="92665" y="778586"/>
                    </a:cubicBezTo>
                    <a:cubicBezTo>
                      <a:pt x="103362" y="783710"/>
                      <a:pt x="114230" y="788454"/>
                      <a:pt x="125022" y="793349"/>
                    </a:cubicBezTo>
                    <a:lnTo>
                      <a:pt x="110410" y="793349"/>
                    </a:lnTo>
                    <a:cubicBezTo>
                      <a:pt x="100571" y="789406"/>
                      <a:pt x="90846" y="785196"/>
                      <a:pt x="81540" y="780119"/>
                    </a:cubicBezTo>
                    <a:cubicBezTo>
                      <a:pt x="55899" y="766698"/>
                      <a:pt x="35715" y="745458"/>
                      <a:pt x="17665" y="723226"/>
                    </a:cubicBezTo>
                    <a:cubicBezTo>
                      <a:pt x="12950" y="717235"/>
                      <a:pt x="8102" y="711206"/>
                      <a:pt x="4797" y="704291"/>
                    </a:cubicBezTo>
                    <a:cubicBezTo>
                      <a:pt x="2387" y="699195"/>
                      <a:pt x="149" y="693727"/>
                      <a:pt x="6" y="688022"/>
                    </a:cubicBezTo>
                    <a:cubicBezTo>
                      <a:pt x="-147" y="683002"/>
                      <a:pt x="2711" y="678421"/>
                      <a:pt x="6730" y="675582"/>
                    </a:cubicBezTo>
                    <a:cubicBezTo>
                      <a:pt x="11950" y="671544"/>
                      <a:pt x="18084" y="669115"/>
                      <a:pt x="24218" y="666857"/>
                    </a:cubicBezTo>
                    <a:cubicBezTo>
                      <a:pt x="33667" y="663457"/>
                      <a:pt x="42983" y="659695"/>
                      <a:pt x="52422" y="656266"/>
                    </a:cubicBezTo>
                    <a:cubicBezTo>
                      <a:pt x="59966" y="653570"/>
                      <a:pt x="67567" y="651046"/>
                      <a:pt x="75120" y="648417"/>
                    </a:cubicBezTo>
                    <a:cubicBezTo>
                      <a:pt x="82207" y="645893"/>
                      <a:pt x="89350" y="643540"/>
                      <a:pt x="96713" y="641988"/>
                    </a:cubicBezTo>
                    <a:cubicBezTo>
                      <a:pt x="99571" y="641283"/>
                      <a:pt x="102447" y="640673"/>
                      <a:pt x="105333" y="640130"/>
                    </a:cubicBezTo>
                    <a:cubicBezTo>
                      <a:pt x="121688" y="636997"/>
                      <a:pt x="138414" y="635796"/>
                      <a:pt x="154511" y="631377"/>
                    </a:cubicBezTo>
                    <a:cubicBezTo>
                      <a:pt x="157235" y="630577"/>
                      <a:pt x="159940" y="629700"/>
                      <a:pt x="162617" y="628748"/>
                    </a:cubicBezTo>
                    <a:cubicBezTo>
                      <a:pt x="168370" y="626700"/>
                      <a:pt x="173989" y="624281"/>
                      <a:pt x="179438" y="621528"/>
                    </a:cubicBezTo>
                    <a:cubicBezTo>
                      <a:pt x="190696" y="615851"/>
                      <a:pt x="200898" y="608307"/>
                      <a:pt x="209680" y="599268"/>
                    </a:cubicBezTo>
                    <a:cubicBezTo>
                      <a:pt x="212918" y="595877"/>
                      <a:pt x="216042" y="592381"/>
                      <a:pt x="219043" y="588781"/>
                    </a:cubicBezTo>
                    <a:cubicBezTo>
                      <a:pt x="226063" y="580389"/>
                      <a:pt x="232444" y="571493"/>
                      <a:pt x="238379" y="562292"/>
                    </a:cubicBezTo>
                    <a:cubicBezTo>
                      <a:pt x="242122" y="556482"/>
                      <a:pt x="245675" y="550538"/>
                      <a:pt x="249075" y="544537"/>
                    </a:cubicBezTo>
                    <a:cubicBezTo>
                      <a:pt x="252990" y="537632"/>
                      <a:pt x="256800" y="530659"/>
                      <a:pt x="260572" y="523678"/>
                    </a:cubicBezTo>
                    <a:cubicBezTo>
                      <a:pt x="264448" y="516505"/>
                      <a:pt x="268287" y="509314"/>
                      <a:pt x="272173" y="502142"/>
                    </a:cubicBezTo>
                    <a:cubicBezTo>
                      <a:pt x="274678" y="497417"/>
                      <a:pt x="277269" y="492721"/>
                      <a:pt x="279841" y="488026"/>
                    </a:cubicBezTo>
                    <a:cubicBezTo>
                      <a:pt x="284670" y="479196"/>
                      <a:pt x="289442" y="470328"/>
                      <a:pt x="293423" y="461079"/>
                    </a:cubicBezTo>
                    <a:cubicBezTo>
                      <a:pt x="295233" y="456660"/>
                      <a:pt x="296605" y="452088"/>
                      <a:pt x="297576" y="447430"/>
                    </a:cubicBezTo>
                    <a:cubicBezTo>
                      <a:pt x="298919" y="440982"/>
                      <a:pt x="299510" y="434371"/>
                      <a:pt x="299443" y="427789"/>
                    </a:cubicBezTo>
                    <a:cubicBezTo>
                      <a:pt x="299405" y="425694"/>
                      <a:pt x="299272" y="423617"/>
                      <a:pt x="299024" y="421551"/>
                    </a:cubicBezTo>
                    <a:cubicBezTo>
                      <a:pt x="298081" y="413407"/>
                      <a:pt x="295529" y="405472"/>
                      <a:pt x="291490" y="398310"/>
                    </a:cubicBezTo>
                    <a:cubicBezTo>
                      <a:pt x="291061" y="397538"/>
                      <a:pt x="290614" y="396786"/>
                      <a:pt x="290147" y="396033"/>
                    </a:cubicBezTo>
                    <a:cubicBezTo>
                      <a:pt x="285489" y="388213"/>
                      <a:pt x="279517" y="381184"/>
                      <a:pt x="273059" y="374840"/>
                    </a:cubicBezTo>
                    <a:cubicBezTo>
                      <a:pt x="263229" y="365363"/>
                      <a:pt x="253161" y="356114"/>
                      <a:pt x="244008" y="345970"/>
                    </a:cubicBezTo>
                    <a:cubicBezTo>
                      <a:pt x="230720" y="332216"/>
                      <a:pt x="221176" y="315404"/>
                      <a:pt x="211718" y="298992"/>
                    </a:cubicBezTo>
                    <a:cubicBezTo>
                      <a:pt x="205031" y="287905"/>
                      <a:pt x="197716" y="277171"/>
                      <a:pt x="192211" y="265407"/>
                    </a:cubicBezTo>
                    <a:cubicBezTo>
                      <a:pt x="186915" y="254453"/>
                      <a:pt x="182886" y="242871"/>
                      <a:pt x="180524" y="230927"/>
                    </a:cubicBezTo>
                    <a:cubicBezTo>
                      <a:pt x="178476" y="221335"/>
                      <a:pt x="178323" y="211534"/>
                      <a:pt x="174170" y="202561"/>
                    </a:cubicBezTo>
                    <a:cubicBezTo>
                      <a:pt x="171865" y="197408"/>
                      <a:pt x="169008" y="192493"/>
                      <a:pt x="165531" y="188045"/>
                    </a:cubicBezTo>
                    <a:cubicBezTo>
                      <a:pt x="158149" y="179187"/>
                      <a:pt x="149891" y="171024"/>
                      <a:pt x="143433" y="161413"/>
                    </a:cubicBezTo>
                    <a:cubicBezTo>
                      <a:pt x="136756" y="152126"/>
                      <a:pt x="131965" y="141087"/>
                      <a:pt x="132470" y="129457"/>
                    </a:cubicBezTo>
                    <a:cubicBezTo>
                      <a:pt x="132660" y="121046"/>
                      <a:pt x="134566" y="112788"/>
                      <a:pt x="136823" y="104720"/>
                    </a:cubicBezTo>
                    <a:cubicBezTo>
                      <a:pt x="139366" y="95653"/>
                      <a:pt x="142824" y="86823"/>
                      <a:pt x="147443" y="78612"/>
                    </a:cubicBezTo>
                    <a:cubicBezTo>
                      <a:pt x="173408" y="34435"/>
                      <a:pt x="227558" y="38407"/>
                      <a:pt x="270678" y="50409"/>
                    </a:cubicBezTo>
                    <a:cubicBezTo>
                      <a:pt x="291833" y="56000"/>
                      <a:pt x="312492" y="63334"/>
                      <a:pt x="332619" y="71907"/>
                    </a:cubicBezTo>
                    <a:cubicBezTo>
                      <a:pt x="343068" y="76431"/>
                      <a:pt x="353212" y="81622"/>
                      <a:pt x="363585" y="86328"/>
                    </a:cubicBezTo>
                    <a:cubicBezTo>
                      <a:pt x="376767" y="92424"/>
                      <a:pt x="389102" y="100129"/>
                      <a:pt x="402066" y="106645"/>
                    </a:cubicBezTo>
                    <a:cubicBezTo>
                      <a:pt x="413096" y="112179"/>
                      <a:pt x="424192" y="117608"/>
                      <a:pt x="435632" y="122256"/>
                    </a:cubicBezTo>
                    <a:cubicBezTo>
                      <a:pt x="444118" y="125799"/>
                      <a:pt x="453186" y="129066"/>
                      <a:pt x="462425" y="128704"/>
                    </a:cubicBezTo>
                    <a:cubicBezTo>
                      <a:pt x="464712" y="128666"/>
                      <a:pt x="466959" y="128514"/>
                      <a:pt x="469198" y="128247"/>
                    </a:cubicBezTo>
                    <a:cubicBezTo>
                      <a:pt x="488095" y="125999"/>
                      <a:pt x="505269" y="116055"/>
                      <a:pt x="521862" y="107168"/>
                    </a:cubicBezTo>
                    <a:cubicBezTo>
                      <a:pt x="531034" y="102158"/>
                      <a:pt x="540150" y="97015"/>
                      <a:pt x="549141" y="91681"/>
                    </a:cubicBezTo>
                    <a:cubicBezTo>
                      <a:pt x="556609" y="87147"/>
                      <a:pt x="564314" y="82765"/>
                      <a:pt x="570410" y="76422"/>
                    </a:cubicBezTo>
                    <a:cubicBezTo>
                      <a:pt x="575440" y="71412"/>
                      <a:pt x="579354" y="65458"/>
                      <a:pt x="583069" y="59439"/>
                    </a:cubicBezTo>
                    <a:cubicBezTo>
                      <a:pt x="588927" y="50152"/>
                      <a:pt x="593585" y="41151"/>
                      <a:pt x="598700" y="31597"/>
                    </a:cubicBezTo>
                    <a:cubicBezTo>
                      <a:pt x="603729" y="22091"/>
                      <a:pt x="609615" y="12642"/>
                      <a:pt x="618759" y="6594"/>
                    </a:cubicBezTo>
                    <a:cubicBezTo>
                      <a:pt x="624636" y="2250"/>
                      <a:pt x="631494" y="184"/>
                      <a:pt x="638552" y="12"/>
                    </a:cubicBezTo>
                    <a:cubicBezTo>
                      <a:pt x="642429" y="-83"/>
                      <a:pt x="646372" y="384"/>
                      <a:pt x="650239" y="1355"/>
                    </a:cubicBezTo>
                    <a:cubicBezTo>
                      <a:pt x="670337" y="6565"/>
                      <a:pt x="688625" y="17005"/>
                      <a:pt x="708647" y="22444"/>
                    </a:cubicBezTo>
                    <a:cubicBezTo>
                      <a:pt x="712485" y="23463"/>
                      <a:pt x="716381" y="24187"/>
                      <a:pt x="720296" y="24815"/>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9"/>
              <p:cNvSpPr/>
              <p:nvPr/>
            </p:nvSpPr>
            <p:spPr>
              <a:xfrm>
                <a:off x="3771360" y="1598760"/>
                <a:ext cx="692464" cy="726538"/>
              </a:xfrm>
              <a:custGeom>
                <a:rect b="b" l="l" r="r" t="t"/>
                <a:pathLst>
                  <a:path extrusionOk="0" h="726538" w="699459">
                    <a:moveTo>
                      <a:pt x="692863" y="141"/>
                    </a:moveTo>
                    <a:lnTo>
                      <a:pt x="692863" y="6741"/>
                    </a:lnTo>
                    <a:cubicBezTo>
                      <a:pt x="692644" y="6751"/>
                      <a:pt x="692425" y="6760"/>
                      <a:pt x="692205" y="6770"/>
                    </a:cubicBezTo>
                    <a:cubicBezTo>
                      <a:pt x="687672" y="6951"/>
                      <a:pt x="683119" y="6970"/>
                      <a:pt x="678594" y="7122"/>
                    </a:cubicBezTo>
                    <a:cubicBezTo>
                      <a:pt x="675908" y="7151"/>
                      <a:pt x="673308" y="7199"/>
                      <a:pt x="670812" y="7275"/>
                    </a:cubicBezTo>
                    <a:cubicBezTo>
                      <a:pt x="639999" y="8294"/>
                      <a:pt x="622711" y="14257"/>
                      <a:pt x="598699" y="37736"/>
                    </a:cubicBezTo>
                    <a:cubicBezTo>
                      <a:pt x="572619" y="63063"/>
                      <a:pt x="537396" y="111573"/>
                      <a:pt x="498391" y="112650"/>
                    </a:cubicBezTo>
                    <a:cubicBezTo>
                      <a:pt x="492428" y="112783"/>
                      <a:pt x="486475" y="112469"/>
                      <a:pt x="480541" y="111964"/>
                    </a:cubicBezTo>
                    <a:cubicBezTo>
                      <a:pt x="473883" y="111383"/>
                      <a:pt x="467235" y="110545"/>
                      <a:pt x="460615" y="109735"/>
                    </a:cubicBezTo>
                    <a:cubicBezTo>
                      <a:pt x="448442" y="108249"/>
                      <a:pt x="436193" y="106744"/>
                      <a:pt x="424496" y="102925"/>
                    </a:cubicBezTo>
                    <a:cubicBezTo>
                      <a:pt x="418228" y="100905"/>
                      <a:pt x="412218" y="98315"/>
                      <a:pt x="406398" y="95314"/>
                    </a:cubicBezTo>
                    <a:cubicBezTo>
                      <a:pt x="394749" y="89314"/>
                      <a:pt x="383881" y="81694"/>
                      <a:pt x="373385" y="73874"/>
                    </a:cubicBezTo>
                    <a:cubicBezTo>
                      <a:pt x="362202" y="65730"/>
                      <a:pt x="350515" y="57671"/>
                      <a:pt x="338761" y="50537"/>
                    </a:cubicBezTo>
                    <a:cubicBezTo>
                      <a:pt x="329236" y="44870"/>
                      <a:pt x="319197" y="40145"/>
                      <a:pt x="309129" y="35554"/>
                    </a:cubicBezTo>
                    <a:cubicBezTo>
                      <a:pt x="301795" y="32211"/>
                      <a:pt x="294403" y="28954"/>
                      <a:pt x="286812" y="26210"/>
                    </a:cubicBezTo>
                    <a:cubicBezTo>
                      <a:pt x="278125" y="23077"/>
                      <a:pt x="269191" y="20753"/>
                      <a:pt x="260151" y="18876"/>
                    </a:cubicBezTo>
                    <a:cubicBezTo>
                      <a:pt x="245502" y="15809"/>
                      <a:pt x="230567" y="13961"/>
                      <a:pt x="215670" y="15885"/>
                    </a:cubicBezTo>
                    <a:cubicBezTo>
                      <a:pt x="205507" y="17333"/>
                      <a:pt x="195124" y="19867"/>
                      <a:pt x="186885" y="26287"/>
                    </a:cubicBezTo>
                    <a:cubicBezTo>
                      <a:pt x="180294" y="31363"/>
                      <a:pt x="174731" y="37945"/>
                      <a:pt x="171569" y="45689"/>
                    </a:cubicBezTo>
                    <a:cubicBezTo>
                      <a:pt x="169874" y="49518"/>
                      <a:pt x="168731" y="53576"/>
                      <a:pt x="168873" y="57786"/>
                    </a:cubicBezTo>
                    <a:cubicBezTo>
                      <a:pt x="169054" y="69044"/>
                      <a:pt x="171502" y="80084"/>
                      <a:pt x="173217" y="91171"/>
                    </a:cubicBezTo>
                    <a:cubicBezTo>
                      <a:pt x="176532" y="111488"/>
                      <a:pt x="179132" y="131928"/>
                      <a:pt x="179408" y="152531"/>
                    </a:cubicBezTo>
                    <a:cubicBezTo>
                      <a:pt x="179865" y="166056"/>
                      <a:pt x="181980" y="179668"/>
                      <a:pt x="187066" y="192250"/>
                    </a:cubicBezTo>
                    <a:cubicBezTo>
                      <a:pt x="192505" y="205804"/>
                      <a:pt x="200906" y="217901"/>
                      <a:pt x="209602" y="229512"/>
                    </a:cubicBezTo>
                    <a:cubicBezTo>
                      <a:pt x="214622" y="236227"/>
                      <a:pt x="219785" y="242847"/>
                      <a:pt x="225643" y="248857"/>
                    </a:cubicBezTo>
                    <a:cubicBezTo>
                      <a:pt x="243035" y="267088"/>
                      <a:pt x="265381" y="278718"/>
                      <a:pt x="287622" y="289939"/>
                    </a:cubicBezTo>
                    <a:cubicBezTo>
                      <a:pt x="290289" y="291282"/>
                      <a:pt x="292956" y="292625"/>
                      <a:pt x="295613" y="293977"/>
                    </a:cubicBezTo>
                    <a:cubicBezTo>
                      <a:pt x="299956" y="296339"/>
                      <a:pt x="304347" y="298740"/>
                      <a:pt x="308500" y="301492"/>
                    </a:cubicBezTo>
                    <a:cubicBezTo>
                      <a:pt x="312444" y="304102"/>
                      <a:pt x="316149" y="307026"/>
                      <a:pt x="319359" y="310532"/>
                    </a:cubicBezTo>
                    <a:cubicBezTo>
                      <a:pt x="324617" y="316494"/>
                      <a:pt x="328560" y="323486"/>
                      <a:pt x="332580" y="330306"/>
                    </a:cubicBezTo>
                    <a:cubicBezTo>
                      <a:pt x="336561" y="337373"/>
                      <a:pt x="340466" y="344603"/>
                      <a:pt x="343572" y="352137"/>
                    </a:cubicBezTo>
                    <a:cubicBezTo>
                      <a:pt x="345419" y="356623"/>
                      <a:pt x="346981" y="361224"/>
                      <a:pt x="348105" y="365948"/>
                    </a:cubicBezTo>
                    <a:cubicBezTo>
                      <a:pt x="348201" y="366339"/>
                      <a:pt x="348286" y="366729"/>
                      <a:pt x="348363" y="367129"/>
                    </a:cubicBezTo>
                    <a:cubicBezTo>
                      <a:pt x="351753" y="384065"/>
                      <a:pt x="339571" y="407325"/>
                      <a:pt x="332780" y="422584"/>
                    </a:cubicBezTo>
                    <a:cubicBezTo>
                      <a:pt x="330522" y="427261"/>
                      <a:pt x="328208" y="431909"/>
                      <a:pt x="325826" y="436538"/>
                    </a:cubicBezTo>
                    <a:cubicBezTo>
                      <a:pt x="320978" y="445939"/>
                      <a:pt x="315835" y="455207"/>
                      <a:pt x="310205" y="464141"/>
                    </a:cubicBezTo>
                    <a:cubicBezTo>
                      <a:pt x="303947" y="474095"/>
                      <a:pt x="297089" y="483639"/>
                      <a:pt x="289384" y="492545"/>
                    </a:cubicBezTo>
                    <a:cubicBezTo>
                      <a:pt x="281088" y="501917"/>
                      <a:pt x="271829" y="510376"/>
                      <a:pt x="262495" y="518710"/>
                    </a:cubicBezTo>
                    <a:cubicBezTo>
                      <a:pt x="254360" y="525768"/>
                      <a:pt x="246102" y="532874"/>
                      <a:pt x="237549" y="539627"/>
                    </a:cubicBezTo>
                    <a:cubicBezTo>
                      <a:pt x="219423" y="553934"/>
                      <a:pt x="200030" y="566630"/>
                      <a:pt x="177951" y="573631"/>
                    </a:cubicBezTo>
                    <a:cubicBezTo>
                      <a:pt x="172055" y="575327"/>
                      <a:pt x="166121" y="576774"/>
                      <a:pt x="160139" y="578060"/>
                    </a:cubicBezTo>
                    <a:cubicBezTo>
                      <a:pt x="139260" y="582547"/>
                      <a:pt x="117943" y="585014"/>
                      <a:pt x="96864" y="588424"/>
                    </a:cubicBezTo>
                    <a:cubicBezTo>
                      <a:pt x="94969" y="588728"/>
                      <a:pt x="93083" y="589043"/>
                      <a:pt x="91197" y="589367"/>
                    </a:cubicBezTo>
                    <a:cubicBezTo>
                      <a:pt x="74185" y="591986"/>
                      <a:pt x="57469" y="596253"/>
                      <a:pt x="41105" y="601559"/>
                    </a:cubicBezTo>
                    <a:cubicBezTo>
                      <a:pt x="30532" y="605045"/>
                      <a:pt x="19579" y="608302"/>
                      <a:pt x="10444" y="614884"/>
                    </a:cubicBezTo>
                    <a:cubicBezTo>
                      <a:pt x="-2043" y="624228"/>
                      <a:pt x="9120" y="633725"/>
                      <a:pt x="17788" y="640783"/>
                    </a:cubicBezTo>
                    <a:cubicBezTo>
                      <a:pt x="20903" y="643383"/>
                      <a:pt x="23989" y="646021"/>
                      <a:pt x="27170" y="648545"/>
                    </a:cubicBezTo>
                    <a:cubicBezTo>
                      <a:pt x="60165" y="675082"/>
                      <a:pt x="102284" y="683302"/>
                      <a:pt x="140956" y="697999"/>
                    </a:cubicBezTo>
                    <a:cubicBezTo>
                      <a:pt x="160387" y="705019"/>
                      <a:pt x="179408" y="713401"/>
                      <a:pt x="197068" y="724193"/>
                    </a:cubicBezTo>
                    <a:cubicBezTo>
                      <a:pt x="198258" y="724926"/>
                      <a:pt x="199449" y="725679"/>
                      <a:pt x="200630" y="726431"/>
                    </a:cubicBezTo>
                    <a:lnTo>
                      <a:pt x="189295" y="726431"/>
                    </a:lnTo>
                    <a:cubicBezTo>
                      <a:pt x="168569" y="715287"/>
                      <a:pt x="146452" y="706924"/>
                      <a:pt x="124220" y="699266"/>
                    </a:cubicBezTo>
                    <a:cubicBezTo>
                      <a:pt x="87159" y="686883"/>
                      <a:pt x="49963" y="675796"/>
                      <a:pt x="19626" y="649879"/>
                    </a:cubicBezTo>
                    <a:cubicBezTo>
                      <a:pt x="15102" y="646221"/>
                      <a:pt x="10787" y="642278"/>
                      <a:pt x="6739" y="638087"/>
                    </a:cubicBezTo>
                    <a:cubicBezTo>
                      <a:pt x="5034" y="636287"/>
                      <a:pt x="3405" y="634334"/>
                      <a:pt x="2215" y="632143"/>
                    </a:cubicBezTo>
                    <a:cubicBezTo>
                      <a:pt x="-6587" y="616703"/>
                      <a:pt x="12892" y="606864"/>
                      <a:pt x="24798" y="602321"/>
                    </a:cubicBezTo>
                    <a:cubicBezTo>
                      <a:pt x="41638" y="596015"/>
                      <a:pt x="58926" y="590757"/>
                      <a:pt x="76538" y="587071"/>
                    </a:cubicBezTo>
                    <a:cubicBezTo>
                      <a:pt x="81662" y="586071"/>
                      <a:pt x="86816" y="585176"/>
                      <a:pt x="91969" y="584337"/>
                    </a:cubicBezTo>
                    <a:cubicBezTo>
                      <a:pt x="98693" y="583251"/>
                      <a:pt x="105437" y="582251"/>
                      <a:pt x="112171" y="581223"/>
                    </a:cubicBezTo>
                    <a:cubicBezTo>
                      <a:pt x="126106" y="578822"/>
                      <a:pt x="140270" y="576975"/>
                      <a:pt x="154167" y="574098"/>
                    </a:cubicBezTo>
                    <a:cubicBezTo>
                      <a:pt x="164454" y="571974"/>
                      <a:pt x="174579" y="569278"/>
                      <a:pt x="184352" y="565383"/>
                    </a:cubicBezTo>
                    <a:cubicBezTo>
                      <a:pt x="201106" y="558344"/>
                      <a:pt x="216270" y="548247"/>
                      <a:pt x="230576" y="537055"/>
                    </a:cubicBezTo>
                    <a:cubicBezTo>
                      <a:pt x="237044" y="531998"/>
                      <a:pt x="243330" y="526721"/>
                      <a:pt x="249512" y="521396"/>
                    </a:cubicBezTo>
                    <a:cubicBezTo>
                      <a:pt x="262418" y="510138"/>
                      <a:pt x="274410" y="499089"/>
                      <a:pt x="285602" y="486420"/>
                    </a:cubicBezTo>
                    <a:cubicBezTo>
                      <a:pt x="291651" y="479248"/>
                      <a:pt x="297251" y="471695"/>
                      <a:pt x="302490" y="463875"/>
                    </a:cubicBezTo>
                    <a:cubicBezTo>
                      <a:pt x="307376" y="456588"/>
                      <a:pt x="311920" y="449063"/>
                      <a:pt x="316197" y="441396"/>
                    </a:cubicBezTo>
                    <a:cubicBezTo>
                      <a:pt x="323074" y="429070"/>
                      <a:pt x="329246" y="416354"/>
                      <a:pt x="334932" y="403610"/>
                    </a:cubicBezTo>
                    <a:cubicBezTo>
                      <a:pt x="339314" y="393266"/>
                      <a:pt x="343686" y="382217"/>
                      <a:pt x="342476" y="370768"/>
                    </a:cubicBezTo>
                    <a:cubicBezTo>
                      <a:pt x="342428" y="370463"/>
                      <a:pt x="342381" y="370158"/>
                      <a:pt x="342324" y="369853"/>
                    </a:cubicBezTo>
                    <a:cubicBezTo>
                      <a:pt x="341647" y="366148"/>
                      <a:pt x="340523" y="362557"/>
                      <a:pt x="339219" y="359023"/>
                    </a:cubicBezTo>
                    <a:cubicBezTo>
                      <a:pt x="338809" y="357900"/>
                      <a:pt x="338380" y="356776"/>
                      <a:pt x="337933" y="355661"/>
                    </a:cubicBezTo>
                    <a:cubicBezTo>
                      <a:pt x="333694" y="345431"/>
                      <a:pt x="328360" y="335659"/>
                      <a:pt x="322540" y="326248"/>
                    </a:cubicBezTo>
                    <a:cubicBezTo>
                      <a:pt x="319873" y="322000"/>
                      <a:pt x="317101" y="317780"/>
                      <a:pt x="313644" y="314132"/>
                    </a:cubicBezTo>
                    <a:cubicBezTo>
                      <a:pt x="311053" y="311646"/>
                      <a:pt x="308224" y="309455"/>
                      <a:pt x="305262" y="307465"/>
                    </a:cubicBezTo>
                    <a:cubicBezTo>
                      <a:pt x="298871" y="303178"/>
                      <a:pt x="291822" y="299816"/>
                      <a:pt x="285002" y="296273"/>
                    </a:cubicBezTo>
                    <a:cubicBezTo>
                      <a:pt x="284240" y="295882"/>
                      <a:pt x="283488" y="295482"/>
                      <a:pt x="282735" y="295082"/>
                    </a:cubicBezTo>
                    <a:cubicBezTo>
                      <a:pt x="265581" y="286433"/>
                      <a:pt x="248369" y="277509"/>
                      <a:pt x="233634" y="265031"/>
                    </a:cubicBezTo>
                    <a:cubicBezTo>
                      <a:pt x="222013" y="255639"/>
                      <a:pt x="212365" y="244133"/>
                      <a:pt x="203497" y="232179"/>
                    </a:cubicBezTo>
                    <a:cubicBezTo>
                      <a:pt x="185628" y="209300"/>
                      <a:pt x="175112" y="188164"/>
                      <a:pt x="173331" y="158703"/>
                    </a:cubicBezTo>
                    <a:cubicBezTo>
                      <a:pt x="172531" y="144606"/>
                      <a:pt x="172274" y="130319"/>
                      <a:pt x="170236" y="116346"/>
                    </a:cubicBezTo>
                    <a:cubicBezTo>
                      <a:pt x="168083" y="98810"/>
                      <a:pt x="164749" y="81417"/>
                      <a:pt x="163168" y="63815"/>
                    </a:cubicBezTo>
                    <a:cubicBezTo>
                      <a:pt x="162844" y="59129"/>
                      <a:pt x="162825" y="54347"/>
                      <a:pt x="164035" y="49785"/>
                    </a:cubicBezTo>
                    <a:cubicBezTo>
                      <a:pt x="165540" y="44670"/>
                      <a:pt x="167740" y="39707"/>
                      <a:pt x="170674" y="35269"/>
                    </a:cubicBezTo>
                    <a:cubicBezTo>
                      <a:pt x="178170" y="24248"/>
                      <a:pt x="189438" y="15600"/>
                      <a:pt x="202544" y="12599"/>
                    </a:cubicBezTo>
                    <a:cubicBezTo>
                      <a:pt x="235148" y="4074"/>
                      <a:pt x="273867" y="13685"/>
                      <a:pt x="304147" y="26801"/>
                    </a:cubicBezTo>
                    <a:cubicBezTo>
                      <a:pt x="314606" y="31163"/>
                      <a:pt x="324912" y="35964"/>
                      <a:pt x="334951" y="41231"/>
                    </a:cubicBezTo>
                    <a:cubicBezTo>
                      <a:pt x="345334" y="46918"/>
                      <a:pt x="355259" y="53385"/>
                      <a:pt x="365117" y="59929"/>
                    </a:cubicBezTo>
                    <a:cubicBezTo>
                      <a:pt x="382233" y="71721"/>
                      <a:pt x="395645" y="82494"/>
                      <a:pt x="411685" y="90323"/>
                    </a:cubicBezTo>
                    <a:cubicBezTo>
                      <a:pt x="421343" y="95038"/>
                      <a:pt x="431944" y="98677"/>
                      <a:pt x="444889" y="100839"/>
                    </a:cubicBezTo>
                    <a:cubicBezTo>
                      <a:pt x="455424" y="102772"/>
                      <a:pt x="465234" y="103820"/>
                      <a:pt x="475731" y="104820"/>
                    </a:cubicBezTo>
                    <a:cubicBezTo>
                      <a:pt x="479055" y="105116"/>
                      <a:pt x="482417" y="105458"/>
                      <a:pt x="485780" y="105716"/>
                    </a:cubicBezTo>
                    <a:cubicBezTo>
                      <a:pt x="493609" y="106335"/>
                      <a:pt x="501477" y="106497"/>
                      <a:pt x="509116" y="104515"/>
                    </a:cubicBezTo>
                    <a:cubicBezTo>
                      <a:pt x="529509" y="98600"/>
                      <a:pt x="545225" y="83122"/>
                      <a:pt x="560122" y="68806"/>
                    </a:cubicBezTo>
                    <a:cubicBezTo>
                      <a:pt x="577067" y="52919"/>
                      <a:pt x="591107" y="33964"/>
                      <a:pt x="609500" y="19638"/>
                    </a:cubicBezTo>
                    <a:cubicBezTo>
                      <a:pt x="619692" y="11685"/>
                      <a:pt x="631446" y="5636"/>
                      <a:pt x="644161" y="3008"/>
                    </a:cubicBezTo>
                    <a:cubicBezTo>
                      <a:pt x="657287" y="417"/>
                      <a:pt x="670708" y="-107"/>
                      <a:pt x="684100" y="17"/>
                    </a:cubicBezTo>
                    <a:cubicBezTo>
                      <a:pt x="687024" y="45"/>
                      <a:pt x="689958" y="102"/>
                      <a:pt x="692872" y="179"/>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9"/>
              <p:cNvSpPr/>
              <p:nvPr/>
            </p:nvSpPr>
            <p:spPr>
              <a:xfrm>
                <a:off x="3786120" y="1620360"/>
                <a:ext cx="677853" cy="705031"/>
              </a:xfrm>
              <a:custGeom>
                <a:rect b="b" l="l" r="r" t="t"/>
                <a:pathLst>
                  <a:path extrusionOk="0" h="705031" w="679552">
                    <a:moveTo>
                      <a:pt x="678261" y="152"/>
                    </a:moveTo>
                    <a:lnTo>
                      <a:pt x="678261" y="6534"/>
                    </a:lnTo>
                    <a:cubicBezTo>
                      <a:pt x="675394" y="6639"/>
                      <a:pt x="672508" y="6534"/>
                      <a:pt x="669660" y="6534"/>
                    </a:cubicBezTo>
                    <a:cubicBezTo>
                      <a:pt x="663669" y="6525"/>
                      <a:pt x="656868" y="6353"/>
                      <a:pt x="650105" y="6829"/>
                    </a:cubicBezTo>
                    <a:cubicBezTo>
                      <a:pt x="640809" y="7468"/>
                      <a:pt x="631598" y="9306"/>
                      <a:pt x="624626" y="14402"/>
                    </a:cubicBezTo>
                    <a:cubicBezTo>
                      <a:pt x="617463" y="20174"/>
                      <a:pt x="612919" y="28003"/>
                      <a:pt x="607662" y="35300"/>
                    </a:cubicBezTo>
                    <a:cubicBezTo>
                      <a:pt x="607338" y="35766"/>
                      <a:pt x="607014" y="36224"/>
                      <a:pt x="606680" y="36700"/>
                    </a:cubicBezTo>
                    <a:cubicBezTo>
                      <a:pt x="599651" y="46749"/>
                      <a:pt x="592783" y="56893"/>
                      <a:pt x="585830" y="66989"/>
                    </a:cubicBezTo>
                    <a:cubicBezTo>
                      <a:pt x="581534" y="73209"/>
                      <a:pt x="577162" y="79381"/>
                      <a:pt x="572714" y="85506"/>
                    </a:cubicBezTo>
                    <a:cubicBezTo>
                      <a:pt x="569657" y="89735"/>
                      <a:pt x="566561" y="93936"/>
                      <a:pt x="563446" y="98117"/>
                    </a:cubicBezTo>
                    <a:cubicBezTo>
                      <a:pt x="557579" y="105832"/>
                      <a:pt x="551750" y="113709"/>
                      <a:pt x="544473" y="120167"/>
                    </a:cubicBezTo>
                    <a:cubicBezTo>
                      <a:pt x="543320" y="121168"/>
                      <a:pt x="542139" y="122149"/>
                      <a:pt x="540920" y="123092"/>
                    </a:cubicBezTo>
                    <a:cubicBezTo>
                      <a:pt x="536938" y="126206"/>
                      <a:pt x="532643" y="128949"/>
                      <a:pt x="527947" y="130835"/>
                    </a:cubicBezTo>
                    <a:cubicBezTo>
                      <a:pt x="518107" y="134645"/>
                      <a:pt x="507849" y="137303"/>
                      <a:pt x="497648" y="139922"/>
                    </a:cubicBezTo>
                    <a:cubicBezTo>
                      <a:pt x="497552" y="139951"/>
                      <a:pt x="497457" y="139970"/>
                      <a:pt x="497362" y="139998"/>
                    </a:cubicBezTo>
                    <a:cubicBezTo>
                      <a:pt x="496333" y="140246"/>
                      <a:pt x="495295" y="140494"/>
                      <a:pt x="494257" y="140741"/>
                    </a:cubicBezTo>
                    <a:cubicBezTo>
                      <a:pt x="468958" y="146656"/>
                      <a:pt x="440298" y="149828"/>
                      <a:pt x="417047" y="136703"/>
                    </a:cubicBezTo>
                    <a:cubicBezTo>
                      <a:pt x="415571" y="135874"/>
                      <a:pt x="414123" y="134979"/>
                      <a:pt x="412694" y="134007"/>
                    </a:cubicBezTo>
                    <a:cubicBezTo>
                      <a:pt x="404617" y="128168"/>
                      <a:pt x="397711" y="120901"/>
                      <a:pt x="391082" y="113500"/>
                    </a:cubicBezTo>
                    <a:cubicBezTo>
                      <a:pt x="384948" y="106632"/>
                      <a:pt x="378890" y="99641"/>
                      <a:pt x="372623" y="92859"/>
                    </a:cubicBezTo>
                    <a:cubicBezTo>
                      <a:pt x="363193" y="82629"/>
                      <a:pt x="353296" y="72847"/>
                      <a:pt x="341971" y="64684"/>
                    </a:cubicBezTo>
                    <a:cubicBezTo>
                      <a:pt x="326055" y="53388"/>
                      <a:pt x="309253" y="43396"/>
                      <a:pt x="292756" y="32985"/>
                    </a:cubicBezTo>
                    <a:cubicBezTo>
                      <a:pt x="284640" y="27870"/>
                      <a:pt x="276620" y="22450"/>
                      <a:pt x="267638" y="18955"/>
                    </a:cubicBezTo>
                    <a:cubicBezTo>
                      <a:pt x="259818" y="15802"/>
                      <a:pt x="255694" y="15516"/>
                      <a:pt x="247293" y="16983"/>
                    </a:cubicBezTo>
                    <a:cubicBezTo>
                      <a:pt x="240120" y="18145"/>
                      <a:pt x="233119" y="20288"/>
                      <a:pt x="226471" y="23212"/>
                    </a:cubicBezTo>
                    <a:cubicBezTo>
                      <a:pt x="207192" y="31404"/>
                      <a:pt x="194572" y="49473"/>
                      <a:pt x="185523" y="67637"/>
                    </a:cubicBezTo>
                    <a:cubicBezTo>
                      <a:pt x="182265" y="74190"/>
                      <a:pt x="180141" y="81239"/>
                      <a:pt x="179532" y="88544"/>
                    </a:cubicBezTo>
                    <a:cubicBezTo>
                      <a:pt x="178656" y="97907"/>
                      <a:pt x="178656" y="107318"/>
                      <a:pt x="178903" y="116710"/>
                    </a:cubicBezTo>
                    <a:cubicBezTo>
                      <a:pt x="179570" y="136227"/>
                      <a:pt x="179903" y="157677"/>
                      <a:pt x="192953" y="173488"/>
                    </a:cubicBezTo>
                    <a:cubicBezTo>
                      <a:pt x="203335" y="186519"/>
                      <a:pt x="216975" y="196253"/>
                      <a:pt x="230976" y="205035"/>
                    </a:cubicBezTo>
                    <a:cubicBezTo>
                      <a:pt x="242025" y="212179"/>
                      <a:pt x="253331" y="218894"/>
                      <a:pt x="264666" y="225562"/>
                    </a:cubicBezTo>
                    <a:cubicBezTo>
                      <a:pt x="271429" y="229695"/>
                      <a:pt x="278601" y="233696"/>
                      <a:pt x="285412" y="238144"/>
                    </a:cubicBezTo>
                    <a:cubicBezTo>
                      <a:pt x="293413" y="243373"/>
                      <a:pt x="300909" y="249231"/>
                      <a:pt x="306672" y="256699"/>
                    </a:cubicBezTo>
                    <a:cubicBezTo>
                      <a:pt x="308500" y="259070"/>
                      <a:pt x="310148" y="261604"/>
                      <a:pt x="311596" y="264328"/>
                    </a:cubicBezTo>
                    <a:cubicBezTo>
                      <a:pt x="315196" y="271348"/>
                      <a:pt x="317149" y="279073"/>
                      <a:pt x="320464" y="286217"/>
                    </a:cubicBezTo>
                    <a:cubicBezTo>
                      <a:pt x="325283" y="296761"/>
                      <a:pt x="330951" y="306896"/>
                      <a:pt x="336123" y="317268"/>
                    </a:cubicBezTo>
                    <a:cubicBezTo>
                      <a:pt x="338923" y="322898"/>
                      <a:pt x="341581" y="328613"/>
                      <a:pt x="343857" y="334509"/>
                    </a:cubicBezTo>
                    <a:cubicBezTo>
                      <a:pt x="344524" y="336185"/>
                      <a:pt x="345181" y="337871"/>
                      <a:pt x="345819" y="339566"/>
                    </a:cubicBezTo>
                    <a:cubicBezTo>
                      <a:pt x="349610" y="349663"/>
                      <a:pt x="352696" y="360140"/>
                      <a:pt x="353049" y="370961"/>
                    </a:cubicBezTo>
                    <a:cubicBezTo>
                      <a:pt x="353230" y="380048"/>
                      <a:pt x="352125" y="388153"/>
                      <a:pt x="350067" y="395716"/>
                    </a:cubicBezTo>
                    <a:cubicBezTo>
                      <a:pt x="345505" y="412509"/>
                      <a:pt x="336275" y="426606"/>
                      <a:pt x="326112" y="442722"/>
                    </a:cubicBezTo>
                    <a:cubicBezTo>
                      <a:pt x="325788" y="443236"/>
                      <a:pt x="325464" y="443741"/>
                      <a:pt x="325150" y="444256"/>
                    </a:cubicBezTo>
                    <a:cubicBezTo>
                      <a:pt x="317559" y="456476"/>
                      <a:pt x="310196" y="468859"/>
                      <a:pt x="302452" y="480984"/>
                    </a:cubicBezTo>
                    <a:cubicBezTo>
                      <a:pt x="290898" y="498672"/>
                      <a:pt x="279030" y="516484"/>
                      <a:pt x="264819" y="532171"/>
                    </a:cubicBezTo>
                    <a:cubicBezTo>
                      <a:pt x="259675" y="537858"/>
                      <a:pt x="254227" y="543249"/>
                      <a:pt x="248369" y="548269"/>
                    </a:cubicBezTo>
                    <a:cubicBezTo>
                      <a:pt x="231700" y="562747"/>
                      <a:pt x="216927" y="569728"/>
                      <a:pt x="194715" y="571519"/>
                    </a:cubicBezTo>
                    <a:cubicBezTo>
                      <a:pt x="187809" y="572233"/>
                      <a:pt x="180913" y="573043"/>
                      <a:pt x="174017" y="573815"/>
                    </a:cubicBezTo>
                    <a:cubicBezTo>
                      <a:pt x="162758" y="575072"/>
                      <a:pt x="151500" y="576186"/>
                      <a:pt x="140165" y="576510"/>
                    </a:cubicBezTo>
                    <a:cubicBezTo>
                      <a:pt x="126144" y="577215"/>
                      <a:pt x="112228" y="578949"/>
                      <a:pt x="98303" y="580673"/>
                    </a:cubicBezTo>
                    <a:cubicBezTo>
                      <a:pt x="92683" y="581377"/>
                      <a:pt x="87063" y="582063"/>
                      <a:pt x="81434" y="582682"/>
                    </a:cubicBezTo>
                    <a:cubicBezTo>
                      <a:pt x="61889" y="584968"/>
                      <a:pt x="42429" y="586845"/>
                      <a:pt x="23455" y="591903"/>
                    </a:cubicBezTo>
                    <a:cubicBezTo>
                      <a:pt x="18826" y="593303"/>
                      <a:pt x="14368" y="595255"/>
                      <a:pt x="10196" y="597722"/>
                    </a:cubicBezTo>
                    <a:cubicBezTo>
                      <a:pt x="8215" y="599027"/>
                      <a:pt x="6101" y="600504"/>
                      <a:pt x="5329" y="602837"/>
                    </a:cubicBezTo>
                    <a:cubicBezTo>
                      <a:pt x="3891" y="612705"/>
                      <a:pt x="28903" y="622525"/>
                      <a:pt x="36247" y="626193"/>
                    </a:cubicBezTo>
                    <a:cubicBezTo>
                      <a:pt x="54383" y="634327"/>
                      <a:pt x="72852" y="641718"/>
                      <a:pt x="91111" y="649557"/>
                    </a:cubicBezTo>
                    <a:cubicBezTo>
                      <a:pt x="108875" y="657082"/>
                      <a:pt x="126697" y="664474"/>
                      <a:pt x="144937" y="670617"/>
                    </a:cubicBezTo>
                    <a:cubicBezTo>
                      <a:pt x="163816" y="676989"/>
                      <a:pt x="183180" y="681942"/>
                      <a:pt x="201649" y="689477"/>
                    </a:cubicBezTo>
                    <a:cubicBezTo>
                      <a:pt x="214841" y="695001"/>
                      <a:pt x="228166" y="700183"/>
                      <a:pt x="241616" y="705031"/>
                    </a:cubicBezTo>
                    <a:lnTo>
                      <a:pt x="232386" y="705031"/>
                    </a:lnTo>
                    <a:cubicBezTo>
                      <a:pt x="221175" y="701031"/>
                      <a:pt x="210078" y="696697"/>
                      <a:pt x="198915" y="692525"/>
                    </a:cubicBezTo>
                    <a:cubicBezTo>
                      <a:pt x="180246" y="685581"/>
                      <a:pt x="160996" y="680361"/>
                      <a:pt x="142175" y="673856"/>
                    </a:cubicBezTo>
                    <a:cubicBezTo>
                      <a:pt x="115886" y="664721"/>
                      <a:pt x="90111" y="654168"/>
                      <a:pt x="64317" y="643738"/>
                    </a:cubicBezTo>
                    <a:cubicBezTo>
                      <a:pt x="52383" y="638823"/>
                      <a:pt x="40457" y="633898"/>
                      <a:pt x="28713" y="628564"/>
                    </a:cubicBezTo>
                    <a:cubicBezTo>
                      <a:pt x="21312" y="625116"/>
                      <a:pt x="13864" y="621554"/>
                      <a:pt x="7434" y="616449"/>
                    </a:cubicBezTo>
                    <a:cubicBezTo>
                      <a:pt x="2948" y="612972"/>
                      <a:pt x="-1272" y="607295"/>
                      <a:pt x="357" y="601351"/>
                    </a:cubicBezTo>
                    <a:cubicBezTo>
                      <a:pt x="2310" y="595493"/>
                      <a:pt x="8415" y="592665"/>
                      <a:pt x="13625" y="590226"/>
                    </a:cubicBezTo>
                    <a:cubicBezTo>
                      <a:pt x="19693" y="587493"/>
                      <a:pt x="26179" y="585949"/>
                      <a:pt x="32675" y="584664"/>
                    </a:cubicBezTo>
                    <a:cubicBezTo>
                      <a:pt x="50697" y="581054"/>
                      <a:pt x="68985" y="579120"/>
                      <a:pt x="87244" y="577120"/>
                    </a:cubicBezTo>
                    <a:cubicBezTo>
                      <a:pt x="89263" y="576901"/>
                      <a:pt x="91292" y="576663"/>
                      <a:pt x="93312" y="576415"/>
                    </a:cubicBezTo>
                    <a:cubicBezTo>
                      <a:pt x="104513" y="575100"/>
                      <a:pt x="115686" y="573596"/>
                      <a:pt x="126906" y="572491"/>
                    </a:cubicBezTo>
                    <a:cubicBezTo>
                      <a:pt x="133764" y="571852"/>
                      <a:pt x="140641" y="571624"/>
                      <a:pt x="147528" y="571386"/>
                    </a:cubicBezTo>
                    <a:cubicBezTo>
                      <a:pt x="154024" y="571148"/>
                      <a:pt x="160491" y="570586"/>
                      <a:pt x="166959" y="569928"/>
                    </a:cubicBezTo>
                    <a:cubicBezTo>
                      <a:pt x="172245" y="569395"/>
                      <a:pt x="177522" y="568795"/>
                      <a:pt x="182808" y="568252"/>
                    </a:cubicBezTo>
                    <a:cubicBezTo>
                      <a:pt x="195620" y="566890"/>
                      <a:pt x="208869" y="566309"/>
                      <a:pt x="220804" y="561004"/>
                    </a:cubicBezTo>
                    <a:cubicBezTo>
                      <a:pt x="234824" y="554488"/>
                      <a:pt x="247864" y="543620"/>
                      <a:pt x="259837" y="530685"/>
                    </a:cubicBezTo>
                    <a:cubicBezTo>
                      <a:pt x="281364" y="507444"/>
                      <a:pt x="299433" y="477526"/>
                      <a:pt x="313520" y="454181"/>
                    </a:cubicBezTo>
                    <a:cubicBezTo>
                      <a:pt x="315701" y="450380"/>
                      <a:pt x="317968" y="446627"/>
                      <a:pt x="320273" y="442874"/>
                    </a:cubicBezTo>
                    <a:cubicBezTo>
                      <a:pt x="328027" y="430225"/>
                      <a:pt x="336075" y="417709"/>
                      <a:pt x="341809" y="404012"/>
                    </a:cubicBezTo>
                    <a:cubicBezTo>
                      <a:pt x="342428" y="402355"/>
                      <a:pt x="343009" y="400688"/>
                      <a:pt x="343543" y="399012"/>
                    </a:cubicBezTo>
                    <a:cubicBezTo>
                      <a:pt x="346438" y="389944"/>
                      <a:pt x="348048" y="380600"/>
                      <a:pt x="347839" y="371065"/>
                    </a:cubicBezTo>
                    <a:cubicBezTo>
                      <a:pt x="347677" y="364474"/>
                      <a:pt x="346124" y="357445"/>
                      <a:pt x="344295" y="351330"/>
                    </a:cubicBezTo>
                    <a:cubicBezTo>
                      <a:pt x="343390" y="348186"/>
                      <a:pt x="342352" y="345100"/>
                      <a:pt x="341209" y="342062"/>
                    </a:cubicBezTo>
                    <a:cubicBezTo>
                      <a:pt x="338837" y="335737"/>
                      <a:pt x="336009" y="329632"/>
                      <a:pt x="332941" y="323621"/>
                    </a:cubicBezTo>
                    <a:cubicBezTo>
                      <a:pt x="329493" y="316878"/>
                      <a:pt x="325741" y="310267"/>
                      <a:pt x="322007" y="303667"/>
                    </a:cubicBezTo>
                    <a:cubicBezTo>
                      <a:pt x="319264" y="298666"/>
                      <a:pt x="316587" y="293637"/>
                      <a:pt x="314253" y="288427"/>
                    </a:cubicBezTo>
                    <a:cubicBezTo>
                      <a:pt x="310901" y="281092"/>
                      <a:pt x="308624" y="273263"/>
                      <a:pt x="304528" y="266281"/>
                    </a:cubicBezTo>
                    <a:cubicBezTo>
                      <a:pt x="303986" y="265386"/>
                      <a:pt x="303404" y="264500"/>
                      <a:pt x="302804" y="263633"/>
                    </a:cubicBezTo>
                    <a:lnTo>
                      <a:pt x="302804" y="263633"/>
                    </a:lnTo>
                    <a:cubicBezTo>
                      <a:pt x="298623" y="257537"/>
                      <a:pt x="293337" y="252279"/>
                      <a:pt x="287364" y="247917"/>
                    </a:cubicBezTo>
                    <a:cubicBezTo>
                      <a:pt x="285831" y="246793"/>
                      <a:pt x="284269" y="245688"/>
                      <a:pt x="282678" y="244602"/>
                    </a:cubicBezTo>
                    <a:cubicBezTo>
                      <a:pt x="249350" y="221790"/>
                      <a:pt x="203525" y="205130"/>
                      <a:pt x="181685" y="170974"/>
                    </a:cubicBezTo>
                    <a:cubicBezTo>
                      <a:pt x="178170" y="164944"/>
                      <a:pt x="175789" y="158258"/>
                      <a:pt x="174407" y="151419"/>
                    </a:cubicBezTo>
                    <a:cubicBezTo>
                      <a:pt x="173188" y="144523"/>
                      <a:pt x="172693" y="137512"/>
                      <a:pt x="172283" y="130512"/>
                    </a:cubicBezTo>
                    <a:cubicBezTo>
                      <a:pt x="171645" y="119501"/>
                      <a:pt x="171321" y="108442"/>
                      <a:pt x="171883" y="97422"/>
                    </a:cubicBezTo>
                    <a:cubicBezTo>
                      <a:pt x="172312" y="90488"/>
                      <a:pt x="172817" y="83506"/>
                      <a:pt x="174655" y="76781"/>
                    </a:cubicBezTo>
                    <a:cubicBezTo>
                      <a:pt x="178027" y="64999"/>
                      <a:pt x="184761" y="54445"/>
                      <a:pt x="191895" y="44596"/>
                    </a:cubicBezTo>
                    <a:cubicBezTo>
                      <a:pt x="202344" y="30118"/>
                      <a:pt x="216794" y="18317"/>
                      <a:pt x="234139" y="13335"/>
                    </a:cubicBezTo>
                    <a:cubicBezTo>
                      <a:pt x="240854" y="11287"/>
                      <a:pt x="247788" y="9906"/>
                      <a:pt x="254770" y="9230"/>
                    </a:cubicBezTo>
                    <a:cubicBezTo>
                      <a:pt x="263209" y="8715"/>
                      <a:pt x="271086" y="12811"/>
                      <a:pt x="278487" y="16373"/>
                    </a:cubicBezTo>
                    <a:cubicBezTo>
                      <a:pt x="296251" y="26337"/>
                      <a:pt x="313453" y="37290"/>
                      <a:pt x="330675" y="48158"/>
                    </a:cubicBezTo>
                    <a:cubicBezTo>
                      <a:pt x="342047" y="55426"/>
                      <a:pt x="353154" y="63217"/>
                      <a:pt x="362831" y="72676"/>
                    </a:cubicBezTo>
                    <a:cubicBezTo>
                      <a:pt x="367946" y="77543"/>
                      <a:pt x="372765" y="82696"/>
                      <a:pt x="377452" y="87973"/>
                    </a:cubicBezTo>
                    <a:cubicBezTo>
                      <a:pt x="385977" y="97546"/>
                      <a:pt x="394102" y="107509"/>
                      <a:pt x="402903" y="116834"/>
                    </a:cubicBezTo>
                    <a:cubicBezTo>
                      <a:pt x="408284" y="122253"/>
                      <a:pt x="413256" y="127444"/>
                      <a:pt x="419819" y="131274"/>
                    </a:cubicBezTo>
                    <a:cubicBezTo>
                      <a:pt x="420648" y="131702"/>
                      <a:pt x="421467" y="132112"/>
                      <a:pt x="422305" y="132493"/>
                    </a:cubicBezTo>
                    <a:cubicBezTo>
                      <a:pt x="429820" y="136027"/>
                      <a:pt x="437964" y="138246"/>
                      <a:pt x="446194" y="139170"/>
                    </a:cubicBezTo>
                    <a:cubicBezTo>
                      <a:pt x="462396" y="140637"/>
                      <a:pt x="478655" y="137789"/>
                      <a:pt x="494324" y="134198"/>
                    </a:cubicBezTo>
                    <a:cubicBezTo>
                      <a:pt x="496829" y="133617"/>
                      <a:pt x="499334" y="132988"/>
                      <a:pt x="501810" y="132331"/>
                    </a:cubicBezTo>
                    <a:cubicBezTo>
                      <a:pt x="503058" y="131997"/>
                      <a:pt x="504306" y="131664"/>
                      <a:pt x="505535" y="131312"/>
                    </a:cubicBezTo>
                    <a:cubicBezTo>
                      <a:pt x="508468" y="130502"/>
                      <a:pt x="511335" y="129673"/>
                      <a:pt x="514136" y="128835"/>
                    </a:cubicBezTo>
                    <a:cubicBezTo>
                      <a:pt x="518479" y="127530"/>
                      <a:pt x="522813" y="126225"/>
                      <a:pt x="526994" y="124463"/>
                    </a:cubicBezTo>
                    <a:cubicBezTo>
                      <a:pt x="531100" y="122653"/>
                      <a:pt x="534795" y="120101"/>
                      <a:pt x="538319" y="117358"/>
                    </a:cubicBezTo>
                    <a:cubicBezTo>
                      <a:pt x="545930" y="111347"/>
                      <a:pt x="551826" y="103537"/>
                      <a:pt x="557646" y="95869"/>
                    </a:cubicBezTo>
                    <a:cubicBezTo>
                      <a:pt x="569866" y="79372"/>
                      <a:pt x="581334" y="62370"/>
                      <a:pt x="592679" y="45272"/>
                    </a:cubicBezTo>
                    <a:cubicBezTo>
                      <a:pt x="595546" y="40957"/>
                      <a:pt x="598403" y="36633"/>
                      <a:pt x="601261" y="32309"/>
                    </a:cubicBezTo>
                    <a:cubicBezTo>
                      <a:pt x="607604" y="23203"/>
                      <a:pt x="613605" y="13278"/>
                      <a:pt x="623044" y="7068"/>
                    </a:cubicBezTo>
                    <a:cubicBezTo>
                      <a:pt x="633979" y="1019"/>
                      <a:pt x="646771" y="171"/>
                      <a:pt x="659144" y="29"/>
                    </a:cubicBezTo>
                    <a:cubicBezTo>
                      <a:pt x="661087" y="10"/>
                      <a:pt x="663021" y="0"/>
                      <a:pt x="664935" y="0"/>
                    </a:cubicBezTo>
                    <a:cubicBezTo>
                      <a:pt x="668002" y="29"/>
                      <a:pt x="671070" y="76"/>
                      <a:pt x="674146" y="105"/>
                    </a:cubicBezTo>
                    <a:cubicBezTo>
                      <a:pt x="675527" y="114"/>
                      <a:pt x="676899" y="124"/>
                      <a:pt x="678280" y="152"/>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9" name="Google Shape;169;p9"/>
            <p:cNvGrpSpPr/>
            <p:nvPr/>
          </p:nvGrpSpPr>
          <p:grpSpPr>
            <a:xfrm rot="-1895072">
              <a:off x="8098233" y="3271158"/>
              <a:ext cx="1709747" cy="2006291"/>
              <a:chOff x="3706560" y="1436760"/>
              <a:chExt cx="757991" cy="889459"/>
            </a:xfrm>
          </p:grpSpPr>
          <p:sp>
            <p:nvSpPr>
              <p:cNvPr id="170" name="Google Shape;170;p9"/>
              <p:cNvSpPr/>
              <p:nvPr/>
            </p:nvSpPr>
            <p:spPr>
              <a:xfrm>
                <a:off x="3706560" y="1436760"/>
                <a:ext cx="757098" cy="887736"/>
              </a:xfrm>
              <a:custGeom>
                <a:rect b="b" l="l" r="r" t="t"/>
                <a:pathLst>
                  <a:path extrusionOk="0" h="892197" w="762819">
                    <a:moveTo>
                      <a:pt x="757558" y="48264"/>
                    </a:moveTo>
                    <a:lnTo>
                      <a:pt x="757558" y="61370"/>
                    </a:lnTo>
                    <a:cubicBezTo>
                      <a:pt x="751090" y="59332"/>
                      <a:pt x="744956" y="56588"/>
                      <a:pt x="739003" y="53445"/>
                    </a:cubicBezTo>
                    <a:cubicBezTo>
                      <a:pt x="718801" y="42777"/>
                      <a:pt x="700732" y="27423"/>
                      <a:pt x="679453" y="18850"/>
                    </a:cubicBezTo>
                    <a:cubicBezTo>
                      <a:pt x="668995" y="15279"/>
                      <a:pt x="660555" y="14097"/>
                      <a:pt x="653335" y="14812"/>
                    </a:cubicBezTo>
                    <a:cubicBezTo>
                      <a:pt x="634895" y="16631"/>
                      <a:pt x="624398" y="30833"/>
                      <a:pt x="608396" y="49064"/>
                    </a:cubicBezTo>
                    <a:cubicBezTo>
                      <a:pt x="577678" y="80201"/>
                      <a:pt x="539788" y="122825"/>
                      <a:pt x="496811" y="134713"/>
                    </a:cubicBezTo>
                    <a:cubicBezTo>
                      <a:pt x="477761" y="138827"/>
                      <a:pt x="458101" y="138942"/>
                      <a:pt x="438690" y="138951"/>
                    </a:cubicBezTo>
                    <a:cubicBezTo>
                      <a:pt x="410791" y="139104"/>
                      <a:pt x="382606" y="136284"/>
                      <a:pt x="356432" y="126131"/>
                    </a:cubicBezTo>
                    <a:cubicBezTo>
                      <a:pt x="288623" y="98022"/>
                      <a:pt x="260239" y="71695"/>
                      <a:pt x="185029" y="106423"/>
                    </a:cubicBezTo>
                    <a:cubicBezTo>
                      <a:pt x="154997" y="120625"/>
                      <a:pt x="125888" y="137246"/>
                      <a:pt x="99171" y="157030"/>
                    </a:cubicBezTo>
                    <a:cubicBezTo>
                      <a:pt x="76558" y="174698"/>
                      <a:pt x="66481" y="195863"/>
                      <a:pt x="80407" y="223009"/>
                    </a:cubicBezTo>
                    <a:cubicBezTo>
                      <a:pt x="90370" y="246412"/>
                      <a:pt x="105448" y="267501"/>
                      <a:pt x="125708" y="283045"/>
                    </a:cubicBezTo>
                    <a:cubicBezTo>
                      <a:pt x="152558" y="303915"/>
                      <a:pt x="181686" y="319269"/>
                      <a:pt x="193954" y="353435"/>
                    </a:cubicBezTo>
                    <a:cubicBezTo>
                      <a:pt x="199374" y="369180"/>
                      <a:pt x="203651" y="385344"/>
                      <a:pt x="210432" y="400632"/>
                    </a:cubicBezTo>
                    <a:cubicBezTo>
                      <a:pt x="227644" y="444828"/>
                      <a:pt x="255533" y="479260"/>
                      <a:pt x="242017" y="529219"/>
                    </a:cubicBezTo>
                    <a:cubicBezTo>
                      <a:pt x="241531" y="531438"/>
                      <a:pt x="241017" y="533658"/>
                      <a:pt x="240484" y="535877"/>
                    </a:cubicBezTo>
                    <a:cubicBezTo>
                      <a:pt x="239569" y="539687"/>
                      <a:pt x="238579" y="543487"/>
                      <a:pt x="237521" y="547278"/>
                    </a:cubicBezTo>
                    <a:cubicBezTo>
                      <a:pt x="232235" y="566176"/>
                      <a:pt x="225148" y="584788"/>
                      <a:pt x="216166" y="602381"/>
                    </a:cubicBezTo>
                    <a:cubicBezTo>
                      <a:pt x="212890" y="608810"/>
                      <a:pt x="209356" y="615096"/>
                      <a:pt x="205556" y="621211"/>
                    </a:cubicBezTo>
                    <a:cubicBezTo>
                      <a:pt x="198345" y="632851"/>
                      <a:pt x="190201" y="643852"/>
                      <a:pt x="181095" y="653987"/>
                    </a:cubicBezTo>
                    <a:cubicBezTo>
                      <a:pt x="173875" y="662017"/>
                      <a:pt x="166046" y="669494"/>
                      <a:pt x="157597" y="676295"/>
                    </a:cubicBezTo>
                    <a:cubicBezTo>
                      <a:pt x="151111" y="681752"/>
                      <a:pt x="144205" y="686496"/>
                      <a:pt x="137033" y="690792"/>
                    </a:cubicBezTo>
                    <a:cubicBezTo>
                      <a:pt x="124879" y="698078"/>
                      <a:pt x="111944" y="704069"/>
                      <a:pt x="99018" y="710061"/>
                    </a:cubicBezTo>
                    <a:cubicBezTo>
                      <a:pt x="93484" y="712632"/>
                      <a:pt x="87941" y="715195"/>
                      <a:pt x="82474" y="717862"/>
                    </a:cubicBezTo>
                    <a:cubicBezTo>
                      <a:pt x="77578" y="720252"/>
                      <a:pt x="72729" y="722710"/>
                      <a:pt x="67967" y="725329"/>
                    </a:cubicBezTo>
                    <a:cubicBezTo>
                      <a:pt x="66605" y="726072"/>
                      <a:pt x="65252" y="726834"/>
                      <a:pt x="63909" y="727615"/>
                    </a:cubicBezTo>
                    <a:cubicBezTo>
                      <a:pt x="46317" y="740074"/>
                      <a:pt x="24142" y="751447"/>
                      <a:pt x="16056" y="772554"/>
                    </a:cubicBezTo>
                    <a:cubicBezTo>
                      <a:pt x="10769" y="800281"/>
                      <a:pt x="23485" y="827418"/>
                      <a:pt x="35258" y="851821"/>
                    </a:cubicBezTo>
                    <a:cubicBezTo>
                      <a:pt x="41211" y="863737"/>
                      <a:pt x="46221" y="876053"/>
                      <a:pt x="51041" y="888445"/>
                    </a:cubicBezTo>
                    <a:lnTo>
                      <a:pt x="35410" y="888445"/>
                    </a:lnTo>
                    <a:cubicBezTo>
                      <a:pt x="30277" y="876796"/>
                      <a:pt x="25143" y="865156"/>
                      <a:pt x="19809" y="853612"/>
                    </a:cubicBezTo>
                    <a:cubicBezTo>
                      <a:pt x="6978" y="827199"/>
                      <a:pt x="-5242" y="796595"/>
                      <a:pt x="2330" y="766953"/>
                    </a:cubicBezTo>
                    <a:cubicBezTo>
                      <a:pt x="4721" y="759753"/>
                      <a:pt x="8817" y="753580"/>
                      <a:pt x="13789" y="748075"/>
                    </a:cubicBezTo>
                    <a:cubicBezTo>
                      <a:pt x="19694" y="741493"/>
                      <a:pt x="26847" y="735864"/>
                      <a:pt x="33791" y="730539"/>
                    </a:cubicBezTo>
                    <a:cubicBezTo>
                      <a:pt x="35744" y="728911"/>
                      <a:pt x="37735" y="727349"/>
                      <a:pt x="39773" y="725844"/>
                    </a:cubicBezTo>
                    <a:cubicBezTo>
                      <a:pt x="51593" y="717062"/>
                      <a:pt x="64528" y="710213"/>
                      <a:pt x="77749" y="703850"/>
                    </a:cubicBezTo>
                    <a:cubicBezTo>
                      <a:pt x="91618" y="697173"/>
                      <a:pt x="105800" y="691039"/>
                      <a:pt x="119345" y="683781"/>
                    </a:cubicBezTo>
                    <a:cubicBezTo>
                      <a:pt x="126003" y="680219"/>
                      <a:pt x="132508" y="676371"/>
                      <a:pt x="138738" y="672056"/>
                    </a:cubicBezTo>
                    <a:cubicBezTo>
                      <a:pt x="148568" y="665112"/>
                      <a:pt x="157607" y="657245"/>
                      <a:pt x="165874" y="648634"/>
                    </a:cubicBezTo>
                    <a:cubicBezTo>
                      <a:pt x="167665" y="646767"/>
                      <a:pt x="169418" y="644872"/>
                      <a:pt x="171123" y="642938"/>
                    </a:cubicBezTo>
                    <a:cubicBezTo>
                      <a:pt x="182972" y="629613"/>
                      <a:pt x="193087" y="614706"/>
                      <a:pt x="201498" y="598828"/>
                    </a:cubicBezTo>
                    <a:cubicBezTo>
                      <a:pt x="208470" y="585674"/>
                      <a:pt x="214281" y="571853"/>
                      <a:pt x="218957" y="557718"/>
                    </a:cubicBezTo>
                    <a:cubicBezTo>
                      <a:pt x="221462" y="550145"/>
                      <a:pt x="223634" y="542468"/>
                      <a:pt x="225482" y="534763"/>
                    </a:cubicBezTo>
                    <a:cubicBezTo>
                      <a:pt x="227368" y="526914"/>
                      <a:pt x="228911" y="519027"/>
                      <a:pt x="230121" y="511150"/>
                    </a:cubicBezTo>
                    <a:cubicBezTo>
                      <a:pt x="234454" y="484375"/>
                      <a:pt x="220748" y="459915"/>
                      <a:pt x="209947" y="436426"/>
                    </a:cubicBezTo>
                    <a:cubicBezTo>
                      <a:pt x="202384" y="419510"/>
                      <a:pt x="194802" y="402565"/>
                      <a:pt x="188668" y="385068"/>
                    </a:cubicBezTo>
                    <a:cubicBezTo>
                      <a:pt x="172971" y="321822"/>
                      <a:pt x="147786" y="323003"/>
                      <a:pt x="104857" y="284455"/>
                    </a:cubicBezTo>
                    <a:cubicBezTo>
                      <a:pt x="82635" y="263605"/>
                      <a:pt x="56670" y="222895"/>
                      <a:pt x="59499" y="191653"/>
                    </a:cubicBezTo>
                    <a:cubicBezTo>
                      <a:pt x="63881" y="161849"/>
                      <a:pt x="91265" y="143256"/>
                      <a:pt x="114935" y="128340"/>
                    </a:cubicBezTo>
                    <a:cubicBezTo>
                      <a:pt x="135614" y="115301"/>
                      <a:pt x="156845" y="103013"/>
                      <a:pt x="179143" y="92936"/>
                    </a:cubicBezTo>
                    <a:cubicBezTo>
                      <a:pt x="214500" y="76048"/>
                      <a:pt x="255886" y="68552"/>
                      <a:pt x="293424" y="82744"/>
                    </a:cubicBezTo>
                    <a:cubicBezTo>
                      <a:pt x="318513" y="91660"/>
                      <a:pt x="341487" y="105661"/>
                      <a:pt x="366757" y="114148"/>
                    </a:cubicBezTo>
                    <a:cubicBezTo>
                      <a:pt x="404971" y="126931"/>
                      <a:pt x="446519" y="125721"/>
                      <a:pt x="486153" y="121787"/>
                    </a:cubicBezTo>
                    <a:cubicBezTo>
                      <a:pt x="516309" y="117034"/>
                      <a:pt x="539416" y="94879"/>
                      <a:pt x="561257" y="75219"/>
                    </a:cubicBezTo>
                    <a:cubicBezTo>
                      <a:pt x="577821" y="60227"/>
                      <a:pt x="593337" y="44130"/>
                      <a:pt x="608092" y="27366"/>
                    </a:cubicBezTo>
                    <a:cubicBezTo>
                      <a:pt x="625199" y="5277"/>
                      <a:pt x="645563" y="-3752"/>
                      <a:pt x="671681" y="1420"/>
                    </a:cubicBezTo>
                    <a:cubicBezTo>
                      <a:pt x="674414" y="1953"/>
                      <a:pt x="677205" y="2648"/>
                      <a:pt x="680062" y="3506"/>
                    </a:cubicBezTo>
                    <a:cubicBezTo>
                      <a:pt x="706780" y="12831"/>
                      <a:pt x="728307" y="32166"/>
                      <a:pt x="752843" y="45682"/>
                    </a:cubicBezTo>
                    <a:cubicBezTo>
                      <a:pt x="752976" y="45759"/>
                      <a:pt x="753100" y="45844"/>
                      <a:pt x="753234" y="45920"/>
                    </a:cubicBezTo>
                    <a:cubicBezTo>
                      <a:pt x="754634" y="46768"/>
                      <a:pt x="756110" y="47540"/>
                      <a:pt x="757577" y="48302"/>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9"/>
              <p:cNvSpPr/>
              <p:nvPr/>
            </p:nvSpPr>
            <p:spPr>
              <a:xfrm>
                <a:off x="3725640" y="1468800"/>
                <a:ext cx="738911" cy="857419"/>
              </a:xfrm>
              <a:custGeom>
                <a:rect b="b" l="l" r="r" t="t"/>
                <a:pathLst>
                  <a:path extrusionOk="0" h="866080" w="738911">
                    <a:moveTo>
                      <a:pt x="738518" y="49337"/>
                    </a:moveTo>
                    <a:lnTo>
                      <a:pt x="738518" y="56681"/>
                    </a:lnTo>
                    <a:cubicBezTo>
                      <a:pt x="732861" y="55185"/>
                      <a:pt x="727241" y="53557"/>
                      <a:pt x="721554" y="52204"/>
                    </a:cubicBezTo>
                    <a:cubicBezTo>
                      <a:pt x="710163" y="49318"/>
                      <a:pt x="698723" y="45670"/>
                      <a:pt x="688207" y="40298"/>
                    </a:cubicBezTo>
                    <a:cubicBezTo>
                      <a:pt x="683597" y="37945"/>
                      <a:pt x="679168" y="35278"/>
                      <a:pt x="674996" y="32192"/>
                    </a:cubicBezTo>
                    <a:cubicBezTo>
                      <a:pt x="670215" y="28668"/>
                      <a:pt x="665929" y="24515"/>
                      <a:pt x="661966" y="20095"/>
                    </a:cubicBezTo>
                    <a:cubicBezTo>
                      <a:pt x="657661" y="15399"/>
                      <a:pt x="653594" y="10199"/>
                      <a:pt x="647898" y="7113"/>
                    </a:cubicBezTo>
                    <a:cubicBezTo>
                      <a:pt x="625323" y="-3908"/>
                      <a:pt x="601054" y="50661"/>
                      <a:pt x="592119" y="66234"/>
                    </a:cubicBezTo>
                    <a:cubicBezTo>
                      <a:pt x="585433" y="78598"/>
                      <a:pt x="578622" y="90885"/>
                      <a:pt x="571317" y="102896"/>
                    </a:cubicBezTo>
                    <a:cubicBezTo>
                      <a:pt x="565592" y="111792"/>
                      <a:pt x="558810" y="119984"/>
                      <a:pt x="551886" y="127966"/>
                    </a:cubicBezTo>
                    <a:cubicBezTo>
                      <a:pt x="543008" y="138186"/>
                      <a:pt x="532893" y="148035"/>
                      <a:pt x="520672" y="154055"/>
                    </a:cubicBezTo>
                    <a:cubicBezTo>
                      <a:pt x="518415" y="155160"/>
                      <a:pt x="516091" y="156150"/>
                      <a:pt x="513690" y="156969"/>
                    </a:cubicBezTo>
                    <a:cubicBezTo>
                      <a:pt x="505308" y="160160"/>
                      <a:pt x="496345" y="161027"/>
                      <a:pt x="487468" y="161627"/>
                    </a:cubicBezTo>
                    <a:cubicBezTo>
                      <a:pt x="456340" y="163685"/>
                      <a:pt x="423517" y="161808"/>
                      <a:pt x="395466" y="146930"/>
                    </a:cubicBezTo>
                    <a:cubicBezTo>
                      <a:pt x="380626" y="139062"/>
                      <a:pt x="366443" y="129985"/>
                      <a:pt x="351518" y="122251"/>
                    </a:cubicBezTo>
                    <a:cubicBezTo>
                      <a:pt x="336992" y="114840"/>
                      <a:pt x="321600" y="109344"/>
                      <a:pt x="306550" y="103106"/>
                    </a:cubicBezTo>
                    <a:cubicBezTo>
                      <a:pt x="290501" y="96619"/>
                      <a:pt x="274832" y="89180"/>
                      <a:pt x="258535" y="83294"/>
                    </a:cubicBezTo>
                    <a:cubicBezTo>
                      <a:pt x="250200" y="80407"/>
                      <a:pt x="241675" y="77779"/>
                      <a:pt x="232846" y="76940"/>
                    </a:cubicBezTo>
                    <a:cubicBezTo>
                      <a:pt x="226940" y="76598"/>
                      <a:pt x="221054" y="77674"/>
                      <a:pt x="215253" y="78703"/>
                    </a:cubicBezTo>
                    <a:cubicBezTo>
                      <a:pt x="196603" y="82141"/>
                      <a:pt x="179106" y="89942"/>
                      <a:pt x="162780" y="99277"/>
                    </a:cubicBezTo>
                    <a:cubicBezTo>
                      <a:pt x="150159" y="106316"/>
                      <a:pt x="138215" y="113393"/>
                      <a:pt x="127909" y="123394"/>
                    </a:cubicBezTo>
                    <a:cubicBezTo>
                      <a:pt x="115374" y="136072"/>
                      <a:pt x="104306" y="150740"/>
                      <a:pt x="98362" y="167704"/>
                    </a:cubicBezTo>
                    <a:cubicBezTo>
                      <a:pt x="93543" y="180820"/>
                      <a:pt x="91295" y="195660"/>
                      <a:pt x="95590" y="209224"/>
                    </a:cubicBezTo>
                    <a:cubicBezTo>
                      <a:pt x="99019" y="218482"/>
                      <a:pt x="105363" y="226359"/>
                      <a:pt x="111888" y="233646"/>
                    </a:cubicBezTo>
                    <a:cubicBezTo>
                      <a:pt x="122622" y="244695"/>
                      <a:pt x="136481" y="251981"/>
                      <a:pt x="148854" y="260982"/>
                    </a:cubicBezTo>
                    <a:cubicBezTo>
                      <a:pt x="167018" y="273594"/>
                      <a:pt x="184211" y="288757"/>
                      <a:pt x="194574" y="308626"/>
                    </a:cubicBezTo>
                    <a:cubicBezTo>
                      <a:pt x="203690" y="328296"/>
                      <a:pt x="210957" y="348841"/>
                      <a:pt x="221444" y="367872"/>
                    </a:cubicBezTo>
                    <a:cubicBezTo>
                      <a:pt x="227255" y="378426"/>
                      <a:pt x="233798" y="387732"/>
                      <a:pt x="241047" y="397180"/>
                    </a:cubicBezTo>
                    <a:cubicBezTo>
                      <a:pt x="251343" y="410658"/>
                      <a:pt x="262792" y="424079"/>
                      <a:pt x="267755" y="440605"/>
                    </a:cubicBezTo>
                    <a:cubicBezTo>
                      <a:pt x="269860" y="448015"/>
                      <a:pt x="270450" y="455759"/>
                      <a:pt x="271108" y="463417"/>
                    </a:cubicBezTo>
                    <a:cubicBezTo>
                      <a:pt x="271708" y="471152"/>
                      <a:pt x="272203" y="478905"/>
                      <a:pt x="272365" y="486668"/>
                    </a:cubicBezTo>
                    <a:cubicBezTo>
                      <a:pt x="272508" y="493669"/>
                      <a:pt x="272374" y="500679"/>
                      <a:pt x="271784" y="507661"/>
                    </a:cubicBezTo>
                    <a:cubicBezTo>
                      <a:pt x="271708" y="508680"/>
                      <a:pt x="271603" y="509709"/>
                      <a:pt x="271498" y="510728"/>
                    </a:cubicBezTo>
                    <a:cubicBezTo>
                      <a:pt x="270946" y="515090"/>
                      <a:pt x="270088" y="519396"/>
                      <a:pt x="268974" y="523644"/>
                    </a:cubicBezTo>
                    <a:cubicBezTo>
                      <a:pt x="267260" y="530207"/>
                      <a:pt x="264926" y="536617"/>
                      <a:pt x="262145" y="542799"/>
                    </a:cubicBezTo>
                    <a:cubicBezTo>
                      <a:pt x="257087" y="554210"/>
                      <a:pt x="251381" y="565449"/>
                      <a:pt x="243866" y="575460"/>
                    </a:cubicBezTo>
                    <a:cubicBezTo>
                      <a:pt x="242695" y="577031"/>
                      <a:pt x="241494" y="578546"/>
                      <a:pt x="240247" y="580032"/>
                    </a:cubicBezTo>
                    <a:cubicBezTo>
                      <a:pt x="223702" y="599768"/>
                      <a:pt x="200708" y="612855"/>
                      <a:pt x="181230" y="629448"/>
                    </a:cubicBezTo>
                    <a:cubicBezTo>
                      <a:pt x="180668" y="629924"/>
                      <a:pt x="180106" y="630410"/>
                      <a:pt x="179553" y="630895"/>
                    </a:cubicBezTo>
                    <a:cubicBezTo>
                      <a:pt x="169809" y="638973"/>
                      <a:pt x="161037" y="648098"/>
                      <a:pt x="151864" y="656803"/>
                    </a:cubicBezTo>
                    <a:cubicBezTo>
                      <a:pt x="149893" y="658670"/>
                      <a:pt x="147902" y="660509"/>
                      <a:pt x="145863" y="662299"/>
                    </a:cubicBezTo>
                    <a:cubicBezTo>
                      <a:pt x="143492" y="664395"/>
                      <a:pt x="141082" y="666443"/>
                      <a:pt x="138624" y="668433"/>
                    </a:cubicBezTo>
                    <a:cubicBezTo>
                      <a:pt x="138167" y="668814"/>
                      <a:pt x="137710" y="669176"/>
                      <a:pt x="137262" y="669538"/>
                    </a:cubicBezTo>
                    <a:cubicBezTo>
                      <a:pt x="127337" y="677511"/>
                      <a:pt x="116774" y="684693"/>
                      <a:pt x="105820" y="691160"/>
                    </a:cubicBezTo>
                    <a:cubicBezTo>
                      <a:pt x="104877" y="691722"/>
                      <a:pt x="103925" y="692274"/>
                      <a:pt x="102972" y="692817"/>
                    </a:cubicBezTo>
                    <a:cubicBezTo>
                      <a:pt x="94219" y="697942"/>
                      <a:pt x="85084" y="702447"/>
                      <a:pt x="75626" y="706133"/>
                    </a:cubicBezTo>
                    <a:cubicBezTo>
                      <a:pt x="61043" y="711496"/>
                      <a:pt x="46203" y="716268"/>
                      <a:pt x="32173" y="723002"/>
                    </a:cubicBezTo>
                    <a:cubicBezTo>
                      <a:pt x="23724" y="727174"/>
                      <a:pt x="15209" y="731717"/>
                      <a:pt x="8561" y="738499"/>
                    </a:cubicBezTo>
                    <a:cubicBezTo>
                      <a:pt x="6646" y="740595"/>
                      <a:pt x="5074" y="743052"/>
                      <a:pt x="4493" y="745862"/>
                    </a:cubicBezTo>
                    <a:cubicBezTo>
                      <a:pt x="3979" y="748234"/>
                      <a:pt x="4379" y="750691"/>
                      <a:pt x="5141" y="752977"/>
                    </a:cubicBezTo>
                    <a:cubicBezTo>
                      <a:pt x="7332" y="758997"/>
                      <a:pt x="10199" y="764645"/>
                      <a:pt x="13256" y="770208"/>
                    </a:cubicBezTo>
                    <a:cubicBezTo>
                      <a:pt x="25467" y="792192"/>
                      <a:pt x="38279" y="814375"/>
                      <a:pt x="54195" y="833854"/>
                    </a:cubicBezTo>
                    <a:cubicBezTo>
                      <a:pt x="61615" y="842541"/>
                      <a:pt x="70216" y="849885"/>
                      <a:pt x="79360" y="856581"/>
                    </a:cubicBezTo>
                    <a:lnTo>
                      <a:pt x="72111" y="856581"/>
                    </a:lnTo>
                    <a:cubicBezTo>
                      <a:pt x="69225" y="854314"/>
                      <a:pt x="66387" y="851971"/>
                      <a:pt x="63615" y="849542"/>
                    </a:cubicBezTo>
                    <a:cubicBezTo>
                      <a:pt x="39660" y="827148"/>
                      <a:pt x="23124" y="798192"/>
                      <a:pt x="7427" y="769732"/>
                    </a:cubicBezTo>
                    <a:cubicBezTo>
                      <a:pt x="4608" y="764188"/>
                      <a:pt x="1931" y="758492"/>
                      <a:pt x="483" y="752425"/>
                    </a:cubicBezTo>
                    <a:cubicBezTo>
                      <a:pt x="-393" y="748805"/>
                      <a:pt x="-88" y="744910"/>
                      <a:pt x="1483" y="741519"/>
                    </a:cubicBezTo>
                    <a:cubicBezTo>
                      <a:pt x="2750" y="738709"/>
                      <a:pt x="4741" y="736309"/>
                      <a:pt x="6951" y="734175"/>
                    </a:cubicBezTo>
                    <a:cubicBezTo>
                      <a:pt x="18000" y="724050"/>
                      <a:pt x="32087" y="718202"/>
                      <a:pt x="45794" y="712591"/>
                    </a:cubicBezTo>
                    <a:cubicBezTo>
                      <a:pt x="52918" y="709648"/>
                      <a:pt x="60196" y="707124"/>
                      <a:pt x="67454" y="704552"/>
                    </a:cubicBezTo>
                    <a:cubicBezTo>
                      <a:pt x="78817" y="700504"/>
                      <a:pt x="89752" y="695341"/>
                      <a:pt x="100172" y="689293"/>
                    </a:cubicBezTo>
                    <a:cubicBezTo>
                      <a:pt x="100601" y="689055"/>
                      <a:pt x="101020" y="688807"/>
                      <a:pt x="101448" y="688560"/>
                    </a:cubicBezTo>
                    <a:cubicBezTo>
                      <a:pt x="109697" y="683816"/>
                      <a:pt x="117736" y="678663"/>
                      <a:pt x="125423" y="673044"/>
                    </a:cubicBezTo>
                    <a:cubicBezTo>
                      <a:pt x="128404" y="670872"/>
                      <a:pt x="131338" y="668624"/>
                      <a:pt x="134214" y="666300"/>
                    </a:cubicBezTo>
                    <a:cubicBezTo>
                      <a:pt x="134624" y="665976"/>
                      <a:pt x="135033" y="665643"/>
                      <a:pt x="135443" y="665300"/>
                    </a:cubicBezTo>
                    <a:cubicBezTo>
                      <a:pt x="136167" y="664709"/>
                      <a:pt x="136900" y="664109"/>
                      <a:pt x="137624" y="663499"/>
                    </a:cubicBezTo>
                    <a:cubicBezTo>
                      <a:pt x="150569" y="652508"/>
                      <a:pt x="161875" y="639735"/>
                      <a:pt x="174896" y="628819"/>
                    </a:cubicBezTo>
                    <a:cubicBezTo>
                      <a:pt x="175400" y="628400"/>
                      <a:pt x="175896" y="627981"/>
                      <a:pt x="176401" y="627581"/>
                    </a:cubicBezTo>
                    <a:cubicBezTo>
                      <a:pt x="201442" y="606883"/>
                      <a:pt x="219587" y="596367"/>
                      <a:pt x="234665" y="578898"/>
                    </a:cubicBezTo>
                    <a:cubicBezTo>
                      <a:pt x="244371" y="567649"/>
                      <a:pt x="252820" y="553524"/>
                      <a:pt x="261030" y="531950"/>
                    </a:cubicBezTo>
                    <a:cubicBezTo>
                      <a:pt x="261354" y="531073"/>
                      <a:pt x="261668" y="530207"/>
                      <a:pt x="261954" y="529321"/>
                    </a:cubicBezTo>
                    <a:cubicBezTo>
                      <a:pt x="264354" y="522139"/>
                      <a:pt x="265707" y="514757"/>
                      <a:pt x="266412" y="507280"/>
                    </a:cubicBezTo>
                    <a:cubicBezTo>
                      <a:pt x="266974" y="501422"/>
                      <a:pt x="267136" y="495526"/>
                      <a:pt x="267088" y="489601"/>
                    </a:cubicBezTo>
                    <a:cubicBezTo>
                      <a:pt x="267040" y="483134"/>
                      <a:pt x="266736" y="476676"/>
                      <a:pt x="266440" y="470275"/>
                    </a:cubicBezTo>
                    <a:cubicBezTo>
                      <a:pt x="265821" y="460655"/>
                      <a:pt x="265107" y="450930"/>
                      <a:pt x="262268" y="441672"/>
                    </a:cubicBezTo>
                    <a:cubicBezTo>
                      <a:pt x="257573" y="427660"/>
                      <a:pt x="247876" y="416173"/>
                      <a:pt x="239008" y="404610"/>
                    </a:cubicBezTo>
                    <a:cubicBezTo>
                      <a:pt x="231874" y="395542"/>
                      <a:pt x="225083" y="386179"/>
                      <a:pt x="219092" y="376311"/>
                    </a:cubicBezTo>
                    <a:cubicBezTo>
                      <a:pt x="212300" y="365424"/>
                      <a:pt x="206719" y="353861"/>
                      <a:pt x="201308" y="342250"/>
                    </a:cubicBezTo>
                    <a:cubicBezTo>
                      <a:pt x="197136" y="333325"/>
                      <a:pt x="193536" y="324143"/>
                      <a:pt x="189450" y="315180"/>
                    </a:cubicBezTo>
                    <a:cubicBezTo>
                      <a:pt x="180449" y="297092"/>
                      <a:pt x="165409" y="282709"/>
                      <a:pt x="149511" y="270593"/>
                    </a:cubicBezTo>
                    <a:cubicBezTo>
                      <a:pt x="141044" y="264040"/>
                      <a:pt x="132719" y="258382"/>
                      <a:pt x="124099" y="252353"/>
                    </a:cubicBezTo>
                    <a:cubicBezTo>
                      <a:pt x="117079" y="247505"/>
                      <a:pt x="110259" y="242247"/>
                      <a:pt x="104801" y="235636"/>
                    </a:cubicBezTo>
                    <a:cubicBezTo>
                      <a:pt x="98048" y="227607"/>
                      <a:pt x="91380" y="218930"/>
                      <a:pt x="88628" y="208643"/>
                    </a:cubicBezTo>
                    <a:cubicBezTo>
                      <a:pt x="85370" y="195965"/>
                      <a:pt x="86742" y="181877"/>
                      <a:pt x="90771" y="169523"/>
                    </a:cubicBezTo>
                    <a:cubicBezTo>
                      <a:pt x="97543" y="148311"/>
                      <a:pt x="112383" y="128975"/>
                      <a:pt x="128804" y="114202"/>
                    </a:cubicBezTo>
                    <a:cubicBezTo>
                      <a:pt x="145301" y="100591"/>
                      <a:pt x="164475" y="90437"/>
                      <a:pt x="184116" y="82141"/>
                    </a:cubicBezTo>
                    <a:cubicBezTo>
                      <a:pt x="199499" y="76074"/>
                      <a:pt x="215853" y="70806"/>
                      <a:pt x="232541" y="70816"/>
                    </a:cubicBezTo>
                    <a:cubicBezTo>
                      <a:pt x="252001" y="72549"/>
                      <a:pt x="270022" y="81122"/>
                      <a:pt x="287757" y="88723"/>
                    </a:cubicBezTo>
                    <a:cubicBezTo>
                      <a:pt x="302664" y="95343"/>
                      <a:pt x="317818" y="101372"/>
                      <a:pt x="332982" y="107344"/>
                    </a:cubicBezTo>
                    <a:cubicBezTo>
                      <a:pt x="340612" y="110373"/>
                      <a:pt x="348165" y="113602"/>
                      <a:pt x="355385" y="117507"/>
                    </a:cubicBezTo>
                    <a:cubicBezTo>
                      <a:pt x="372768" y="126642"/>
                      <a:pt x="388741" y="138662"/>
                      <a:pt x="406639" y="146721"/>
                    </a:cubicBezTo>
                    <a:cubicBezTo>
                      <a:pt x="436043" y="158894"/>
                      <a:pt x="469837" y="158960"/>
                      <a:pt x="500946" y="154760"/>
                    </a:cubicBezTo>
                    <a:cubicBezTo>
                      <a:pt x="511833" y="152759"/>
                      <a:pt x="521148" y="148073"/>
                      <a:pt x="529445" y="141663"/>
                    </a:cubicBezTo>
                    <a:cubicBezTo>
                      <a:pt x="534388" y="137853"/>
                      <a:pt x="538960" y="133433"/>
                      <a:pt x="543294" y="128623"/>
                    </a:cubicBezTo>
                    <a:cubicBezTo>
                      <a:pt x="551962" y="118822"/>
                      <a:pt x="560506" y="108773"/>
                      <a:pt x="567421" y="97638"/>
                    </a:cubicBezTo>
                    <a:cubicBezTo>
                      <a:pt x="579175" y="78388"/>
                      <a:pt x="589205" y="58167"/>
                      <a:pt x="600311" y="38536"/>
                    </a:cubicBezTo>
                    <a:cubicBezTo>
                      <a:pt x="609579" y="22562"/>
                      <a:pt x="630410" y="-9499"/>
                      <a:pt x="651441" y="2712"/>
                    </a:cubicBezTo>
                    <a:cubicBezTo>
                      <a:pt x="659328" y="7827"/>
                      <a:pt x="664671" y="15914"/>
                      <a:pt x="671662" y="22086"/>
                    </a:cubicBezTo>
                    <a:cubicBezTo>
                      <a:pt x="676492" y="26544"/>
                      <a:pt x="681997" y="30201"/>
                      <a:pt x="687779" y="33306"/>
                    </a:cubicBezTo>
                    <a:cubicBezTo>
                      <a:pt x="689931" y="34392"/>
                      <a:pt x="692113" y="35411"/>
                      <a:pt x="694322" y="36383"/>
                    </a:cubicBezTo>
                    <a:cubicBezTo>
                      <a:pt x="708200" y="42498"/>
                      <a:pt x="723021" y="46556"/>
                      <a:pt x="737852" y="49204"/>
                    </a:cubicBezTo>
                    <a:cubicBezTo>
                      <a:pt x="738061" y="49232"/>
                      <a:pt x="738271" y="49270"/>
                      <a:pt x="738480" y="4930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9"/>
              <p:cNvSpPr/>
              <p:nvPr/>
            </p:nvSpPr>
            <p:spPr>
              <a:xfrm>
                <a:off x="3744000" y="1531800"/>
                <a:ext cx="720443" cy="793432"/>
              </a:xfrm>
              <a:custGeom>
                <a:rect b="b" l="l" r="r" t="t"/>
                <a:pathLst>
                  <a:path extrusionOk="0" h="793432" w="720443">
                    <a:moveTo>
                      <a:pt x="720277" y="24815"/>
                    </a:moveTo>
                    <a:lnTo>
                      <a:pt x="720277" y="29797"/>
                    </a:lnTo>
                    <a:cubicBezTo>
                      <a:pt x="711952" y="28882"/>
                      <a:pt x="703713" y="27130"/>
                      <a:pt x="695864" y="24206"/>
                    </a:cubicBezTo>
                    <a:cubicBezTo>
                      <a:pt x="686920" y="21139"/>
                      <a:pt x="678176" y="17548"/>
                      <a:pt x="669413" y="14023"/>
                    </a:cubicBezTo>
                    <a:cubicBezTo>
                      <a:pt x="659517" y="10051"/>
                      <a:pt x="649258" y="5880"/>
                      <a:pt x="638429" y="5889"/>
                    </a:cubicBezTo>
                    <a:cubicBezTo>
                      <a:pt x="635628" y="5889"/>
                      <a:pt x="632923" y="6365"/>
                      <a:pt x="630351" y="7194"/>
                    </a:cubicBezTo>
                    <a:cubicBezTo>
                      <a:pt x="623017" y="9556"/>
                      <a:pt x="616673" y="14871"/>
                      <a:pt x="611978" y="20958"/>
                    </a:cubicBezTo>
                    <a:cubicBezTo>
                      <a:pt x="608139" y="26034"/>
                      <a:pt x="605224" y="31616"/>
                      <a:pt x="602395" y="37264"/>
                    </a:cubicBezTo>
                    <a:cubicBezTo>
                      <a:pt x="602148" y="37741"/>
                      <a:pt x="601900" y="38226"/>
                      <a:pt x="601652" y="38703"/>
                    </a:cubicBezTo>
                    <a:cubicBezTo>
                      <a:pt x="592842" y="55772"/>
                      <a:pt x="584355" y="74326"/>
                      <a:pt x="569325" y="86661"/>
                    </a:cubicBezTo>
                    <a:cubicBezTo>
                      <a:pt x="567782" y="87937"/>
                      <a:pt x="566162" y="89138"/>
                      <a:pt x="564476" y="90262"/>
                    </a:cubicBezTo>
                    <a:cubicBezTo>
                      <a:pt x="555028" y="96396"/>
                      <a:pt x="545169" y="101872"/>
                      <a:pt x="535435" y="107540"/>
                    </a:cubicBezTo>
                    <a:cubicBezTo>
                      <a:pt x="513232" y="120170"/>
                      <a:pt x="487857" y="135439"/>
                      <a:pt x="461930" y="135381"/>
                    </a:cubicBezTo>
                    <a:cubicBezTo>
                      <a:pt x="454082" y="135362"/>
                      <a:pt x="446176" y="133953"/>
                      <a:pt x="438289" y="130619"/>
                    </a:cubicBezTo>
                    <a:cubicBezTo>
                      <a:pt x="423011" y="124866"/>
                      <a:pt x="408038" y="118236"/>
                      <a:pt x="393484" y="110855"/>
                    </a:cubicBezTo>
                    <a:cubicBezTo>
                      <a:pt x="383711" y="105835"/>
                      <a:pt x="374253" y="100225"/>
                      <a:pt x="364528" y="95110"/>
                    </a:cubicBezTo>
                    <a:cubicBezTo>
                      <a:pt x="354545" y="89957"/>
                      <a:pt x="344449" y="85004"/>
                      <a:pt x="334219" y="80346"/>
                    </a:cubicBezTo>
                    <a:cubicBezTo>
                      <a:pt x="303206" y="66640"/>
                      <a:pt x="270792" y="54952"/>
                      <a:pt x="237112" y="50104"/>
                    </a:cubicBezTo>
                    <a:cubicBezTo>
                      <a:pt x="211594" y="47266"/>
                      <a:pt x="181971" y="49037"/>
                      <a:pt x="163141" y="68630"/>
                    </a:cubicBezTo>
                    <a:cubicBezTo>
                      <a:pt x="153816" y="77622"/>
                      <a:pt x="148986" y="89919"/>
                      <a:pt x="145072" y="102015"/>
                    </a:cubicBezTo>
                    <a:cubicBezTo>
                      <a:pt x="142224" y="111436"/>
                      <a:pt x="139633" y="121113"/>
                      <a:pt x="139614" y="131009"/>
                    </a:cubicBezTo>
                    <a:cubicBezTo>
                      <a:pt x="139614" y="138258"/>
                      <a:pt x="141928" y="145278"/>
                      <a:pt x="145681" y="151431"/>
                    </a:cubicBezTo>
                    <a:cubicBezTo>
                      <a:pt x="150244" y="158918"/>
                      <a:pt x="155578" y="165852"/>
                      <a:pt x="161235" y="172510"/>
                    </a:cubicBezTo>
                    <a:cubicBezTo>
                      <a:pt x="169770" y="181978"/>
                      <a:pt x="178180" y="191979"/>
                      <a:pt x="182343" y="204228"/>
                    </a:cubicBezTo>
                    <a:cubicBezTo>
                      <a:pt x="184238" y="209534"/>
                      <a:pt x="184762" y="215106"/>
                      <a:pt x="185562" y="220373"/>
                    </a:cubicBezTo>
                    <a:cubicBezTo>
                      <a:pt x="186677" y="227479"/>
                      <a:pt x="188229" y="234508"/>
                      <a:pt x="190096" y="240995"/>
                    </a:cubicBezTo>
                    <a:cubicBezTo>
                      <a:pt x="196078" y="262826"/>
                      <a:pt x="208956" y="281647"/>
                      <a:pt x="219833" y="301212"/>
                    </a:cubicBezTo>
                    <a:cubicBezTo>
                      <a:pt x="225605" y="311527"/>
                      <a:pt x="231292" y="321824"/>
                      <a:pt x="238588" y="331149"/>
                    </a:cubicBezTo>
                    <a:cubicBezTo>
                      <a:pt x="244979" y="339226"/>
                      <a:pt x="252066" y="346760"/>
                      <a:pt x="259276" y="353913"/>
                    </a:cubicBezTo>
                    <a:cubicBezTo>
                      <a:pt x="269144" y="363715"/>
                      <a:pt x="279936" y="372668"/>
                      <a:pt x="288499" y="383679"/>
                    </a:cubicBezTo>
                    <a:cubicBezTo>
                      <a:pt x="291004" y="386946"/>
                      <a:pt x="293385" y="390347"/>
                      <a:pt x="295519" y="393871"/>
                    </a:cubicBezTo>
                    <a:cubicBezTo>
                      <a:pt x="299081" y="399748"/>
                      <a:pt x="302005" y="405996"/>
                      <a:pt x="303825" y="412645"/>
                    </a:cubicBezTo>
                    <a:cubicBezTo>
                      <a:pt x="304130" y="413835"/>
                      <a:pt x="304406" y="415016"/>
                      <a:pt x="304653" y="416217"/>
                    </a:cubicBezTo>
                    <a:cubicBezTo>
                      <a:pt x="306758" y="426599"/>
                      <a:pt x="306387" y="437410"/>
                      <a:pt x="304406" y="447830"/>
                    </a:cubicBezTo>
                    <a:cubicBezTo>
                      <a:pt x="303891" y="450526"/>
                      <a:pt x="303272" y="453183"/>
                      <a:pt x="302558" y="455812"/>
                    </a:cubicBezTo>
                    <a:cubicBezTo>
                      <a:pt x="300548" y="462975"/>
                      <a:pt x="297176" y="469652"/>
                      <a:pt x="293719" y="476195"/>
                    </a:cubicBezTo>
                    <a:cubicBezTo>
                      <a:pt x="292776" y="477958"/>
                      <a:pt x="291833" y="479729"/>
                      <a:pt x="290880" y="481482"/>
                    </a:cubicBezTo>
                    <a:cubicBezTo>
                      <a:pt x="286346" y="489902"/>
                      <a:pt x="281708" y="498274"/>
                      <a:pt x="277107" y="506666"/>
                    </a:cubicBezTo>
                    <a:cubicBezTo>
                      <a:pt x="273802" y="512533"/>
                      <a:pt x="270535" y="518563"/>
                      <a:pt x="267220" y="524668"/>
                    </a:cubicBezTo>
                    <a:cubicBezTo>
                      <a:pt x="261324" y="535536"/>
                      <a:pt x="255333" y="546633"/>
                      <a:pt x="248885" y="557444"/>
                    </a:cubicBezTo>
                    <a:cubicBezTo>
                      <a:pt x="241779" y="569331"/>
                      <a:pt x="234140" y="580866"/>
                      <a:pt x="225482" y="591353"/>
                    </a:cubicBezTo>
                    <a:cubicBezTo>
                      <a:pt x="216138" y="602697"/>
                      <a:pt x="205603" y="612813"/>
                      <a:pt x="193306" y="620861"/>
                    </a:cubicBezTo>
                    <a:cubicBezTo>
                      <a:pt x="185715" y="625614"/>
                      <a:pt x="177695" y="629681"/>
                      <a:pt x="169379" y="632996"/>
                    </a:cubicBezTo>
                    <a:cubicBezTo>
                      <a:pt x="164084" y="635101"/>
                      <a:pt x="158673" y="636911"/>
                      <a:pt x="153168" y="638387"/>
                    </a:cubicBezTo>
                    <a:cubicBezTo>
                      <a:pt x="139499" y="641759"/>
                      <a:pt x="125431" y="642854"/>
                      <a:pt x="111525" y="644902"/>
                    </a:cubicBezTo>
                    <a:cubicBezTo>
                      <a:pt x="103914" y="646017"/>
                      <a:pt x="96370" y="647407"/>
                      <a:pt x="88960" y="649617"/>
                    </a:cubicBezTo>
                    <a:cubicBezTo>
                      <a:pt x="67690" y="656170"/>
                      <a:pt x="46755" y="663771"/>
                      <a:pt x="25933" y="671629"/>
                    </a:cubicBezTo>
                    <a:cubicBezTo>
                      <a:pt x="18475" y="674468"/>
                      <a:pt x="4930" y="679535"/>
                      <a:pt x="5359" y="687870"/>
                    </a:cubicBezTo>
                    <a:cubicBezTo>
                      <a:pt x="5607" y="693499"/>
                      <a:pt x="8674" y="698518"/>
                      <a:pt x="11741" y="703091"/>
                    </a:cubicBezTo>
                    <a:cubicBezTo>
                      <a:pt x="16055" y="709482"/>
                      <a:pt x="20789" y="715559"/>
                      <a:pt x="25704" y="721502"/>
                    </a:cubicBezTo>
                    <a:cubicBezTo>
                      <a:pt x="44440" y="744867"/>
                      <a:pt x="65290" y="765555"/>
                      <a:pt x="92665" y="778586"/>
                    </a:cubicBezTo>
                    <a:cubicBezTo>
                      <a:pt x="103362" y="783710"/>
                      <a:pt x="114230" y="788454"/>
                      <a:pt x="125022" y="793349"/>
                    </a:cubicBezTo>
                    <a:lnTo>
                      <a:pt x="110410" y="793349"/>
                    </a:lnTo>
                    <a:cubicBezTo>
                      <a:pt x="100571" y="789406"/>
                      <a:pt x="90846" y="785196"/>
                      <a:pt x="81540" y="780119"/>
                    </a:cubicBezTo>
                    <a:cubicBezTo>
                      <a:pt x="55899" y="766698"/>
                      <a:pt x="35715" y="745458"/>
                      <a:pt x="17665" y="723226"/>
                    </a:cubicBezTo>
                    <a:cubicBezTo>
                      <a:pt x="12950" y="717235"/>
                      <a:pt x="8102" y="711206"/>
                      <a:pt x="4797" y="704291"/>
                    </a:cubicBezTo>
                    <a:cubicBezTo>
                      <a:pt x="2387" y="699195"/>
                      <a:pt x="149" y="693727"/>
                      <a:pt x="6" y="688022"/>
                    </a:cubicBezTo>
                    <a:cubicBezTo>
                      <a:pt x="-147" y="683002"/>
                      <a:pt x="2711" y="678421"/>
                      <a:pt x="6730" y="675582"/>
                    </a:cubicBezTo>
                    <a:cubicBezTo>
                      <a:pt x="11950" y="671544"/>
                      <a:pt x="18084" y="669115"/>
                      <a:pt x="24218" y="666857"/>
                    </a:cubicBezTo>
                    <a:cubicBezTo>
                      <a:pt x="33667" y="663457"/>
                      <a:pt x="42983" y="659695"/>
                      <a:pt x="52422" y="656266"/>
                    </a:cubicBezTo>
                    <a:cubicBezTo>
                      <a:pt x="59966" y="653570"/>
                      <a:pt x="67567" y="651046"/>
                      <a:pt x="75120" y="648417"/>
                    </a:cubicBezTo>
                    <a:cubicBezTo>
                      <a:pt x="82207" y="645893"/>
                      <a:pt x="89350" y="643540"/>
                      <a:pt x="96713" y="641988"/>
                    </a:cubicBezTo>
                    <a:cubicBezTo>
                      <a:pt x="99571" y="641283"/>
                      <a:pt x="102447" y="640673"/>
                      <a:pt x="105333" y="640130"/>
                    </a:cubicBezTo>
                    <a:cubicBezTo>
                      <a:pt x="121688" y="636997"/>
                      <a:pt x="138414" y="635796"/>
                      <a:pt x="154511" y="631377"/>
                    </a:cubicBezTo>
                    <a:cubicBezTo>
                      <a:pt x="157235" y="630577"/>
                      <a:pt x="159940" y="629700"/>
                      <a:pt x="162617" y="628748"/>
                    </a:cubicBezTo>
                    <a:cubicBezTo>
                      <a:pt x="168370" y="626700"/>
                      <a:pt x="173989" y="624281"/>
                      <a:pt x="179438" y="621528"/>
                    </a:cubicBezTo>
                    <a:cubicBezTo>
                      <a:pt x="190696" y="615851"/>
                      <a:pt x="200898" y="608307"/>
                      <a:pt x="209680" y="599268"/>
                    </a:cubicBezTo>
                    <a:cubicBezTo>
                      <a:pt x="212918" y="595877"/>
                      <a:pt x="216042" y="592381"/>
                      <a:pt x="219043" y="588781"/>
                    </a:cubicBezTo>
                    <a:cubicBezTo>
                      <a:pt x="226063" y="580389"/>
                      <a:pt x="232444" y="571493"/>
                      <a:pt x="238379" y="562292"/>
                    </a:cubicBezTo>
                    <a:cubicBezTo>
                      <a:pt x="242122" y="556482"/>
                      <a:pt x="245675" y="550538"/>
                      <a:pt x="249075" y="544537"/>
                    </a:cubicBezTo>
                    <a:cubicBezTo>
                      <a:pt x="252990" y="537632"/>
                      <a:pt x="256800" y="530659"/>
                      <a:pt x="260572" y="523678"/>
                    </a:cubicBezTo>
                    <a:cubicBezTo>
                      <a:pt x="264448" y="516505"/>
                      <a:pt x="268287" y="509314"/>
                      <a:pt x="272173" y="502142"/>
                    </a:cubicBezTo>
                    <a:cubicBezTo>
                      <a:pt x="274678" y="497417"/>
                      <a:pt x="277269" y="492721"/>
                      <a:pt x="279841" y="488026"/>
                    </a:cubicBezTo>
                    <a:cubicBezTo>
                      <a:pt x="284670" y="479196"/>
                      <a:pt x="289442" y="470328"/>
                      <a:pt x="293423" y="461079"/>
                    </a:cubicBezTo>
                    <a:cubicBezTo>
                      <a:pt x="295233" y="456660"/>
                      <a:pt x="296605" y="452088"/>
                      <a:pt x="297576" y="447430"/>
                    </a:cubicBezTo>
                    <a:cubicBezTo>
                      <a:pt x="298919" y="440982"/>
                      <a:pt x="299510" y="434371"/>
                      <a:pt x="299443" y="427789"/>
                    </a:cubicBezTo>
                    <a:cubicBezTo>
                      <a:pt x="299405" y="425694"/>
                      <a:pt x="299272" y="423617"/>
                      <a:pt x="299024" y="421551"/>
                    </a:cubicBezTo>
                    <a:cubicBezTo>
                      <a:pt x="298081" y="413407"/>
                      <a:pt x="295529" y="405472"/>
                      <a:pt x="291490" y="398310"/>
                    </a:cubicBezTo>
                    <a:cubicBezTo>
                      <a:pt x="291061" y="397538"/>
                      <a:pt x="290614" y="396786"/>
                      <a:pt x="290147" y="396033"/>
                    </a:cubicBezTo>
                    <a:cubicBezTo>
                      <a:pt x="285489" y="388213"/>
                      <a:pt x="279517" y="381184"/>
                      <a:pt x="273059" y="374840"/>
                    </a:cubicBezTo>
                    <a:cubicBezTo>
                      <a:pt x="263229" y="365363"/>
                      <a:pt x="253161" y="356114"/>
                      <a:pt x="244008" y="345970"/>
                    </a:cubicBezTo>
                    <a:cubicBezTo>
                      <a:pt x="230720" y="332216"/>
                      <a:pt x="221176" y="315404"/>
                      <a:pt x="211718" y="298992"/>
                    </a:cubicBezTo>
                    <a:cubicBezTo>
                      <a:pt x="205031" y="287905"/>
                      <a:pt x="197716" y="277171"/>
                      <a:pt x="192211" y="265407"/>
                    </a:cubicBezTo>
                    <a:cubicBezTo>
                      <a:pt x="186915" y="254453"/>
                      <a:pt x="182886" y="242871"/>
                      <a:pt x="180524" y="230927"/>
                    </a:cubicBezTo>
                    <a:cubicBezTo>
                      <a:pt x="178476" y="221335"/>
                      <a:pt x="178323" y="211534"/>
                      <a:pt x="174170" y="202561"/>
                    </a:cubicBezTo>
                    <a:cubicBezTo>
                      <a:pt x="171865" y="197408"/>
                      <a:pt x="169008" y="192493"/>
                      <a:pt x="165531" y="188045"/>
                    </a:cubicBezTo>
                    <a:cubicBezTo>
                      <a:pt x="158149" y="179187"/>
                      <a:pt x="149891" y="171024"/>
                      <a:pt x="143433" y="161413"/>
                    </a:cubicBezTo>
                    <a:cubicBezTo>
                      <a:pt x="136756" y="152126"/>
                      <a:pt x="131965" y="141087"/>
                      <a:pt x="132470" y="129457"/>
                    </a:cubicBezTo>
                    <a:cubicBezTo>
                      <a:pt x="132660" y="121046"/>
                      <a:pt x="134566" y="112788"/>
                      <a:pt x="136823" y="104720"/>
                    </a:cubicBezTo>
                    <a:cubicBezTo>
                      <a:pt x="139366" y="95653"/>
                      <a:pt x="142824" y="86823"/>
                      <a:pt x="147443" y="78612"/>
                    </a:cubicBezTo>
                    <a:cubicBezTo>
                      <a:pt x="173408" y="34435"/>
                      <a:pt x="227558" y="38407"/>
                      <a:pt x="270678" y="50409"/>
                    </a:cubicBezTo>
                    <a:cubicBezTo>
                      <a:pt x="291833" y="56000"/>
                      <a:pt x="312492" y="63334"/>
                      <a:pt x="332619" y="71907"/>
                    </a:cubicBezTo>
                    <a:cubicBezTo>
                      <a:pt x="343068" y="76431"/>
                      <a:pt x="353212" y="81622"/>
                      <a:pt x="363585" y="86328"/>
                    </a:cubicBezTo>
                    <a:cubicBezTo>
                      <a:pt x="376767" y="92424"/>
                      <a:pt x="389102" y="100129"/>
                      <a:pt x="402066" y="106645"/>
                    </a:cubicBezTo>
                    <a:cubicBezTo>
                      <a:pt x="413096" y="112179"/>
                      <a:pt x="424192" y="117608"/>
                      <a:pt x="435632" y="122256"/>
                    </a:cubicBezTo>
                    <a:cubicBezTo>
                      <a:pt x="444118" y="125799"/>
                      <a:pt x="453186" y="129066"/>
                      <a:pt x="462425" y="128704"/>
                    </a:cubicBezTo>
                    <a:cubicBezTo>
                      <a:pt x="464712" y="128666"/>
                      <a:pt x="466959" y="128514"/>
                      <a:pt x="469198" y="128247"/>
                    </a:cubicBezTo>
                    <a:cubicBezTo>
                      <a:pt x="488095" y="125999"/>
                      <a:pt x="505269" y="116055"/>
                      <a:pt x="521862" y="107168"/>
                    </a:cubicBezTo>
                    <a:cubicBezTo>
                      <a:pt x="531034" y="102158"/>
                      <a:pt x="540150" y="97015"/>
                      <a:pt x="549141" y="91681"/>
                    </a:cubicBezTo>
                    <a:cubicBezTo>
                      <a:pt x="556609" y="87147"/>
                      <a:pt x="564314" y="82765"/>
                      <a:pt x="570410" y="76422"/>
                    </a:cubicBezTo>
                    <a:cubicBezTo>
                      <a:pt x="575440" y="71412"/>
                      <a:pt x="579354" y="65458"/>
                      <a:pt x="583069" y="59439"/>
                    </a:cubicBezTo>
                    <a:cubicBezTo>
                      <a:pt x="588927" y="50152"/>
                      <a:pt x="593585" y="41151"/>
                      <a:pt x="598700" y="31597"/>
                    </a:cubicBezTo>
                    <a:cubicBezTo>
                      <a:pt x="603729" y="22091"/>
                      <a:pt x="609615" y="12642"/>
                      <a:pt x="618759" y="6594"/>
                    </a:cubicBezTo>
                    <a:cubicBezTo>
                      <a:pt x="624636" y="2250"/>
                      <a:pt x="631494" y="184"/>
                      <a:pt x="638552" y="12"/>
                    </a:cubicBezTo>
                    <a:cubicBezTo>
                      <a:pt x="642429" y="-83"/>
                      <a:pt x="646372" y="384"/>
                      <a:pt x="650239" y="1355"/>
                    </a:cubicBezTo>
                    <a:cubicBezTo>
                      <a:pt x="670337" y="6565"/>
                      <a:pt x="688625" y="17005"/>
                      <a:pt x="708647" y="22444"/>
                    </a:cubicBezTo>
                    <a:cubicBezTo>
                      <a:pt x="712485" y="23463"/>
                      <a:pt x="716381" y="24187"/>
                      <a:pt x="720296" y="24815"/>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9"/>
              <p:cNvSpPr/>
              <p:nvPr/>
            </p:nvSpPr>
            <p:spPr>
              <a:xfrm>
                <a:off x="3771360" y="1598760"/>
                <a:ext cx="692464" cy="726538"/>
              </a:xfrm>
              <a:custGeom>
                <a:rect b="b" l="l" r="r" t="t"/>
                <a:pathLst>
                  <a:path extrusionOk="0" h="726538" w="699459">
                    <a:moveTo>
                      <a:pt x="692863" y="141"/>
                    </a:moveTo>
                    <a:lnTo>
                      <a:pt x="692863" y="6741"/>
                    </a:lnTo>
                    <a:cubicBezTo>
                      <a:pt x="692644" y="6751"/>
                      <a:pt x="692425" y="6760"/>
                      <a:pt x="692205" y="6770"/>
                    </a:cubicBezTo>
                    <a:cubicBezTo>
                      <a:pt x="687672" y="6951"/>
                      <a:pt x="683119" y="6970"/>
                      <a:pt x="678594" y="7122"/>
                    </a:cubicBezTo>
                    <a:cubicBezTo>
                      <a:pt x="675908" y="7151"/>
                      <a:pt x="673308" y="7199"/>
                      <a:pt x="670812" y="7275"/>
                    </a:cubicBezTo>
                    <a:cubicBezTo>
                      <a:pt x="639999" y="8294"/>
                      <a:pt x="622711" y="14257"/>
                      <a:pt x="598699" y="37736"/>
                    </a:cubicBezTo>
                    <a:cubicBezTo>
                      <a:pt x="572619" y="63063"/>
                      <a:pt x="537396" y="111573"/>
                      <a:pt x="498391" y="112650"/>
                    </a:cubicBezTo>
                    <a:cubicBezTo>
                      <a:pt x="492428" y="112783"/>
                      <a:pt x="486475" y="112469"/>
                      <a:pt x="480541" y="111964"/>
                    </a:cubicBezTo>
                    <a:cubicBezTo>
                      <a:pt x="473883" y="111383"/>
                      <a:pt x="467235" y="110545"/>
                      <a:pt x="460615" y="109735"/>
                    </a:cubicBezTo>
                    <a:cubicBezTo>
                      <a:pt x="448442" y="108249"/>
                      <a:pt x="436193" y="106744"/>
                      <a:pt x="424496" y="102925"/>
                    </a:cubicBezTo>
                    <a:cubicBezTo>
                      <a:pt x="418228" y="100905"/>
                      <a:pt x="412218" y="98315"/>
                      <a:pt x="406398" y="95314"/>
                    </a:cubicBezTo>
                    <a:cubicBezTo>
                      <a:pt x="394749" y="89314"/>
                      <a:pt x="383881" y="81694"/>
                      <a:pt x="373385" y="73874"/>
                    </a:cubicBezTo>
                    <a:cubicBezTo>
                      <a:pt x="362202" y="65730"/>
                      <a:pt x="350515" y="57671"/>
                      <a:pt x="338761" y="50537"/>
                    </a:cubicBezTo>
                    <a:cubicBezTo>
                      <a:pt x="329236" y="44870"/>
                      <a:pt x="319197" y="40145"/>
                      <a:pt x="309129" y="35554"/>
                    </a:cubicBezTo>
                    <a:cubicBezTo>
                      <a:pt x="301795" y="32211"/>
                      <a:pt x="294403" y="28954"/>
                      <a:pt x="286812" y="26210"/>
                    </a:cubicBezTo>
                    <a:cubicBezTo>
                      <a:pt x="278125" y="23077"/>
                      <a:pt x="269191" y="20753"/>
                      <a:pt x="260151" y="18876"/>
                    </a:cubicBezTo>
                    <a:cubicBezTo>
                      <a:pt x="245502" y="15809"/>
                      <a:pt x="230567" y="13961"/>
                      <a:pt x="215670" y="15885"/>
                    </a:cubicBezTo>
                    <a:cubicBezTo>
                      <a:pt x="205507" y="17333"/>
                      <a:pt x="195124" y="19867"/>
                      <a:pt x="186885" y="26287"/>
                    </a:cubicBezTo>
                    <a:cubicBezTo>
                      <a:pt x="180294" y="31363"/>
                      <a:pt x="174731" y="37945"/>
                      <a:pt x="171569" y="45689"/>
                    </a:cubicBezTo>
                    <a:cubicBezTo>
                      <a:pt x="169874" y="49518"/>
                      <a:pt x="168731" y="53576"/>
                      <a:pt x="168873" y="57786"/>
                    </a:cubicBezTo>
                    <a:cubicBezTo>
                      <a:pt x="169054" y="69044"/>
                      <a:pt x="171502" y="80084"/>
                      <a:pt x="173217" y="91171"/>
                    </a:cubicBezTo>
                    <a:cubicBezTo>
                      <a:pt x="176532" y="111488"/>
                      <a:pt x="179132" y="131928"/>
                      <a:pt x="179408" y="152531"/>
                    </a:cubicBezTo>
                    <a:cubicBezTo>
                      <a:pt x="179865" y="166056"/>
                      <a:pt x="181980" y="179668"/>
                      <a:pt x="187066" y="192250"/>
                    </a:cubicBezTo>
                    <a:cubicBezTo>
                      <a:pt x="192505" y="205804"/>
                      <a:pt x="200906" y="217901"/>
                      <a:pt x="209602" y="229512"/>
                    </a:cubicBezTo>
                    <a:cubicBezTo>
                      <a:pt x="214622" y="236227"/>
                      <a:pt x="219785" y="242847"/>
                      <a:pt x="225643" y="248857"/>
                    </a:cubicBezTo>
                    <a:cubicBezTo>
                      <a:pt x="243035" y="267088"/>
                      <a:pt x="265381" y="278718"/>
                      <a:pt x="287622" y="289939"/>
                    </a:cubicBezTo>
                    <a:cubicBezTo>
                      <a:pt x="290289" y="291282"/>
                      <a:pt x="292956" y="292625"/>
                      <a:pt x="295613" y="293977"/>
                    </a:cubicBezTo>
                    <a:cubicBezTo>
                      <a:pt x="299956" y="296339"/>
                      <a:pt x="304347" y="298740"/>
                      <a:pt x="308500" y="301492"/>
                    </a:cubicBezTo>
                    <a:cubicBezTo>
                      <a:pt x="312444" y="304102"/>
                      <a:pt x="316149" y="307026"/>
                      <a:pt x="319359" y="310532"/>
                    </a:cubicBezTo>
                    <a:cubicBezTo>
                      <a:pt x="324617" y="316494"/>
                      <a:pt x="328560" y="323486"/>
                      <a:pt x="332580" y="330306"/>
                    </a:cubicBezTo>
                    <a:cubicBezTo>
                      <a:pt x="336561" y="337373"/>
                      <a:pt x="340466" y="344603"/>
                      <a:pt x="343572" y="352137"/>
                    </a:cubicBezTo>
                    <a:cubicBezTo>
                      <a:pt x="345419" y="356623"/>
                      <a:pt x="346981" y="361224"/>
                      <a:pt x="348105" y="365948"/>
                    </a:cubicBezTo>
                    <a:cubicBezTo>
                      <a:pt x="348201" y="366339"/>
                      <a:pt x="348286" y="366729"/>
                      <a:pt x="348363" y="367129"/>
                    </a:cubicBezTo>
                    <a:cubicBezTo>
                      <a:pt x="351753" y="384065"/>
                      <a:pt x="339571" y="407325"/>
                      <a:pt x="332780" y="422584"/>
                    </a:cubicBezTo>
                    <a:cubicBezTo>
                      <a:pt x="330522" y="427261"/>
                      <a:pt x="328208" y="431909"/>
                      <a:pt x="325826" y="436538"/>
                    </a:cubicBezTo>
                    <a:cubicBezTo>
                      <a:pt x="320978" y="445939"/>
                      <a:pt x="315835" y="455207"/>
                      <a:pt x="310205" y="464141"/>
                    </a:cubicBezTo>
                    <a:cubicBezTo>
                      <a:pt x="303947" y="474095"/>
                      <a:pt x="297089" y="483639"/>
                      <a:pt x="289384" y="492545"/>
                    </a:cubicBezTo>
                    <a:cubicBezTo>
                      <a:pt x="281088" y="501917"/>
                      <a:pt x="271829" y="510376"/>
                      <a:pt x="262495" y="518710"/>
                    </a:cubicBezTo>
                    <a:cubicBezTo>
                      <a:pt x="254360" y="525768"/>
                      <a:pt x="246102" y="532874"/>
                      <a:pt x="237549" y="539627"/>
                    </a:cubicBezTo>
                    <a:cubicBezTo>
                      <a:pt x="219423" y="553934"/>
                      <a:pt x="200030" y="566630"/>
                      <a:pt x="177951" y="573631"/>
                    </a:cubicBezTo>
                    <a:cubicBezTo>
                      <a:pt x="172055" y="575327"/>
                      <a:pt x="166121" y="576774"/>
                      <a:pt x="160139" y="578060"/>
                    </a:cubicBezTo>
                    <a:cubicBezTo>
                      <a:pt x="139260" y="582547"/>
                      <a:pt x="117943" y="585014"/>
                      <a:pt x="96864" y="588424"/>
                    </a:cubicBezTo>
                    <a:cubicBezTo>
                      <a:pt x="94969" y="588728"/>
                      <a:pt x="93083" y="589043"/>
                      <a:pt x="91197" y="589367"/>
                    </a:cubicBezTo>
                    <a:cubicBezTo>
                      <a:pt x="74185" y="591986"/>
                      <a:pt x="57469" y="596253"/>
                      <a:pt x="41105" y="601559"/>
                    </a:cubicBezTo>
                    <a:cubicBezTo>
                      <a:pt x="30532" y="605045"/>
                      <a:pt x="19579" y="608302"/>
                      <a:pt x="10444" y="614884"/>
                    </a:cubicBezTo>
                    <a:cubicBezTo>
                      <a:pt x="-2043" y="624228"/>
                      <a:pt x="9120" y="633725"/>
                      <a:pt x="17788" y="640783"/>
                    </a:cubicBezTo>
                    <a:cubicBezTo>
                      <a:pt x="20903" y="643383"/>
                      <a:pt x="23989" y="646021"/>
                      <a:pt x="27170" y="648545"/>
                    </a:cubicBezTo>
                    <a:cubicBezTo>
                      <a:pt x="60165" y="675082"/>
                      <a:pt x="102284" y="683302"/>
                      <a:pt x="140956" y="697999"/>
                    </a:cubicBezTo>
                    <a:cubicBezTo>
                      <a:pt x="160387" y="705019"/>
                      <a:pt x="179408" y="713401"/>
                      <a:pt x="197068" y="724193"/>
                    </a:cubicBezTo>
                    <a:cubicBezTo>
                      <a:pt x="198258" y="724926"/>
                      <a:pt x="199449" y="725679"/>
                      <a:pt x="200630" y="726431"/>
                    </a:cubicBezTo>
                    <a:lnTo>
                      <a:pt x="189295" y="726431"/>
                    </a:lnTo>
                    <a:cubicBezTo>
                      <a:pt x="168569" y="715287"/>
                      <a:pt x="146452" y="706924"/>
                      <a:pt x="124220" y="699266"/>
                    </a:cubicBezTo>
                    <a:cubicBezTo>
                      <a:pt x="87159" y="686883"/>
                      <a:pt x="49963" y="675796"/>
                      <a:pt x="19626" y="649879"/>
                    </a:cubicBezTo>
                    <a:cubicBezTo>
                      <a:pt x="15102" y="646221"/>
                      <a:pt x="10787" y="642278"/>
                      <a:pt x="6739" y="638087"/>
                    </a:cubicBezTo>
                    <a:cubicBezTo>
                      <a:pt x="5034" y="636287"/>
                      <a:pt x="3405" y="634334"/>
                      <a:pt x="2215" y="632143"/>
                    </a:cubicBezTo>
                    <a:cubicBezTo>
                      <a:pt x="-6587" y="616703"/>
                      <a:pt x="12892" y="606864"/>
                      <a:pt x="24798" y="602321"/>
                    </a:cubicBezTo>
                    <a:cubicBezTo>
                      <a:pt x="41638" y="596015"/>
                      <a:pt x="58926" y="590757"/>
                      <a:pt x="76538" y="587071"/>
                    </a:cubicBezTo>
                    <a:cubicBezTo>
                      <a:pt x="81662" y="586071"/>
                      <a:pt x="86816" y="585176"/>
                      <a:pt x="91969" y="584337"/>
                    </a:cubicBezTo>
                    <a:cubicBezTo>
                      <a:pt x="98693" y="583251"/>
                      <a:pt x="105437" y="582251"/>
                      <a:pt x="112171" y="581223"/>
                    </a:cubicBezTo>
                    <a:cubicBezTo>
                      <a:pt x="126106" y="578822"/>
                      <a:pt x="140270" y="576975"/>
                      <a:pt x="154167" y="574098"/>
                    </a:cubicBezTo>
                    <a:cubicBezTo>
                      <a:pt x="164454" y="571974"/>
                      <a:pt x="174579" y="569278"/>
                      <a:pt x="184352" y="565383"/>
                    </a:cubicBezTo>
                    <a:cubicBezTo>
                      <a:pt x="201106" y="558344"/>
                      <a:pt x="216270" y="548247"/>
                      <a:pt x="230576" y="537055"/>
                    </a:cubicBezTo>
                    <a:cubicBezTo>
                      <a:pt x="237044" y="531998"/>
                      <a:pt x="243330" y="526721"/>
                      <a:pt x="249512" y="521396"/>
                    </a:cubicBezTo>
                    <a:cubicBezTo>
                      <a:pt x="262418" y="510138"/>
                      <a:pt x="274410" y="499089"/>
                      <a:pt x="285602" y="486420"/>
                    </a:cubicBezTo>
                    <a:cubicBezTo>
                      <a:pt x="291651" y="479248"/>
                      <a:pt x="297251" y="471695"/>
                      <a:pt x="302490" y="463875"/>
                    </a:cubicBezTo>
                    <a:cubicBezTo>
                      <a:pt x="307376" y="456588"/>
                      <a:pt x="311920" y="449063"/>
                      <a:pt x="316197" y="441396"/>
                    </a:cubicBezTo>
                    <a:cubicBezTo>
                      <a:pt x="323074" y="429070"/>
                      <a:pt x="329246" y="416354"/>
                      <a:pt x="334932" y="403610"/>
                    </a:cubicBezTo>
                    <a:cubicBezTo>
                      <a:pt x="339314" y="393266"/>
                      <a:pt x="343686" y="382217"/>
                      <a:pt x="342476" y="370768"/>
                    </a:cubicBezTo>
                    <a:cubicBezTo>
                      <a:pt x="342428" y="370463"/>
                      <a:pt x="342381" y="370158"/>
                      <a:pt x="342324" y="369853"/>
                    </a:cubicBezTo>
                    <a:cubicBezTo>
                      <a:pt x="341647" y="366148"/>
                      <a:pt x="340523" y="362557"/>
                      <a:pt x="339219" y="359023"/>
                    </a:cubicBezTo>
                    <a:cubicBezTo>
                      <a:pt x="338809" y="357900"/>
                      <a:pt x="338380" y="356776"/>
                      <a:pt x="337933" y="355661"/>
                    </a:cubicBezTo>
                    <a:cubicBezTo>
                      <a:pt x="333694" y="345431"/>
                      <a:pt x="328360" y="335659"/>
                      <a:pt x="322540" y="326248"/>
                    </a:cubicBezTo>
                    <a:cubicBezTo>
                      <a:pt x="319873" y="322000"/>
                      <a:pt x="317101" y="317780"/>
                      <a:pt x="313644" y="314132"/>
                    </a:cubicBezTo>
                    <a:cubicBezTo>
                      <a:pt x="311053" y="311646"/>
                      <a:pt x="308224" y="309455"/>
                      <a:pt x="305262" y="307465"/>
                    </a:cubicBezTo>
                    <a:cubicBezTo>
                      <a:pt x="298871" y="303178"/>
                      <a:pt x="291822" y="299816"/>
                      <a:pt x="285002" y="296273"/>
                    </a:cubicBezTo>
                    <a:cubicBezTo>
                      <a:pt x="284240" y="295882"/>
                      <a:pt x="283488" y="295482"/>
                      <a:pt x="282735" y="295082"/>
                    </a:cubicBezTo>
                    <a:cubicBezTo>
                      <a:pt x="265581" y="286433"/>
                      <a:pt x="248369" y="277509"/>
                      <a:pt x="233634" y="265031"/>
                    </a:cubicBezTo>
                    <a:cubicBezTo>
                      <a:pt x="222013" y="255639"/>
                      <a:pt x="212365" y="244133"/>
                      <a:pt x="203497" y="232179"/>
                    </a:cubicBezTo>
                    <a:cubicBezTo>
                      <a:pt x="185628" y="209300"/>
                      <a:pt x="175112" y="188164"/>
                      <a:pt x="173331" y="158703"/>
                    </a:cubicBezTo>
                    <a:cubicBezTo>
                      <a:pt x="172531" y="144606"/>
                      <a:pt x="172274" y="130319"/>
                      <a:pt x="170236" y="116346"/>
                    </a:cubicBezTo>
                    <a:cubicBezTo>
                      <a:pt x="168083" y="98810"/>
                      <a:pt x="164749" y="81417"/>
                      <a:pt x="163168" y="63815"/>
                    </a:cubicBezTo>
                    <a:cubicBezTo>
                      <a:pt x="162844" y="59129"/>
                      <a:pt x="162825" y="54347"/>
                      <a:pt x="164035" y="49785"/>
                    </a:cubicBezTo>
                    <a:cubicBezTo>
                      <a:pt x="165540" y="44670"/>
                      <a:pt x="167740" y="39707"/>
                      <a:pt x="170674" y="35269"/>
                    </a:cubicBezTo>
                    <a:cubicBezTo>
                      <a:pt x="178170" y="24248"/>
                      <a:pt x="189438" y="15600"/>
                      <a:pt x="202544" y="12599"/>
                    </a:cubicBezTo>
                    <a:cubicBezTo>
                      <a:pt x="235148" y="4074"/>
                      <a:pt x="273867" y="13685"/>
                      <a:pt x="304147" y="26801"/>
                    </a:cubicBezTo>
                    <a:cubicBezTo>
                      <a:pt x="314606" y="31163"/>
                      <a:pt x="324912" y="35964"/>
                      <a:pt x="334951" y="41231"/>
                    </a:cubicBezTo>
                    <a:cubicBezTo>
                      <a:pt x="345334" y="46918"/>
                      <a:pt x="355259" y="53385"/>
                      <a:pt x="365117" y="59929"/>
                    </a:cubicBezTo>
                    <a:cubicBezTo>
                      <a:pt x="382233" y="71721"/>
                      <a:pt x="395645" y="82494"/>
                      <a:pt x="411685" y="90323"/>
                    </a:cubicBezTo>
                    <a:cubicBezTo>
                      <a:pt x="421343" y="95038"/>
                      <a:pt x="431944" y="98677"/>
                      <a:pt x="444889" y="100839"/>
                    </a:cubicBezTo>
                    <a:cubicBezTo>
                      <a:pt x="455424" y="102772"/>
                      <a:pt x="465234" y="103820"/>
                      <a:pt x="475731" y="104820"/>
                    </a:cubicBezTo>
                    <a:cubicBezTo>
                      <a:pt x="479055" y="105116"/>
                      <a:pt x="482417" y="105458"/>
                      <a:pt x="485780" y="105716"/>
                    </a:cubicBezTo>
                    <a:cubicBezTo>
                      <a:pt x="493609" y="106335"/>
                      <a:pt x="501477" y="106497"/>
                      <a:pt x="509116" y="104515"/>
                    </a:cubicBezTo>
                    <a:cubicBezTo>
                      <a:pt x="529509" y="98600"/>
                      <a:pt x="545225" y="83122"/>
                      <a:pt x="560122" y="68806"/>
                    </a:cubicBezTo>
                    <a:cubicBezTo>
                      <a:pt x="577067" y="52919"/>
                      <a:pt x="591107" y="33964"/>
                      <a:pt x="609500" y="19638"/>
                    </a:cubicBezTo>
                    <a:cubicBezTo>
                      <a:pt x="619692" y="11685"/>
                      <a:pt x="631446" y="5636"/>
                      <a:pt x="644161" y="3008"/>
                    </a:cubicBezTo>
                    <a:cubicBezTo>
                      <a:pt x="657287" y="417"/>
                      <a:pt x="670708" y="-107"/>
                      <a:pt x="684100" y="17"/>
                    </a:cubicBezTo>
                    <a:cubicBezTo>
                      <a:pt x="687024" y="45"/>
                      <a:pt x="689958" y="102"/>
                      <a:pt x="692872" y="179"/>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9"/>
              <p:cNvSpPr/>
              <p:nvPr/>
            </p:nvSpPr>
            <p:spPr>
              <a:xfrm>
                <a:off x="3786120" y="1620360"/>
                <a:ext cx="677853" cy="705031"/>
              </a:xfrm>
              <a:custGeom>
                <a:rect b="b" l="l" r="r" t="t"/>
                <a:pathLst>
                  <a:path extrusionOk="0" h="705031" w="679552">
                    <a:moveTo>
                      <a:pt x="678261" y="152"/>
                    </a:moveTo>
                    <a:lnTo>
                      <a:pt x="678261" y="6534"/>
                    </a:lnTo>
                    <a:cubicBezTo>
                      <a:pt x="675394" y="6639"/>
                      <a:pt x="672508" y="6534"/>
                      <a:pt x="669660" y="6534"/>
                    </a:cubicBezTo>
                    <a:cubicBezTo>
                      <a:pt x="663669" y="6525"/>
                      <a:pt x="656868" y="6353"/>
                      <a:pt x="650105" y="6829"/>
                    </a:cubicBezTo>
                    <a:cubicBezTo>
                      <a:pt x="640809" y="7468"/>
                      <a:pt x="631598" y="9306"/>
                      <a:pt x="624626" y="14402"/>
                    </a:cubicBezTo>
                    <a:cubicBezTo>
                      <a:pt x="617463" y="20174"/>
                      <a:pt x="612919" y="28003"/>
                      <a:pt x="607662" y="35300"/>
                    </a:cubicBezTo>
                    <a:cubicBezTo>
                      <a:pt x="607338" y="35766"/>
                      <a:pt x="607014" y="36224"/>
                      <a:pt x="606680" y="36700"/>
                    </a:cubicBezTo>
                    <a:cubicBezTo>
                      <a:pt x="599651" y="46749"/>
                      <a:pt x="592783" y="56893"/>
                      <a:pt x="585830" y="66989"/>
                    </a:cubicBezTo>
                    <a:cubicBezTo>
                      <a:pt x="581534" y="73209"/>
                      <a:pt x="577162" y="79381"/>
                      <a:pt x="572714" y="85506"/>
                    </a:cubicBezTo>
                    <a:cubicBezTo>
                      <a:pt x="569657" y="89735"/>
                      <a:pt x="566561" y="93936"/>
                      <a:pt x="563446" y="98117"/>
                    </a:cubicBezTo>
                    <a:cubicBezTo>
                      <a:pt x="557579" y="105832"/>
                      <a:pt x="551750" y="113709"/>
                      <a:pt x="544473" y="120167"/>
                    </a:cubicBezTo>
                    <a:cubicBezTo>
                      <a:pt x="543320" y="121168"/>
                      <a:pt x="542139" y="122149"/>
                      <a:pt x="540920" y="123092"/>
                    </a:cubicBezTo>
                    <a:cubicBezTo>
                      <a:pt x="536938" y="126206"/>
                      <a:pt x="532643" y="128949"/>
                      <a:pt x="527947" y="130835"/>
                    </a:cubicBezTo>
                    <a:cubicBezTo>
                      <a:pt x="518107" y="134645"/>
                      <a:pt x="507849" y="137303"/>
                      <a:pt x="497648" y="139922"/>
                    </a:cubicBezTo>
                    <a:cubicBezTo>
                      <a:pt x="497552" y="139951"/>
                      <a:pt x="497457" y="139970"/>
                      <a:pt x="497362" y="139998"/>
                    </a:cubicBezTo>
                    <a:cubicBezTo>
                      <a:pt x="496333" y="140246"/>
                      <a:pt x="495295" y="140494"/>
                      <a:pt x="494257" y="140741"/>
                    </a:cubicBezTo>
                    <a:cubicBezTo>
                      <a:pt x="468958" y="146656"/>
                      <a:pt x="440298" y="149828"/>
                      <a:pt x="417047" y="136703"/>
                    </a:cubicBezTo>
                    <a:cubicBezTo>
                      <a:pt x="415571" y="135874"/>
                      <a:pt x="414123" y="134979"/>
                      <a:pt x="412694" y="134007"/>
                    </a:cubicBezTo>
                    <a:cubicBezTo>
                      <a:pt x="404617" y="128168"/>
                      <a:pt x="397711" y="120901"/>
                      <a:pt x="391082" y="113500"/>
                    </a:cubicBezTo>
                    <a:cubicBezTo>
                      <a:pt x="384948" y="106632"/>
                      <a:pt x="378890" y="99641"/>
                      <a:pt x="372623" y="92859"/>
                    </a:cubicBezTo>
                    <a:cubicBezTo>
                      <a:pt x="363193" y="82629"/>
                      <a:pt x="353296" y="72847"/>
                      <a:pt x="341971" y="64684"/>
                    </a:cubicBezTo>
                    <a:cubicBezTo>
                      <a:pt x="326055" y="53388"/>
                      <a:pt x="309253" y="43396"/>
                      <a:pt x="292756" y="32985"/>
                    </a:cubicBezTo>
                    <a:cubicBezTo>
                      <a:pt x="284640" y="27870"/>
                      <a:pt x="276620" y="22450"/>
                      <a:pt x="267638" y="18955"/>
                    </a:cubicBezTo>
                    <a:cubicBezTo>
                      <a:pt x="259818" y="15802"/>
                      <a:pt x="255694" y="15516"/>
                      <a:pt x="247293" y="16983"/>
                    </a:cubicBezTo>
                    <a:cubicBezTo>
                      <a:pt x="240120" y="18145"/>
                      <a:pt x="233119" y="20288"/>
                      <a:pt x="226471" y="23212"/>
                    </a:cubicBezTo>
                    <a:cubicBezTo>
                      <a:pt x="207192" y="31404"/>
                      <a:pt x="194572" y="49473"/>
                      <a:pt x="185523" y="67637"/>
                    </a:cubicBezTo>
                    <a:cubicBezTo>
                      <a:pt x="182265" y="74190"/>
                      <a:pt x="180141" y="81239"/>
                      <a:pt x="179532" y="88544"/>
                    </a:cubicBezTo>
                    <a:cubicBezTo>
                      <a:pt x="178656" y="97907"/>
                      <a:pt x="178656" y="107318"/>
                      <a:pt x="178903" y="116710"/>
                    </a:cubicBezTo>
                    <a:cubicBezTo>
                      <a:pt x="179570" y="136227"/>
                      <a:pt x="179903" y="157677"/>
                      <a:pt x="192953" y="173488"/>
                    </a:cubicBezTo>
                    <a:cubicBezTo>
                      <a:pt x="203335" y="186519"/>
                      <a:pt x="216975" y="196253"/>
                      <a:pt x="230976" y="205035"/>
                    </a:cubicBezTo>
                    <a:cubicBezTo>
                      <a:pt x="242025" y="212179"/>
                      <a:pt x="253331" y="218894"/>
                      <a:pt x="264666" y="225562"/>
                    </a:cubicBezTo>
                    <a:cubicBezTo>
                      <a:pt x="271429" y="229695"/>
                      <a:pt x="278601" y="233696"/>
                      <a:pt x="285412" y="238144"/>
                    </a:cubicBezTo>
                    <a:cubicBezTo>
                      <a:pt x="293413" y="243373"/>
                      <a:pt x="300909" y="249231"/>
                      <a:pt x="306672" y="256699"/>
                    </a:cubicBezTo>
                    <a:cubicBezTo>
                      <a:pt x="308500" y="259070"/>
                      <a:pt x="310148" y="261604"/>
                      <a:pt x="311596" y="264328"/>
                    </a:cubicBezTo>
                    <a:cubicBezTo>
                      <a:pt x="315196" y="271348"/>
                      <a:pt x="317149" y="279073"/>
                      <a:pt x="320464" y="286217"/>
                    </a:cubicBezTo>
                    <a:cubicBezTo>
                      <a:pt x="325283" y="296761"/>
                      <a:pt x="330951" y="306896"/>
                      <a:pt x="336123" y="317268"/>
                    </a:cubicBezTo>
                    <a:cubicBezTo>
                      <a:pt x="338923" y="322898"/>
                      <a:pt x="341581" y="328613"/>
                      <a:pt x="343857" y="334509"/>
                    </a:cubicBezTo>
                    <a:cubicBezTo>
                      <a:pt x="344524" y="336185"/>
                      <a:pt x="345181" y="337871"/>
                      <a:pt x="345819" y="339566"/>
                    </a:cubicBezTo>
                    <a:cubicBezTo>
                      <a:pt x="349610" y="349663"/>
                      <a:pt x="352696" y="360140"/>
                      <a:pt x="353049" y="370961"/>
                    </a:cubicBezTo>
                    <a:cubicBezTo>
                      <a:pt x="353230" y="380048"/>
                      <a:pt x="352125" y="388153"/>
                      <a:pt x="350067" y="395716"/>
                    </a:cubicBezTo>
                    <a:cubicBezTo>
                      <a:pt x="345505" y="412509"/>
                      <a:pt x="336275" y="426606"/>
                      <a:pt x="326112" y="442722"/>
                    </a:cubicBezTo>
                    <a:cubicBezTo>
                      <a:pt x="325788" y="443236"/>
                      <a:pt x="325464" y="443741"/>
                      <a:pt x="325150" y="444256"/>
                    </a:cubicBezTo>
                    <a:cubicBezTo>
                      <a:pt x="317559" y="456476"/>
                      <a:pt x="310196" y="468859"/>
                      <a:pt x="302452" y="480984"/>
                    </a:cubicBezTo>
                    <a:cubicBezTo>
                      <a:pt x="290898" y="498672"/>
                      <a:pt x="279030" y="516484"/>
                      <a:pt x="264819" y="532171"/>
                    </a:cubicBezTo>
                    <a:cubicBezTo>
                      <a:pt x="259675" y="537858"/>
                      <a:pt x="254227" y="543249"/>
                      <a:pt x="248369" y="548269"/>
                    </a:cubicBezTo>
                    <a:cubicBezTo>
                      <a:pt x="231700" y="562747"/>
                      <a:pt x="216927" y="569728"/>
                      <a:pt x="194715" y="571519"/>
                    </a:cubicBezTo>
                    <a:cubicBezTo>
                      <a:pt x="187809" y="572233"/>
                      <a:pt x="180913" y="573043"/>
                      <a:pt x="174017" y="573815"/>
                    </a:cubicBezTo>
                    <a:cubicBezTo>
                      <a:pt x="162758" y="575072"/>
                      <a:pt x="151500" y="576186"/>
                      <a:pt x="140165" y="576510"/>
                    </a:cubicBezTo>
                    <a:cubicBezTo>
                      <a:pt x="126144" y="577215"/>
                      <a:pt x="112228" y="578949"/>
                      <a:pt x="98303" y="580673"/>
                    </a:cubicBezTo>
                    <a:cubicBezTo>
                      <a:pt x="92683" y="581377"/>
                      <a:pt x="87063" y="582063"/>
                      <a:pt x="81434" y="582682"/>
                    </a:cubicBezTo>
                    <a:cubicBezTo>
                      <a:pt x="61889" y="584968"/>
                      <a:pt x="42429" y="586845"/>
                      <a:pt x="23455" y="591903"/>
                    </a:cubicBezTo>
                    <a:cubicBezTo>
                      <a:pt x="18826" y="593303"/>
                      <a:pt x="14368" y="595255"/>
                      <a:pt x="10196" y="597722"/>
                    </a:cubicBezTo>
                    <a:cubicBezTo>
                      <a:pt x="8215" y="599027"/>
                      <a:pt x="6101" y="600504"/>
                      <a:pt x="5329" y="602837"/>
                    </a:cubicBezTo>
                    <a:cubicBezTo>
                      <a:pt x="3891" y="612705"/>
                      <a:pt x="28903" y="622525"/>
                      <a:pt x="36247" y="626193"/>
                    </a:cubicBezTo>
                    <a:cubicBezTo>
                      <a:pt x="54383" y="634327"/>
                      <a:pt x="72852" y="641718"/>
                      <a:pt x="91111" y="649557"/>
                    </a:cubicBezTo>
                    <a:cubicBezTo>
                      <a:pt x="108875" y="657082"/>
                      <a:pt x="126697" y="664474"/>
                      <a:pt x="144937" y="670617"/>
                    </a:cubicBezTo>
                    <a:cubicBezTo>
                      <a:pt x="163816" y="676989"/>
                      <a:pt x="183180" y="681942"/>
                      <a:pt x="201649" y="689477"/>
                    </a:cubicBezTo>
                    <a:cubicBezTo>
                      <a:pt x="214841" y="695001"/>
                      <a:pt x="228166" y="700183"/>
                      <a:pt x="241616" y="705031"/>
                    </a:cubicBezTo>
                    <a:lnTo>
                      <a:pt x="232386" y="705031"/>
                    </a:lnTo>
                    <a:cubicBezTo>
                      <a:pt x="221175" y="701031"/>
                      <a:pt x="210078" y="696697"/>
                      <a:pt x="198915" y="692525"/>
                    </a:cubicBezTo>
                    <a:cubicBezTo>
                      <a:pt x="180246" y="685581"/>
                      <a:pt x="160996" y="680361"/>
                      <a:pt x="142175" y="673856"/>
                    </a:cubicBezTo>
                    <a:cubicBezTo>
                      <a:pt x="115886" y="664721"/>
                      <a:pt x="90111" y="654168"/>
                      <a:pt x="64317" y="643738"/>
                    </a:cubicBezTo>
                    <a:cubicBezTo>
                      <a:pt x="52383" y="638823"/>
                      <a:pt x="40457" y="633898"/>
                      <a:pt x="28713" y="628564"/>
                    </a:cubicBezTo>
                    <a:cubicBezTo>
                      <a:pt x="21312" y="625116"/>
                      <a:pt x="13864" y="621554"/>
                      <a:pt x="7434" y="616449"/>
                    </a:cubicBezTo>
                    <a:cubicBezTo>
                      <a:pt x="2948" y="612972"/>
                      <a:pt x="-1272" y="607295"/>
                      <a:pt x="357" y="601351"/>
                    </a:cubicBezTo>
                    <a:cubicBezTo>
                      <a:pt x="2310" y="595493"/>
                      <a:pt x="8415" y="592665"/>
                      <a:pt x="13625" y="590226"/>
                    </a:cubicBezTo>
                    <a:cubicBezTo>
                      <a:pt x="19693" y="587493"/>
                      <a:pt x="26179" y="585949"/>
                      <a:pt x="32675" y="584664"/>
                    </a:cubicBezTo>
                    <a:cubicBezTo>
                      <a:pt x="50697" y="581054"/>
                      <a:pt x="68985" y="579120"/>
                      <a:pt x="87244" y="577120"/>
                    </a:cubicBezTo>
                    <a:cubicBezTo>
                      <a:pt x="89263" y="576901"/>
                      <a:pt x="91292" y="576663"/>
                      <a:pt x="93312" y="576415"/>
                    </a:cubicBezTo>
                    <a:cubicBezTo>
                      <a:pt x="104513" y="575100"/>
                      <a:pt x="115686" y="573596"/>
                      <a:pt x="126906" y="572491"/>
                    </a:cubicBezTo>
                    <a:cubicBezTo>
                      <a:pt x="133764" y="571852"/>
                      <a:pt x="140641" y="571624"/>
                      <a:pt x="147528" y="571386"/>
                    </a:cubicBezTo>
                    <a:cubicBezTo>
                      <a:pt x="154024" y="571148"/>
                      <a:pt x="160491" y="570586"/>
                      <a:pt x="166959" y="569928"/>
                    </a:cubicBezTo>
                    <a:cubicBezTo>
                      <a:pt x="172245" y="569395"/>
                      <a:pt x="177522" y="568795"/>
                      <a:pt x="182808" y="568252"/>
                    </a:cubicBezTo>
                    <a:cubicBezTo>
                      <a:pt x="195620" y="566890"/>
                      <a:pt x="208869" y="566309"/>
                      <a:pt x="220804" y="561004"/>
                    </a:cubicBezTo>
                    <a:cubicBezTo>
                      <a:pt x="234824" y="554488"/>
                      <a:pt x="247864" y="543620"/>
                      <a:pt x="259837" y="530685"/>
                    </a:cubicBezTo>
                    <a:cubicBezTo>
                      <a:pt x="281364" y="507444"/>
                      <a:pt x="299433" y="477526"/>
                      <a:pt x="313520" y="454181"/>
                    </a:cubicBezTo>
                    <a:cubicBezTo>
                      <a:pt x="315701" y="450380"/>
                      <a:pt x="317968" y="446627"/>
                      <a:pt x="320273" y="442874"/>
                    </a:cubicBezTo>
                    <a:cubicBezTo>
                      <a:pt x="328027" y="430225"/>
                      <a:pt x="336075" y="417709"/>
                      <a:pt x="341809" y="404012"/>
                    </a:cubicBezTo>
                    <a:cubicBezTo>
                      <a:pt x="342428" y="402355"/>
                      <a:pt x="343009" y="400688"/>
                      <a:pt x="343543" y="399012"/>
                    </a:cubicBezTo>
                    <a:cubicBezTo>
                      <a:pt x="346438" y="389944"/>
                      <a:pt x="348048" y="380600"/>
                      <a:pt x="347839" y="371065"/>
                    </a:cubicBezTo>
                    <a:cubicBezTo>
                      <a:pt x="347677" y="364474"/>
                      <a:pt x="346124" y="357445"/>
                      <a:pt x="344295" y="351330"/>
                    </a:cubicBezTo>
                    <a:cubicBezTo>
                      <a:pt x="343390" y="348186"/>
                      <a:pt x="342352" y="345100"/>
                      <a:pt x="341209" y="342062"/>
                    </a:cubicBezTo>
                    <a:cubicBezTo>
                      <a:pt x="338837" y="335737"/>
                      <a:pt x="336009" y="329632"/>
                      <a:pt x="332941" y="323621"/>
                    </a:cubicBezTo>
                    <a:cubicBezTo>
                      <a:pt x="329493" y="316878"/>
                      <a:pt x="325741" y="310267"/>
                      <a:pt x="322007" y="303667"/>
                    </a:cubicBezTo>
                    <a:cubicBezTo>
                      <a:pt x="319264" y="298666"/>
                      <a:pt x="316587" y="293637"/>
                      <a:pt x="314253" y="288427"/>
                    </a:cubicBezTo>
                    <a:cubicBezTo>
                      <a:pt x="310901" y="281092"/>
                      <a:pt x="308624" y="273263"/>
                      <a:pt x="304528" y="266281"/>
                    </a:cubicBezTo>
                    <a:cubicBezTo>
                      <a:pt x="303986" y="265386"/>
                      <a:pt x="303404" y="264500"/>
                      <a:pt x="302804" y="263633"/>
                    </a:cubicBezTo>
                    <a:lnTo>
                      <a:pt x="302804" y="263633"/>
                    </a:lnTo>
                    <a:cubicBezTo>
                      <a:pt x="298623" y="257537"/>
                      <a:pt x="293337" y="252279"/>
                      <a:pt x="287364" y="247917"/>
                    </a:cubicBezTo>
                    <a:cubicBezTo>
                      <a:pt x="285831" y="246793"/>
                      <a:pt x="284269" y="245688"/>
                      <a:pt x="282678" y="244602"/>
                    </a:cubicBezTo>
                    <a:cubicBezTo>
                      <a:pt x="249350" y="221790"/>
                      <a:pt x="203525" y="205130"/>
                      <a:pt x="181685" y="170974"/>
                    </a:cubicBezTo>
                    <a:cubicBezTo>
                      <a:pt x="178170" y="164944"/>
                      <a:pt x="175789" y="158258"/>
                      <a:pt x="174407" y="151419"/>
                    </a:cubicBezTo>
                    <a:cubicBezTo>
                      <a:pt x="173188" y="144523"/>
                      <a:pt x="172693" y="137512"/>
                      <a:pt x="172283" y="130512"/>
                    </a:cubicBezTo>
                    <a:cubicBezTo>
                      <a:pt x="171645" y="119501"/>
                      <a:pt x="171321" y="108442"/>
                      <a:pt x="171883" y="97422"/>
                    </a:cubicBezTo>
                    <a:cubicBezTo>
                      <a:pt x="172312" y="90488"/>
                      <a:pt x="172817" y="83506"/>
                      <a:pt x="174655" y="76781"/>
                    </a:cubicBezTo>
                    <a:cubicBezTo>
                      <a:pt x="178027" y="64999"/>
                      <a:pt x="184761" y="54445"/>
                      <a:pt x="191895" y="44596"/>
                    </a:cubicBezTo>
                    <a:cubicBezTo>
                      <a:pt x="202344" y="30118"/>
                      <a:pt x="216794" y="18317"/>
                      <a:pt x="234139" y="13335"/>
                    </a:cubicBezTo>
                    <a:cubicBezTo>
                      <a:pt x="240854" y="11287"/>
                      <a:pt x="247788" y="9906"/>
                      <a:pt x="254770" y="9230"/>
                    </a:cubicBezTo>
                    <a:cubicBezTo>
                      <a:pt x="263209" y="8715"/>
                      <a:pt x="271086" y="12811"/>
                      <a:pt x="278487" y="16373"/>
                    </a:cubicBezTo>
                    <a:cubicBezTo>
                      <a:pt x="296251" y="26337"/>
                      <a:pt x="313453" y="37290"/>
                      <a:pt x="330675" y="48158"/>
                    </a:cubicBezTo>
                    <a:cubicBezTo>
                      <a:pt x="342047" y="55426"/>
                      <a:pt x="353154" y="63217"/>
                      <a:pt x="362831" y="72676"/>
                    </a:cubicBezTo>
                    <a:cubicBezTo>
                      <a:pt x="367946" y="77543"/>
                      <a:pt x="372765" y="82696"/>
                      <a:pt x="377452" y="87973"/>
                    </a:cubicBezTo>
                    <a:cubicBezTo>
                      <a:pt x="385977" y="97546"/>
                      <a:pt x="394102" y="107509"/>
                      <a:pt x="402903" y="116834"/>
                    </a:cubicBezTo>
                    <a:cubicBezTo>
                      <a:pt x="408284" y="122253"/>
                      <a:pt x="413256" y="127444"/>
                      <a:pt x="419819" y="131274"/>
                    </a:cubicBezTo>
                    <a:cubicBezTo>
                      <a:pt x="420648" y="131702"/>
                      <a:pt x="421467" y="132112"/>
                      <a:pt x="422305" y="132493"/>
                    </a:cubicBezTo>
                    <a:cubicBezTo>
                      <a:pt x="429820" y="136027"/>
                      <a:pt x="437964" y="138246"/>
                      <a:pt x="446194" y="139170"/>
                    </a:cubicBezTo>
                    <a:cubicBezTo>
                      <a:pt x="462396" y="140637"/>
                      <a:pt x="478655" y="137789"/>
                      <a:pt x="494324" y="134198"/>
                    </a:cubicBezTo>
                    <a:cubicBezTo>
                      <a:pt x="496829" y="133617"/>
                      <a:pt x="499334" y="132988"/>
                      <a:pt x="501810" y="132331"/>
                    </a:cubicBezTo>
                    <a:cubicBezTo>
                      <a:pt x="503058" y="131997"/>
                      <a:pt x="504306" y="131664"/>
                      <a:pt x="505535" y="131312"/>
                    </a:cubicBezTo>
                    <a:cubicBezTo>
                      <a:pt x="508468" y="130502"/>
                      <a:pt x="511335" y="129673"/>
                      <a:pt x="514136" y="128835"/>
                    </a:cubicBezTo>
                    <a:cubicBezTo>
                      <a:pt x="518479" y="127530"/>
                      <a:pt x="522813" y="126225"/>
                      <a:pt x="526994" y="124463"/>
                    </a:cubicBezTo>
                    <a:cubicBezTo>
                      <a:pt x="531100" y="122653"/>
                      <a:pt x="534795" y="120101"/>
                      <a:pt x="538319" y="117358"/>
                    </a:cubicBezTo>
                    <a:cubicBezTo>
                      <a:pt x="545930" y="111347"/>
                      <a:pt x="551826" y="103537"/>
                      <a:pt x="557646" y="95869"/>
                    </a:cubicBezTo>
                    <a:cubicBezTo>
                      <a:pt x="569866" y="79372"/>
                      <a:pt x="581334" y="62370"/>
                      <a:pt x="592679" y="45272"/>
                    </a:cubicBezTo>
                    <a:cubicBezTo>
                      <a:pt x="595546" y="40957"/>
                      <a:pt x="598403" y="36633"/>
                      <a:pt x="601261" y="32309"/>
                    </a:cubicBezTo>
                    <a:cubicBezTo>
                      <a:pt x="607604" y="23203"/>
                      <a:pt x="613605" y="13278"/>
                      <a:pt x="623044" y="7068"/>
                    </a:cubicBezTo>
                    <a:cubicBezTo>
                      <a:pt x="633979" y="1019"/>
                      <a:pt x="646771" y="171"/>
                      <a:pt x="659144" y="29"/>
                    </a:cubicBezTo>
                    <a:cubicBezTo>
                      <a:pt x="661087" y="10"/>
                      <a:pt x="663021" y="0"/>
                      <a:pt x="664935" y="0"/>
                    </a:cubicBezTo>
                    <a:cubicBezTo>
                      <a:pt x="668002" y="29"/>
                      <a:pt x="671070" y="76"/>
                      <a:pt x="674146" y="105"/>
                    </a:cubicBezTo>
                    <a:cubicBezTo>
                      <a:pt x="675527" y="114"/>
                      <a:pt x="676899" y="124"/>
                      <a:pt x="678280" y="152"/>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75" name="Shape 175"/>
        <p:cNvGrpSpPr/>
        <p:nvPr/>
      </p:nvGrpSpPr>
      <p:grpSpPr>
        <a:xfrm>
          <a:off x="0" y="0"/>
          <a:ext cx="0" cy="0"/>
          <a:chOff x="0" y="0"/>
          <a:chExt cx="0" cy="0"/>
        </a:xfrm>
      </p:grpSpPr>
      <p:sp>
        <p:nvSpPr>
          <p:cNvPr id="176" name="Google Shape;176;p10"/>
          <p:cNvSpPr/>
          <p:nvPr>
            <p:ph idx="2" type="pic"/>
          </p:nvPr>
        </p:nvSpPr>
        <p:spPr>
          <a:xfrm>
            <a:off x="-6875" y="0"/>
            <a:ext cx="9144000" cy="5157300"/>
          </a:xfrm>
          <a:prstGeom prst="rect">
            <a:avLst/>
          </a:prstGeom>
          <a:noFill/>
          <a:ln>
            <a:noFill/>
          </a:ln>
        </p:spPr>
      </p:sp>
      <p:sp>
        <p:nvSpPr>
          <p:cNvPr id="177" name="Google Shape;177;p10"/>
          <p:cNvSpPr txBox="1"/>
          <p:nvPr>
            <p:ph type="title"/>
          </p:nvPr>
        </p:nvSpPr>
        <p:spPr>
          <a:xfrm>
            <a:off x="720000" y="4038000"/>
            <a:ext cx="7704000" cy="572700"/>
          </a:xfrm>
          <a:prstGeom prst="rect">
            <a:avLst/>
          </a:prstGeom>
          <a:solidFill>
            <a:schemeClr val="lt1"/>
          </a:solidFill>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24" Type="http://schemas.openxmlformats.org/officeDocument/2006/relationships/theme" Target="../theme/theme1.xml"/><Relationship Id="rId12" Type="http://schemas.openxmlformats.org/officeDocument/2006/relationships/slideLayout" Target="../slideLayouts/slideLayout12.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5100" y="445025"/>
            <a:ext cx="77139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000"/>
              <a:buFont typeface="Inter Tight SemiBold"/>
              <a:buNone/>
              <a:defRPr sz="3000">
                <a:solidFill>
                  <a:schemeClr val="dk1"/>
                </a:solidFill>
                <a:latin typeface="Inter Tight SemiBold"/>
                <a:ea typeface="Inter Tight SemiBold"/>
                <a:cs typeface="Inter Tight SemiBold"/>
                <a:sym typeface="Inter Tight SemiBold"/>
              </a:defRPr>
            </a:lvl1pPr>
            <a:lvl2pPr lvl="1" rtl="0">
              <a:spcBef>
                <a:spcPts val="0"/>
              </a:spcBef>
              <a:spcAft>
                <a:spcPts val="0"/>
              </a:spcAft>
              <a:buClr>
                <a:schemeClr val="dk1"/>
              </a:buClr>
              <a:buSzPts val="3500"/>
              <a:buFont typeface="Inter Tight SemiBold"/>
              <a:buNone/>
              <a:defRPr sz="3500">
                <a:solidFill>
                  <a:schemeClr val="dk1"/>
                </a:solidFill>
                <a:latin typeface="Inter Tight SemiBold"/>
                <a:ea typeface="Inter Tight SemiBold"/>
                <a:cs typeface="Inter Tight SemiBold"/>
                <a:sym typeface="Inter Tight SemiBold"/>
              </a:defRPr>
            </a:lvl2pPr>
            <a:lvl3pPr lvl="2" rtl="0">
              <a:spcBef>
                <a:spcPts val="0"/>
              </a:spcBef>
              <a:spcAft>
                <a:spcPts val="0"/>
              </a:spcAft>
              <a:buClr>
                <a:schemeClr val="dk1"/>
              </a:buClr>
              <a:buSzPts val="3500"/>
              <a:buFont typeface="Inter Tight SemiBold"/>
              <a:buNone/>
              <a:defRPr sz="3500">
                <a:solidFill>
                  <a:schemeClr val="dk1"/>
                </a:solidFill>
                <a:latin typeface="Inter Tight SemiBold"/>
                <a:ea typeface="Inter Tight SemiBold"/>
                <a:cs typeface="Inter Tight SemiBold"/>
                <a:sym typeface="Inter Tight SemiBold"/>
              </a:defRPr>
            </a:lvl3pPr>
            <a:lvl4pPr lvl="3" rtl="0">
              <a:spcBef>
                <a:spcPts val="0"/>
              </a:spcBef>
              <a:spcAft>
                <a:spcPts val="0"/>
              </a:spcAft>
              <a:buClr>
                <a:schemeClr val="dk1"/>
              </a:buClr>
              <a:buSzPts val="3500"/>
              <a:buFont typeface="Inter Tight SemiBold"/>
              <a:buNone/>
              <a:defRPr sz="3500">
                <a:solidFill>
                  <a:schemeClr val="dk1"/>
                </a:solidFill>
                <a:latin typeface="Inter Tight SemiBold"/>
                <a:ea typeface="Inter Tight SemiBold"/>
                <a:cs typeface="Inter Tight SemiBold"/>
                <a:sym typeface="Inter Tight SemiBold"/>
              </a:defRPr>
            </a:lvl4pPr>
            <a:lvl5pPr lvl="4" rtl="0">
              <a:spcBef>
                <a:spcPts val="0"/>
              </a:spcBef>
              <a:spcAft>
                <a:spcPts val="0"/>
              </a:spcAft>
              <a:buClr>
                <a:schemeClr val="dk1"/>
              </a:buClr>
              <a:buSzPts val="3500"/>
              <a:buFont typeface="Inter Tight SemiBold"/>
              <a:buNone/>
              <a:defRPr sz="3500">
                <a:solidFill>
                  <a:schemeClr val="dk1"/>
                </a:solidFill>
                <a:latin typeface="Inter Tight SemiBold"/>
                <a:ea typeface="Inter Tight SemiBold"/>
                <a:cs typeface="Inter Tight SemiBold"/>
                <a:sym typeface="Inter Tight SemiBold"/>
              </a:defRPr>
            </a:lvl5pPr>
            <a:lvl6pPr lvl="5" rtl="0">
              <a:spcBef>
                <a:spcPts val="0"/>
              </a:spcBef>
              <a:spcAft>
                <a:spcPts val="0"/>
              </a:spcAft>
              <a:buClr>
                <a:schemeClr val="dk1"/>
              </a:buClr>
              <a:buSzPts val="3500"/>
              <a:buFont typeface="Inter Tight SemiBold"/>
              <a:buNone/>
              <a:defRPr sz="3500">
                <a:solidFill>
                  <a:schemeClr val="dk1"/>
                </a:solidFill>
                <a:latin typeface="Inter Tight SemiBold"/>
                <a:ea typeface="Inter Tight SemiBold"/>
                <a:cs typeface="Inter Tight SemiBold"/>
                <a:sym typeface="Inter Tight SemiBold"/>
              </a:defRPr>
            </a:lvl6pPr>
            <a:lvl7pPr lvl="6" rtl="0">
              <a:spcBef>
                <a:spcPts val="0"/>
              </a:spcBef>
              <a:spcAft>
                <a:spcPts val="0"/>
              </a:spcAft>
              <a:buClr>
                <a:schemeClr val="dk1"/>
              </a:buClr>
              <a:buSzPts val="3500"/>
              <a:buFont typeface="Inter Tight SemiBold"/>
              <a:buNone/>
              <a:defRPr sz="3500">
                <a:solidFill>
                  <a:schemeClr val="dk1"/>
                </a:solidFill>
                <a:latin typeface="Inter Tight SemiBold"/>
                <a:ea typeface="Inter Tight SemiBold"/>
                <a:cs typeface="Inter Tight SemiBold"/>
                <a:sym typeface="Inter Tight SemiBold"/>
              </a:defRPr>
            </a:lvl7pPr>
            <a:lvl8pPr lvl="7" rtl="0">
              <a:spcBef>
                <a:spcPts val="0"/>
              </a:spcBef>
              <a:spcAft>
                <a:spcPts val="0"/>
              </a:spcAft>
              <a:buClr>
                <a:schemeClr val="dk1"/>
              </a:buClr>
              <a:buSzPts val="3500"/>
              <a:buFont typeface="Inter Tight SemiBold"/>
              <a:buNone/>
              <a:defRPr sz="3500">
                <a:solidFill>
                  <a:schemeClr val="dk1"/>
                </a:solidFill>
                <a:latin typeface="Inter Tight SemiBold"/>
                <a:ea typeface="Inter Tight SemiBold"/>
                <a:cs typeface="Inter Tight SemiBold"/>
                <a:sym typeface="Inter Tight SemiBold"/>
              </a:defRPr>
            </a:lvl8pPr>
            <a:lvl9pPr lvl="8" rtl="0">
              <a:spcBef>
                <a:spcPts val="0"/>
              </a:spcBef>
              <a:spcAft>
                <a:spcPts val="0"/>
              </a:spcAft>
              <a:buClr>
                <a:schemeClr val="dk1"/>
              </a:buClr>
              <a:buSzPts val="3500"/>
              <a:buFont typeface="Inter Tight SemiBold"/>
              <a:buNone/>
              <a:defRPr sz="3500">
                <a:solidFill>
                  <a:schemeClr val="dk1"/>
                </a:solidFill>
                <a:latin typeface="Inter Tight SemiBold"/>
                <a:ea typeface="Inter Tight SemiBold"/>
                <a:cs typeface="Inter Tight SemiBold"/>
                <a:sym typeface="Inter Tight SemiBold"/>
              </a:defRPr>
            </a:lvl9pPr>
          </a:lstStyle>
          <a:p/>
        </p:txBody>
      </p:sp>
      <p:sp>
        <p:nvSpPr>
          <p:cNvPr id="7" name="Google Shape;7;p1"/>
          <p:cNvSpPr txBox="1"/>
          <p:nvPr>
            <p:ph idx="1" type="body"/>
          </p:nvPr>
        </p:nvSpPr>
        <p:spPr>
          <a:xfrm>
            <a:off x="715100" y="1152475"/>
            <a:ext cx="7713900" cy="3416400"/>
          </a:xfrm>
          <a:prstGeom prst="rect">
            <a:avLst/>
          </a:prstGeom>
          <a:noFill/>
          <a:ln>
            <a:noFill/>
          </a:ln>
        </p:spPr>
        <p:txBody>
          <a:bodyPr anchorCtr="0" anchor="t" bIns="91425" lIns="91425" spcFirstLastPara="1" rIns="91425" wrap="square" tIns="91425">
            <a:noAutofit/>
          </a:bodyPr>
          <a:lstStyle>
            <a:lvl1pPr indent="-304800" lvl="0" marL="457200">
              <a:lnSpc>
                <a:spcPct val="100000"/>
              </a:lnSpc>
              <a:spcBef>
                <a:spcPts val="0"/>
              </a:spcBef>
              <a:spcAft>
                <a:spcPts val="0"/>
              </a:spcAft>
              <a:buClr>
                <a:schemeClr val="accent3"/>
              </a:buClr>
              <a:buSzPts val="1200"/>
              <a:buFont typeface="Inter"/>
              <a:buChar char="●"/>
              <a:defRPr sz="1200">
                <a:solidFill>
                  <a:schemeClr val="dk1"/>
                </a:solidFill>
                <a:latin typeface="Inter"/>
                <a:ea typeface="Inter"/>
                <a:cs typeface="Inter"/>
                <a:sym typeface="Inter"/>
              </a:defRPr>
            </a:lvl1pPr>
            <a:lvl2pPr indent="-304800" lvl="1" marL="914400">
              <a:lnSpc>
                <a:spcPct val="100000"/>
              </a:lnSpc>
              <a:spcBef>
                <a:spcPts val="0"/>
              </a:spcBef>
              <a:spcAft>
                <a:spcPts val="0"/>
              </a:spcAft>
              <a:buClr>
                <a:schemeClr val="dk1"/>
              </a:buClr>
              <a:buSzPts val="1200"/>
              <a:buFont typeface="Inter"/>
              <a:buChar char="○"/>
              <a:defRPr sz="1200">
                <a:solidFill>
                  <a:schemeClr val="dk1"/>
                </a:solidFill>
                <a:latin typeface="Inter"/>
                <a:ea typeface="Inter"/>
                <a:cs typeface="Inter"/>
                <a:sym typeface="Inter"/>
              </a:defRPr>
            </a:lvl2pPr>
            <a:lvl3pPr indent="-304800" lvl="2" marL="1371600">
              <a:lnSpc>
                <a:spcPct val="100000"/>
              </a:lnSpc>
              <a:spcBef>
                <a:spcPts val="0"/>
              </a:spcBef>
              <a:spcAft>
                <a:spcPts val="0"/>
              </a:spcAft>
              <a:buClr>
                <a:schemeClr val="dk1"/>
              </a:buClr>
              <a:buSzPts val="1200"/>
              <a:buFont typeface="Inter"/>
              <a:buChar char="■"/>
              <a:defRPr sz="1200">
                <a:solidFill>
                  <a:schemeClr val="dk1"/>
                </a:solidFill>
                <a:latin typeface="Inter"/>
                <a:ea typeface="Inter"/>
                <a:cs typeface="Inter"/>
                <a:sym typeface="Inter"/>
              </a:defRPr>
            </a:lvl3pPr>
            <a:lvl4pPr indent="-304800" lvl="3" marL="1828800">
              <a:lnSpc>
                <a:spcPct val="100000"/>
              </a:lnSpc>
              <a:spcBef>
                <a:spcPts val="0"/>
              </a:spcBef>
              <a:spcAft>
                <a:spcPts val="0"/>
              </a:spcAft>
              <a:buClr>
                <a:schemeClr val="dk1"/>
              </a:buClr>
              <a:buSzPts val="1200"/>
              <a:buFont typeface="Inter"/>
              <a:buChar char="●"/>
              <a:defRPr sz="1200">
                <a:solidFill>
                  <a:schemeClr val="dk1"/>
                </a:solidFill>
                <a:latin typeface="Inter"/>
                <a:ea typeface="Inter"/>
                <a:cs typeface="Inter"/>
                <a:sym typeface="Inter"/>
              </a:defRPr>
            </a:lvl4pPr>
            <a:lvl5pPr indent="-304800" lvl="4" marL="2286000">
              <a:lnSpc>
                <a:spcPct val="100000"/>
              </a:lnSpc>
              <a:spcBef>
                <a:spcPts val="0"/>
              </a:spcBef>
              <a:spcAft>
                <a:spcPts val="0"/>
              </a:spcAft>
              <a:buClr>
                <a:schemeClr val="dk1"/>
              </a:buClr>
              <a:buSzPts val="1200"/>
              <a:buFont typeface="Inter"/>
              <a:buChar char="○"/>
              <a:defRPr sz="1200">
                <a:solidFill>
                  <a:schemeClr val="dk1"/>
                </a:solidFill>
                <a:latin typeface="Inter"/>
                <a:ea typeface="Inter"/>
                <a:cs typeface="Inter"/>
                <a:sym typeface="Inter"/>
              </a:defRPr>
            </a:lvl5pPr>
            <a:lvl6pPr indent="-304800" lvl="5" marL="2743200">
              <a:lnSpc>
                <a:spcPct val="100000"/>
              </a:lnSpc>
              <a:spcBef>
                <a:spcPts val="0"/>
              </a:spcBef>
              <a:spcAft>
                <a:spcPts val="0"/>
              </a:spcAft>
              <a:buClr>
                <a:schemeClr val="dk1"/>
              </a:buClr>
              <a:buSzPts val="1200"/>
              <a:buFont typeface="Inter"/>
              <a:buChar char="■"/>
              <a:defRPr sz="1200">
                <a:solidFill>
                  <a:schemeClr val="dk1"/>
                </a:solidFill>
                <a:latin typeface="Inter"/>
                <a:ea typeface="Inter"/>
                <a:cs typeface="Inter"/>
                <a:sym typeface="Inter"/>
              </a:defRPr>
            </a:lvl6pPr>
            <a:lvl7pPr indent="-304800" lvl="6" marL="3200400">
              <a:lnSpc>
                <a:spcPct val="100000"/>
              </a:lnSpc>
              <a:spcBef>
                <a:spcPts val="0"/>
              </a:spcBef>
              <a:spcAft>
                <a:spcPts val="0"/>
              </a:spcAft>
              <a:buClr>
                <a:schemeClr val="dk1"/>
              </a:buClr>
              <a:buSzPts val="1200"/>
              <a:buFont typeface="Inter"/>
              <a:buChar char="●"/>
              <a:defRPr sz="1200">
                <a:solidFill>
                  <a:schemeClr val="dk1"/>
                </a:solidFill>
                <a:latin typeface="Inter"/>
                <a:ea typeface="Inter"/>
                <a:cs typeface="Inter"/>
                <a:sym typeface="Inter"/>
              </a:defRPr>
            </a:lvl7pPr>
            <a:lvl8pPr indent="-304800" lvl="7" marL="3657600">
              <a:lnSpc>
                <a:spcPct val="100000"/>
              </a:lnSpc>
              <a:spcBef>
                <a:spcPts val="0"/>
              </a:spcBef>
              <a:spcAft>
                <a:spcPts val="0"/>
              </a:spcAft>
              <a:buClr>
                <a:schemeClr val="dk1"/>
              </a:buClr>
              <a:buSzPts val="1200"/>
              <a:buFont typeface="Inter"/>
              <a:buChar char="○"/>
              <a:defRPr sz="1200">
                <a:solidFill>
                  <a:schemeClr val="dk1"/>
                </a:solidFill>
                <a:latin typeface="Inter"/>
                <a:ea typeface="Inter"/>
                <a:cs typeface="Inter"/>
                <a:sym typeface="Inter"/>
              </a:defRPr>
            </a:lvl8pPr>
            <a:lvl9pPr indent="-304800" lvl="8" marL="4114800">
              <a:lnSpc>
                <a:spcPct val="100000"/>
              </a:lnSpc>
              <a:spcBef>
                <a:spcPts val="0"/>
              </a:spcBef>
              <a:spcAft>
                <a:spcPts val="0"/>
              </a:spcAft>
              <a:buClr>
                <a:schemeClr val="dk1"/>
              </a:buClr>
              <a:buSzPts val="1200"/>
              <a:buFont typeface="Inter"/>
              <a:buChar char="■"/>
              <a:defRPr sz="1200">
                <a:solidFill>
                  <a:schemeClr val="dk1"/>
                </a:solidFill>
                <a:latin typeface="Inter"/>
                <a:ea typeface="Inter"/>
                <a:cs typeface="Inter"/>
                <a:sym typeface="Inter"/>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3.jpg"/><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3.jpg"/><Relationship Id="rId4" Type="http://schemas.openxmlformats.org/officeDocument/2006/relationships/image" Target="../media/image6.jpg"/><Relationship Id="rId5" Type="http://schemas.openxmlformats.org/officeDocument/2006/relationships/image" Target="../media/image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1.xml"/><Relationship Id="rId3" Type="http://schemas.openxmlformats.org/officeDocument/2006/relationships/image" Target="../media/image12.jpg"/><Relationship Id="rId4" Type="http://schemas.openxmlformats.org/officeDocument/2006/relationships/image" Target="../media/image1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2.xml"/><Relationship Id="rId3" Type="http://schemas.openxmlformats.org/officeDocument/2006/relationships/image" Target="../media/image11.jpg"/><Relationship Id="rId4" Type="http://schemas.openxmlformats.org/officeDocument/2006/relationships/image" Target="../media/image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8.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8.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25"/>
          <p:cNvSpPr txBox="1"/>
          <p:nvPr>
            <p:ph type="ctrTitle"/>
          </p:nvPr>
        </p:nvSpPr>
        <p:spPr>
          <a:xfrm>
            <a:off x="971300" y="1431125"/>
            <a:ext cx="7406400" cy="1795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000"/>
              <a:t>Redefining Language, Identity, and Heritage through a more-than-human lens</a:t>
            </a:r>
            <a:endParaRPr sz="4000"/>
          </a:p>
        </p:txBody>
      </p:sp>
      <p:sp>
        <p:nvSpPr>
          <p:cNvPr id="510" name="Google Shape;510;p25"/>
          <p:cNvSpPr txBox="1"/>
          <p:nvPr>
            <p:ph idx="1" type="subTitle"/>
          </p:nvPr>
        </p:nvSpPr>
        <p:spPr>
          <a:xfrm>
            <a:off x="1446450" y="3302875"/>
            <a:ext cx="6251100" cy="409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Jessica Hampton (PhD) &amp; Den</a:t>
            </a:r>
            <a:r>
              <a:rPr lang="en"/>
              <a:t>éa S. Buckingham (MPhil)</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34"/>
          <p:cNvSpPr txBox="1"/>
          <p:nvPr>
            <p:ph idx="4" type="subTitle"/>
          </p:nvPr>
        </p:nvSpPr>
        <p:spPr>
          <a:xfrm>
            <a:off x="1656491" y="1211225"/>
            <a:ext cx="5802300" cy="458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“Bahara” (v.) to appear under water </a:t>
            </a:r>
            <a:r>
              <a:rPr lang="en"/>
              <a:t>(O’Dell 2024)</a:t>
            </a:r>
            <a:endParaRPr/>
          </a:p>
        </p:txBody>
      </p:sp>
      <p:sp>
        <p:nvSpPr>
          <p:cNvPr id="611" name="Google Shape;611;p34"/>
          <p:cNvSpPr txBox="1"/>
          <p:nvPr>
            <p:ph idx="1" type="subTitle"/>
          </p:nvPr>
        </p:nvSpPr>
        <p:spPr>
          <a:xfrm>
            <a:off x="1656491" y="1608602"/>
            <a:ext cx="5802300" cy="46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—Kumzari ( </a:t>
            </a:r>
            <a:r>
              <a:rPr lang="en" sz="1750">
                <a:solidFill>
                  <a:srgbClr val="000000"/>
                </a:solidFill>
                <a:latin typeface="Arial"/>
                <a:ea typeface="Arial"/>
                <a:cs typeface="Arial"/>
                <a:sym typeface="Arial"/>
              </a:rPr>
              <a:t>کمزاری</a:t>
            </a:r>
            <a:r>
              <a:rPr lang="en"/>
              <a:t> )</a:t>
            </a:r>
            <a:endParaRPr sz="2700"/>
          </a:p>
        </p:txBody>
      </p:sp>
      <p:pic>
        <p:nvPicPr>
          <p:cNvPr id="612" name="Google Shape;612;p34" title="pexels-timmossholder-1439227.jpg"/>
          <p:cNvPicPr preferRelativeResize="0"/>
          <p:nvPr/>
        </p:nvPicPr>
        <p:blipFill rotWithShape="1">
          <a:blip r:embed="rId3">
            <a:alphaModFix/>
          </a:blip>
          <a:srcRect b="0" l="16640" r="16640" t="0"/>
          <a:stretch/>
        </p:blipFill>
        <p:spPr>
          <a:xfrm>
            <a:off x="741342" y="1211225"/>
            <a:ext cx="869700" cy="868800"/>
          </a:xfrm>
          <a:prstGeom prst="ellipse">
            <a:avLst/>
          </a:prstGeom>
          <a:noFill/>
          <a:ln>
            <a:noFill/>
          </a:ln>
        </p:spPr>
      </p:pic>
      <p:sp>
        <p:nvSpPr>
          <p:cNvPr id="613" name="Google Shape;613;p34"/>
          <p:cNvSpPr txBox="1"/>
          <p:nvPr>
            <p:ph type="title"/>
          </p:nvPr>
        </p:nvSpPr>
        <p:spPr>
          <a:xfrm>
            <a:off x="567600" y="355500"/>
            <a:ext cx="7704000" cy="572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2000">
                <a:latin typeface="Caveat SemiBold"/>
                <a:ea typeface="Caveat SemiBold"/>
                <a:cs typeface="Caveat SemiBold"/>
                <a:sym typeface="Caveat SemiBold"/>
              </a:rPr>
              <a:t>…language serves as both a repository for ecological knowledge and a tool for fostering intergenerational connections with the more-than-human world. </a:t>
            </a:r>
            <a:endParaRPr sz="2000">
              <a:latin typeface="Caveat SemiBold"/>
              <a:ea typeface="Caveat SemiBold"/>
              <a:cs typeface="Caveat SemiBold"/>
              <a:sym typeface="Caveat SemiBold"/>
            </a:endParaRPr>
          </a:p>
          <a:p>
            <a:pPr indent="0" lvl="0" marL="0" rtl="0" algn="r">
              <a:spcBef>
                <a:spcPts val="0"/>
              </a:spcBef>
              <a:spcAft>
                <a:spcPts val="0"/>
              </a:spcAft>
              <a:buNone/>
            </a:pPr>
            <a:r>
              <a:rPr lang="en" sz="2000">
                <a:latin typeface="Caveat SemiBold"/>
                <a:ea typeface="Caveat SemiBold"/>
                <a:cs typeface="Caveat SemiBold"/>
                <a:sym typeface="Caveat SemiBold"/>
              </a:rPr>
              <a:t>(Hampton &amp; Buckingham 2026)</a:t>
            </a:r>
            <a:endParaRPr sz="2000">
              <a:latin typeface="Caveat SemiBold"/>
              <a:ea typeface="Caveat SemiBold"/>
              <a:cs typeface="Caveat SemiBold"/>
              <a:sym typeface="Caveat SemiBo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35"/>
          <p:cNvSpPr txBox="1"/>
          <p:nvPr>
            <p:ph idx="2" type="subTitle"/>
          </p:nvPr>
        </p:nvSpPr>
        <p:spPr>
          <a:xfrm>
            <a:off x="2143750" y="2752101"/>
            <a:ext cx="5802300" cy="46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 Reo Māori </a:t>
            </a:r>
            <a:endParaRPr/>
          </a:p>
        </p:txBody>
      </p:sp>
      <p:sp>
        <p:nvSpPr>
          <p:cNvPr id="619" name="Google Shape;619;p35"/>
          <p:cNvSpPr txBox="1"/>
          <p:nvPr>
            <p:ph idx="4" type="subTitle"/>
          </p:nvPr>
        </p:nvSpPr>
        <p:spPr>
          <a:xfrm>
            <a:off x="1656491" y="1211225"/>
            <a:ext cx="5802300" cy="458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“Bahara” (v.) to appear under water </a:t>
            </a:r>
            <a:r>
              <a:rPr lang="en"/>
              <a:t>(O’Dell 2024)</a:t>
            </a:r>
            <a:endParaRPr/>
          </a:p>
        </p:txBody>
      </p:sp>
      <p:sp>
        <p:nvSpPr>
          <p:cNvPr id="620" name="Google Shape;620;p35"/>
          <p:cNvSpPr txBox="1"/>
          <p:nvPr>
            <p:ph idx="5" type="subTitle"/>
          </p:nvPr>
        </p:nvSpPr>
        <p:spPr>
          <a:xfrm>
            <a:off x="2143750" y="2354729"/>
            <a:ext cx="5802300" cy="458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 “Ko te awa ko au, ko au ko te awa” (phrase) </a:t>
            </a:r>
            <a:r>
              <a:rPr i="1" lang="en"/>
              <a:t>I am the river, and the river is me</a:t>
            </a:r>
            <a:endParaRPr/>
          </a:p>
        </p:txBody>
      </p:sp>
      <p:sp>
        <p:nvSpPr>
          <p:cNvPr id="621" name="Google Shape;621;p35"/>
          <p:cNvSpPr txBox="1"/>
          <p:nvPr>
            <p:ph idx="1" type="subTitle"/>
          </p:nvPr>
        </p:nvSpPr>
        <p:spPr>
          <a:xfrm>
            <a:off x="1656491" y="1608602"/>
            <a:ext cx="5802300" cy="46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—Kumzari ( </a:t>
            </a:r>
            <a:r>
              <a:rPr lang="en" sz="1750">
                <a:solidFill>
                  <a:srgbClr val="000000"/>
                </a:solidFill>
                <a:latin typeface="Arial"/>
                <a:ea typeface="Arial"/>
                <a:cs typeface="Arial"/>
                <a:sym typeface="Arial"/>
              </a:rPr>
              <a:t>کمزاری</a:t>
            </a:r>
            <a:r>
              <a:rPr lang="en"/>
              <a:t> )</a:t>
            </a:r>
            <a:endParaRPr sz="2700"/>
          </a:p>
        </p:txBody>
      </p:sp>
      <p:pic>
        <p:nvPicPr>
          <p:cNvPr id="622" name="Google Shape;622;p35" title="pexels-timmossholder-1439227.jpg"/>
          <p:cNvPicPr preferRelativeResize="0"/>
          <p:nvPr/>
        </p:nvPicPr>
        <p:blipFill rotWithShape="1">
          <a:blip r:embed="rId3">
            <a:alphaModFix/>
          </a:blip>
          <a:srcRect b="0" l="16640" r="16640" t="0"/>
          <a:stretch/>
        </p:blipFill>
        <p:spPr>
          <a:xfrm>
            <a:off x="741342" y="1211225"/>
            <a:ext cx="869700" cy="868800"/>
          </a:xfrm>
          <a:prstGeom prst="ellipse">
            <a:avLst/>
          </a:prstGeom>
          <a:noFill/>
          <a:ln>
            <a:noFill/>
          </a:ln>
        </p:spPr>
      </p:pic>
      <p:pic>
        <p:nvPicPr>
          <p:cNvPr id="623" name="Google Shape;623;p35" title="pexels-lastly-1352774.jpg"/>
          <p:cNvPicPr preferRelativeResize="0"/>
          <p:nvPr/>
        </p:nvPicPr>
        <p:blipFill rotWithShape="1">
          <a:blip r:embed="rId4">
            <a:alphaModFix/>
          </a:blip>
          <a:srcRect b="0" l="11580" r="20821" t="0"/>
          <a:stretch/>
        </p:blipFill>
        <p:spPr>
          <a:xfrm>
            <a:off x="1224150" y="2354725"/>
            <a:ext cx="869700" cy="868800"/>
          </a:xfrm>
          <a:prstGeom prst="ellipse">
            <a:avLst/>
          </a:prstGeom>
          <a:noFill/>
          <a:ln>
            <a:noFill/>
          </a:ln>
        </p:spPr>
      </p:pic>
      <p:sp>
        <p:nvSpPr>
          <p:cNvPr id="624" name="Google Shape;624;p35"/>
          <p:cNvSpPr txBox="1"/>
          <p:nvPr>
            <p:ph type="title"/>
          </p:nvPr>
        </p:nvSpPr>
        <p:spPr>
          <a:xfrm>
            <a:off x="567600" y="355500"/>
            <a:ext cx="7704000" cy="572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2000">
                <a:latin typeface="Caveat SemiBold"/>
                <a:ea typeface="Caveat SemiBold"/>
                <a:cs typeface="Caveat SemiBold"/>
                <a:sym typeface="Caveat SemiBold"/>
              </a:rPr>
              <a:t>…language serves as both a repository for ecological knowledge and a tool for fostering intergenerational connections with the more-than-human world. </a:t>
            </a:r>
            <a:endParaRPr sz="2000">
              <a:latin typeface="Caveat SemiBold"/>
              <a:ea typeface="Caveat SemiBold"/>
              <a:cs typeface="Caveat SemiBold"/>
              <a:sym typeface="Caveat SemiBold"/>
            </a:endParaRPr>
          </a:p>
          <a:p>
            <a:pPr indent="0" lvl="0" marL="0" rtl="0" algn="r">
              <a:spcBef>
                <a:spcPts val="0"/>
              </a:spcBef>
              <a:spcAft>
                <a:spcPts val="0"/>
              </a:spcAft>
              <a:buNone/>
            </a:pPr>
            <a:r>
              <a:rPr lang="en" sz="2000">
                <a:latin typeface="Caveat SemiBold"/>
                <a:ea typeface="Caveat SemiBold"/>
                <a:cs typeface="Caveat SemiBold"/>
                <a:sym typeface="Caveat SemiBold"/>
              </a:rPr>
              <a:t>(Hampton &amp; Buckingham 2026)</a:t>
            </a:r>
            <a:endParaRPr sz="2000">
              <a:latin typeface="Caveat SemiBold"/>
              <a:ea typeface="Caveat SemiBold"/>
              <a:cs typeface="Caveat SemiBold"/>
              <a:sym typeface="Caveat SemiBo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36"/>
          <p:cNvSpPr txBox="1"/>
          <p:nvPr>
            <p:ph idx="2" type="subTitle"/>
          </p:nvPr>
        </p:nvSpPr>
        <p:spPr>
          <a:xfrm>
            <a:off x="2143750" y="2752101"/>
            <a:ext cx="5802300" cy="46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 Reo Māori </a:t>
            </a:r>
            <a:endParaRPr/>
          </a:p>
        </p:txBody>
      </p:sp>
      <p:sp>
        <p:nvSpPr>
          <p:cNvPr id="630" name="Google Shape;630;p36"/>
          <p:cNvSpPr txBox="1"/>
          <p:nvPr>
            <p:ph idx="4" type="subTitle"/>
          </p:nvPr>
        </p:nvSpPr>
        <p:spPr>
          <a:xfrm>
            <a:off x="1656491" y="1211225"/>
            <a:ext cx="5802300" cy="458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“Bahara” (v.) to appear under water (O’Dell 2024)</a:t>
            </a:r>
            <a:endParaRPr/>
          </a:p>
        </p:txBody>
      </p:sp>
      <p:sp>
        <p:nvSpPr>
          <p:cNvPr id="631" name="Google Shape;631;p36"/>
          <p:cNvSpPr txBox="1"/>
          <p:nvPr>
            <p:ph idx="5" type="subTitle"/>
          </p:nvPr>
        </p:nvSpPr>
        <p:spPr>
          <a:xfrm>
            <a:off x="2143750" y="2354729"/>
            <a:ext cx="5802300" cy="458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 “Ko te awa ko au, ko au ko te awa” (phrase) </a:t>
            </a:r>
            <a:r>
              <a:rPr i="1" lang="en"/>
              <a:t>I am the river, and the river is me</a:t>
            </a:r>
            <a:endParaRPr/>
          </a:p>
        </p:txBody>
      </p:sp>
      <p:sp>
        <p:nvSpPr>
          <p:cNvPr id="632" name="Google Shape;632;p36"/>
          <p:cNvSpPr txBox="1"/>
          <p:nvPr>
            <p:ph idx="6" type="subTitle"/>
          </p:nvPr>
        </p:nvSpPr>
        <p:spPr>
          <a:xfrm>
            <a:off x="2631009" y="3498232"/>
            <a:ext cx="5802300" cy="458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“Anirniq” ( </a:t>
            </a:r>
            <a:r>
              <a:rPr lang="en" sz="1000">
                <a:solidFill>
                  <a:srgbClr val="0A0A0A"/>
                </a:solidFill>
                <a:latin typeface="Arial"/>
                <a:ea typeface="Arial"/>
                <a:cs typeface="Arial"/>
                <a:sym typeface="Arial"/>
              </a:rPr>
              <a:t>ᐊᓂᕐᓂᖅ</a:t>
            </a:r>
            <a:r>
              <a:rPr lang="en"/>
              <a:t> ) (n.) the spirit in all things, foundational to the idea of ‘treat everything as if alive’ (Kalluk 2017, referenced in Sheremata 2018: 77)</a:t>
            </a:r>
            <a:endParaRPr/>
          </a:p>
        </p:txBody>
      </p:sp>
      <p:sp>
        <p:nvSpPr>
          <p:cNvPr id="633" name="Google Shape;633;p36"/>
          <p:cNvSpPr txBox="1"/>
          <p:nvPr>
            <p:ph idx="1" type="subTitle"/>
          </p:nvPr>
        </p:nvSpPr>
        <p:spPr>
          <a:xfrm>
            <a:off x="1656491" y="1608602"/>
            <a:ext cx="5802300" cy="46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—Kumzari ( </a:t>
            </a:r>
            <a:r>
              <a:rPr lang="en" sz="1750">
                <a:solidFill>
                  <a:srgbClr val="000000"/>
                </a:solidFill>
                <a:latin typeface="Arial"/>
                <a:ea typeface="Arial"/>
                <a:cs typeface="Arial"/>
                <a:sym typeface="Arial"/>
              </a:rPr>
              <a:t>کمزاری</a:t>
            </a:r>
            <a:r>
              <a:rPr lang="en"/>
              <a:t> )</a:t>
            </a:r>
            <a:endParaRPr sz="2700"/>
          </a:p>
        </p:txBody>
      </p:sp>
      <p:pic>
        <p:nvPicPr>
          <p:cNvPr id="634" name="Google Shape;634;p36" title="pexels-timmossholder-1439227.jpg"/>
          <p:cNvPicPr preferRelativeResize="0"/>
          <p:nvPr/>
        </p:nvPicPr>
        <p:blipFill rotWithShape="1">
          <a:blip r:embed="rId3">
            <a:alphaModFix/>
          </a:blip>
          <a:srcRect b="0" l="16640" r="16640" t="0"/>
          <a:stretch/>
        </p:blipFill>
        <p:spPr>
          <a:xfrm>
            <a:off x="741342" y="1211225"/>
            <a:ext cx="869700" cy="868800"/>
          </a:xfrm>
          <a:prstGeom prst="ellipse">
            <a:avLst/>
          </a:prstGeom>
          <a:noFill/>
          <a:ln>
            <a:noFill/>
          </a:ln>
        </p:spPr>
      </p:pic>
      <p:pic>
        <p:nvPicPr>
          <p:cNvPr id="635" name="Google Shape;635;p36" title="pexels-lastly-1352774.jpg"/>
          <p:cNvPicPr preferRelativeResize="0"/>
          <p:nvPr/>
        </p:nvPicPr>
        <p:blipFill rotWithShape="1">
          <a:blip r:embed="rId4">
            <a:alphaModFix/>
          </a:blip>
          <a:srcRect b="0" l="11580" r="20821" t="0"/>
          <a:stretch/>
        </p:blipFill>
        <p:spPr>
          <a:xfrm>
            <a:off x="1224150" y="2354725"/>
            <a:ext cx="869700" cy="868800"/>
          </a:xfrm>
          <a:prstGeom prst="ellipse">
            <a:avLst/>
          </a:prstGeom>
          <a:noFill/>
          <a:ln>
            <a:noFill/>
          </a:ln>
        </p:spPr>
      </p:pic>
      <p:pic>
        <p:nvPicPr>
          <p:cNvPr id="636" name="Google Shape;636;p36" title="pexels-matthew-mcelwaine-49666-178837.jpg"/>
          <p:cNvPicPr preferRelativeResize="0"/>
          <p:nvPr/>
        </p:nvPicPr>
        <p:blipFill rotWithShape="1">
          <a:blip r:embed="rId5">
            <a:alphaModFix/>
          </a:blip>
          <a:srcRect b="0" l="21848" r="21842" t="0"/>
          <a:stretch/>
        </p:blipFill>
        <p:spPr>
          <a:xfrm>
            <a:off x="1713078" y="3498225"/>
            <a:ext cx="869700" cy="868800"/>
          </a:xfrm>
          <a:prstGeom prst="ellipse">
            <a:avLst/>
          </a:prstGeom>
          <a:noFill/>
          <a:ln>
            <a:noFill/>
          </a:ln>
        </p:spPr>
      </p:pic>
      <p:sp>
        <p:nvSpPr>
          <p:cNvPr id="637" name="Google Shape;637;p36"/>
          <p:cNvSpPr txBox="1"/>
          <p:nvPr>
            <p:ph idx="3" type="subTitle"/>
          </p:nvPr>
        </p:nvSpPr>
        <p:spPr>
          <a:xfrm>
            <a:off x="2631009" y="3895600"/>
            <a:ext cx="5802300" cy="46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—Inuktitut ( </a:t>
            </a:r>
            <a:r>
              <a:rPr b="1" lang="en" sz="1200">
                <a:solidFill>
                  <a:srgbClr val="202122"/>
                </a:solidFill>
                <a:latin typeface="Arial"/>
                <a:ea typeface="Arial"/>
                <a:cs typeface="Arial"/>
                <a:sym typeface="Arial"/>
              </a:rPr>
              <a:t>ᐃᓄᒃᑎᑐᑦ</a:t>
            </a:r>
            <a:r>
              <a:rPr lang="en"/>
              <a:t> )</a:t>
            </a:r>
            <a:endParaRPr/>
          </a:p>
        </p:txBody>
      </p:sp>
      <p:sp>
        <p:nvSpPr>
          <p:cNvPr id="638" name="Google Shape;638;p36"/>
          <p:cNvSpPr txBox="1"/>
          <p:nvPr>
            <p:ph type="title"/>
          </p:nvPr>
        </p:nvSpPr>
        <p:spPr>
          <a:xfrm>
            <a:off x="567600" y="355500"/>
            <a:ext cx="7704000" cy="572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2000">
                <a:latin typeface="Caveat SemiBold"/>
                <a:ea typeface="Caveat SemiBold"/>
                <a:cs typeface="Caveat SemiBold"/>
                <a:sym typeface="Caveat SemiBold"/>
              </a:rPr>
              <a:t>…language serves as both a repository for ecological knowledge and a tool for fostering intergenerational connections with the more-than-human world. </a:t>
            </a:r>
            <a:endParaRPr sz="2000">
              <a:latin typeface="Caveat SemiBold"/>
              <a:ea typeface="Caveat SemiBold"/>
              <a:cs typeface="Caveat SemiBold"/>
              <a:sym typeface="Caveat SemiBold"/>
            </a:endParaRPr>
          </a:p>
          <a:p>
            <a:pPr indent="0" lvl="0" marL="0" rtl="0" algn="r">
              <a:spcBef>
                <a:spcPts val="0"/>
              </a:spcBef>
              <a:spcAft>
                <a:spcPts val="0"/>
              </a:spcAft>
              <a:buNone/>
            </a:pPr>
            <a:r>
              <a:rPr lang="en" sz="2000">
                <a:latin typeface="Caveat SemiBold"/>
                <a:ea typeface="Caveat SemiBold"/>
                <a:cs typeface="Caveat SemiBold"/>
                <a:sym typeface="Caveat SemiBold"/>
              </a:rPr>
              <a:t>(Hampton &amp; Buckingham 2026)</a:t>
            </a:r>
            <a:endParaRPr sz="2000">
              <a:latin typeface="Caveat SemiBold"/>
              <a:ea typeface="Caveat SemiBold"/>
              <a:cs typeface="Caveat SemiBold"/>
              <a:sym typeface="Caveat SemiBo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grpSp>
        <p:nvGrpSpPr>
          <p:cNvPr id="643" name="Google Shape;643;p37"/>
          <p:cNvGrpSpPr/>
          <p:nvPr/>
        </p:nvGrpSpPr>
        <p:grpSpPr>
          <a:xfrm flipH="1" rot="10800000">
            <a:off x="7" y="3042256"/>
            <a:ext cx="4391070" cy="2480294"/>
            <a:chOff x="2619360" y="1095480"/>
            <a:chExt cx="1204551" cy="680390"/>
          </a:xfrm>
        </p:grpSpPr>
        <p:sp>
          <p:nvSpPr>
            <p:cNvPr id="644" name="Google Shape;644;p37"/>
            <p:cNvSpPr/>
            <p:nvPr/>
          </p:nvSpPr>
          <p:spPr>
            <a:xfrm>
              <a:off x="2619360" y="1095480"/>
              <a:ext cx="1204551" cy="680390"/>
            </a:xfrm>
            <a:custGeom>
              <a:rect b="b" l="l" r="r" t="t"/>
              <a:pathLst>
                <a:path extrusionOk="0" h="680390" w="1204551">
                  <a:moveTo>
                    <a:pt x="1204551" y="34633"/>
                  </a:moveTo>
                  <a:cubicBezTo>
                    <a:pt x="1201141" y="94202"/>
                    <a:pt x="1143248" y="125406"/>
                    <a:pt x="1098128" y="153429"/>
                  </a:cubicBezTo>
                  <a:cubicBezTo>
                    <a:pt x="1065628" y="171136"/>
                    <a:pt x="1038158" y="196053"/>
                    <a:pt x="1007821" y="216884"/>
                  </a:cubicBezTo>
                  <a:cubicBezTo>
                    <a:pt x="969664" y="240611"/>
                    <a:pt x="933783" y="234944"/>
                    <a:pt x="906351" y="278149"/>
                  </a:cubicBezTo>
                  <a:cubicBezTo>
                    <a:pt x="898722" y="290817"/>
                    <a:pt x="891788" y="304276"/>
                    <a:pt x="888930" y="318907"/>
                  </a:cubicBezTo>
                  <a:cubicBezTo>
                    <a:pt x="885777" y="342128"/>
                    <a:pt x="888349" y="365941"/>
                    <a:pt x="893540" y="388696"/>
                  </a:cubicBezTo>
                  <a:cubicBezTo>
                    <a:pt x="900360" y="416366"/>
                    <a:pt x="903932" y="439274"/>
                    <a:pt x="930535" y="454552"/>
                  </a:cubicBezTo>
                  <a:cubicBezTo>
                    <a:pt x="950319" y="466973"/>
                    <a:pt x="972493" y="475117"/>
                    <a:pt x="991876" y="488232"/>
                  </a:cubicBezTo>
                  <a:cubicBezTo>
                    <a:pt x="1011126" y="500358"/>
                    <a:pt x="1027024" y="516665"/>
                    <a:pt x="1042578" y="533067"/>
                  </a:cubicBezTo>
                  <a:cubicBezTo>
                    <a:pt x="1050255" y="540363"/>
                    <a:pt x="1057875" y="547773"/>
                    <a:pt x="1063962" y="556508"/>
                  </a:cubicBezTo>
                  <a:cubicBezTo>
                    <a:pt x="1078001" y="574662"/>
                    <a:pt x="1079973" y="599865"/>
                    <a:pt x="1069019" y="620030"/>
                  </a:cubicBezTo>
                  <a:cubicBezTo>
                    <a:pt x="1063457" y="633041"/>
                    <a:pt x="1053598" y="645757"/>
                    <a:pt x="1038768" y="647910"/>
                  </a:cubicBezTo>
                  <a:cubicBezTo>
                    <a:pt x="964663" y="658511"/>
                    <a:pt x="958425" y="628850"/>
                    <a:pt x="900732" y="606095"/>
                  </a:cubicBezTo>
                  <a:cubicBezTo>
                    <a:pt x="861632" y="592122"/>
                    <a:pt x="833971" y="611095"/>
                    <a:pt x="802215" y="631269"/>
                  </a:cubicBezTo>
                  <a:cubicBezTo>
                    <a:pt x="767172" y="650938"/>
                    <a:pt x="729110" y="680390"/>
                    <a:pt x="687457" y="679856"/>
                  </a:cubicBezTo>
                  <a:cubicBezTo>
                    <a:pt x="676380" y="679218"/>
                    <a:pt x="666083" y="674684"/>
                    <a:pt x="655739" y="671036"/>
                  </a:cubicBezTo>
                  <a:cubicBezTo>
                    <a:pt x="644709" y="667017"/>
                    <a:pt x="633717" y="662816"/>
                    <a:pt x="623106" y="657768"/>
                  </a:cubicBezTo>
                  <a:cubicBezTo>
                    <a:pt x="600647" y="647386"/>
                    <a:pt x="581587" y="631117"/>
                    <a:pt x="565785" y="612257"/>
                  </a:cubicBezTo>
                  <a:cubicBezTo>
                    <a:pt x="544135" y="588636"/>
                    <a:pt x="523294" y="564118"/>
                    <a:pt x="498215" y="544001"/>
                  </a:cubicBezTo>
                  <a:cubicBezTo>
                    <a:pt x="485308" y="532990"/>
                    <a:pt x="472154" y="522265"/>
                    <a:pt x="458638" y="512016"/>
                  </a:cubicBezTo>
                  <a:cubicBezTo>
                    <a:pt x="445103" y="501596"/>
                    <a:pt x="430168" y="492481"/>
                    <a:pt x="419481" y="478907"/>
                  </a:cubicBezTo>
                  <a:cubicBezTo>
                    <a:pt x="381286" y="434283"/>
                    <a:pt x="396297" y="371770"/>
                    <a:pt x="383686" y="318564"/>
                  </a:cubicBezTo>
                  <a:cubicBezTo>
                    <a:pt x="377104" y="288903"/>
                    <a:pt x="350758" y="264443"/>
                    <a:pt x="320678" y="260080"/>
                  </a:cubicBezTo>
                  <a:cubicBezTo>
                    <a:pt x="306591" y="258147"/>
                    <a:pt x="289150" y="254403"/>
                    <a:pt x="277739" y="265081"/>
                  </a:cubicBezTo>
                  <a:cubicBezTo>
                    <a:pt x="265290" y="278140"/>
                    <a:pt x="252822" y="292579"/>
                    <a:pt x="247669" y="310210"/>
                  </a:cubicBezTo>
                  <a:cubicBezTo>
                    <a:pt x="243621" y="333604"/>
                    <a:pt x="240354" y="357330"/>
                    <a:pt x="231953" y="379714"/>
                  </a:cubicBezTo>
                  <a:cubicBezTo>
                    <a:pt x="223399" y="403736"/>
                    <a:pt x="206921" y="424796"/>
                    <a:pt x="184147" y="436721"/>
                  </a:cubicBezTo>
                  <a:cubicBezTo>
                    <a:pt x="162344" y="448170"/>
                    <a:pt x="133731" y="466420"/>
                    <a:pt x="108709" y="462848"/>
                  </a:cubicBezTo>
                  <a:cubicBezTo>
                    <a:pt x="89230" y="456495"/>
                    <a:pt x="83915" y="430397"/>
                    <a:pt x="63808" y="424567"/>
                  </a:cubicBezTo>
                  <a:cubicBezTo>
                    <a:pt x="33604" y="414728"/>
                    <a:pt x="17393" y="429177"/>
                    <a:pt x="0" y="447465"/>
                  </a:cubicBezTo>
                  <a:lnTo>
                    <a:pt x="0" y="0"/>
                  </a:lnTo>
                  <a:lnTo>
                    <a:pt x="1178043" y="0"/>
                  </a:lnTo>
                  <a:cubicBezTo>
                    <a:pt x="1191787" y="7477"/>
                    <a:pt x="1203998" y="18183"/>
                    <a:pt x="1204551" y="34633"/>
                  </a:cubicBezTo>
                  <a:close/>
                </a:path>
              </a:pathLst>
            </a:custGeom>
            <a:solidFill>
              <a:srgbClr val="C2B594">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37"/>
            <p:cNvSpPr/>
            <p:nvPr/>
          </p:nvSpPr>
          <p:spPr>
            <a:xfrm>
              <a:off x="2619360" y="1095480"/>
              <a:ext cx="1112674" cy="629945"/>
            </a:xfrm>
            <a:custGeom>
              <a:rect b="b" l="l" r="r" t="t"/>
              <a:pathLst>
                <a:path extrusionOk="0" h="629945" w="1115463">
                  <a:moveTo>
                    <a:pt x="1109853" y="40757"/>
                  </a:moveTo>
                  <a:cubicBezTo>
                    <a:pt x="1108758" y="45444"/>
                    <a:pt x="1107558" y="50092"/>
                    <a:pt x="1106405" y="53883"/>
                  </a:cubicBezTo>
                  <a:cubicBezTo>
                    <a:pt x="1102490" y="66542"/>
                    <a:pt x="1098747" y="79353"/>
                    <a:pt x="1093108" y="91373"/>
                  </a:cubicBezTo>
                  <a:cubicBezTo>
                    <a:pt x="1082793" y="112967"/>
                    <a:pt x="1063800" y="126321"/>
                    <a:pt x="1045064" y="140027"/>
                  </a:cubicBezTo>
                  <a:cubicBezTo>
                    <a:pt x="1023547" y="156486"/>
                    <a:pt x="1001973" y="172984"/>
                    <a:pt x="978294" y="186271"/>
                  </a:cubicBezTo>
                  <a:cubicBezTo>
                    <a:pt x="964502" y="194348"/>
                    <a:pt x="950405" y="201968"/>
                    <a:pt x="937403" y="211303"/>
                  </a:cubicBezTo>
                  <a:cubicBezTo>
                    <a:pt x="930088" y="216579"/>
                    <a:pt x="922906" y="222037"/>
                    <a:pt x="915305" y="226886"/>
                  </a:cubicBezTo>
                  <a:cubicBezTo>
                    <a:pt x="907571" y="231667"/>
                    <a:pt x="899674" y="236544"/>
                    <a:pt x="893759" y="243583"/>
                  </a:cubicBezTo>
                  <a:cubicBezTo>
                    <a:pt x="889635" y="248555"/>
                    <a:pt x="887797" y="254841"/>
                    <a:pt x="885977" y="260918"/>
                  </a:cubicBezTo>
                  <a:cubicBezTo>
                    <a:pt x="880701" y="277120"/>
                    <a:pt x="878319" y="293980"/>
                    <a:pt x="876157" y="310820"/>
                  </a:cubicBezTo>
                  <a:cubicBezTo>
                    <a:pt x="874738" y="321869"/>
                    <a:pt x="872652" y="332775"/>
                    <a:pt x="870528" y="343672"/>
                  </a:cubicBezTo>
                  <a:cubicBezTo>
                    <a:pt x="869090" y="356454"/>
                    <a:pt x="867851" y="369246"/>
                    <a:pt x="867404" y="382105"/>
                  </a:cubicBezTo>
                  <a:cubicBezTo>
                    <a:pt x="868613" y="395107"/>
                    <a:pt x="870290" y="408041"/>
                    <a:pt x="872852" y="420853"/>
                  </a:cubicBezTo>
                  <a:cubicBezTo>
                    <a:pt x="876386" y="437169"/>
                    <a:pt x="883844" y="452485"/>
                    <a:pt x="893226" y="466220"/>
                  </a:cubicBezTo>
                  <a:cubicBezTo>
                    <a:pt x="901170" y="477231"/>
                    <a:pt x="911638" y="486223"/>
                    <a:pt x="923096" y="493414"/>
                  </a:cubicBezTo>
                  <a:cubicBezTo>
                    <a:pt x="946204" y="507844"/>
                    <a:pt x="971112" y="519046"/>
                    <a:pt x="994829" y="532352"/>
                  </a:cubicBezTo>
                  <a:cubicBezTo>
                    <a:pt x="1012784" y="543992"/>
                    <a:pt x="1030881" y="557317"/>
                    <a:pt x="1041473" y="576367"/>
                  </a:cubicBezTo>
                  <a:cubicBezTo>
                    <a:pt x="1045064" y="582635"/>
                    <a:pt x="1047569" y="589826"/>
                    <a:pt x="1047045" y="597122"/>
                  </a:cubicBezTo>
                  <a:cubicBezTo>
                    <a:pt x="1046274" y="605580"/>
                    <a:pt x="1039854" y="611896"/>
                    <a:pt x="1033224" y="616496"/>
                  </a:cubicBezTo>
                  <a:cubicBezTo>
                    <a:pt x="1027614" y="620439"/>
                    <a:pt x="1021271" y="623316"/>
                    <a:pt x="1014955" y="625954"/>
                  </a:cubicBezTo>
                  <a:cubicBezTo>
                    <a:pt x="1012174" y="627021"/>
                    <a:pt x="1009460" y="628421"/>
                    <a:pt x="1006526" y="629031"/>
                  </a:cubicBezTo>
                  <a:cubicBezTo>
                    <a:pt x="1001173" y="629945"/>
                    <a:pt x="995705" y="629364"/>
                    <a:pt x="990419" y="628336"/>
                  </a:cubicBezTo>
                  <a:cubicBezTo>
                    <a:pt x="970931" y="624669"/>
                    <a:pt x="953052" y="615239"/>
                    <a:pt x="936803" y="604133"/>
                  </a:cubicBezTo>
                  <a:cubicBezTo>
                    <a:pt x="926840" y="597370"/>
                    <a:pt x="917400" y="589864"/>
                    <a:pt x="907171" y="583511"/>
                  </a:cubicBezTo>
                  <a:cubicBezTo>
                    <a:pt x="880243" y="567538"/>
                    <a:pt x="852735" y="561080"/>
                    <a:pt x="823360" y="563375"/>
                  </a:cubicBezTo>
                  <a:cubicBezTo>
                    <a:pt x="821703" y="563699"/>
                    <a:pt x="820045" y="564051"/>
                    <a:pt x="818388" y="564423"/>
                  </a:cubicBezTo>
                  <a:cubicBezTo>
                    <a:pt x="798576" y="569605"/>
                    <a:pt x="779545" y="577444"/>
                    <a:pt x="760647" y="585254"/>
                  </a:cubicBezTo>
                  <a:cubicBezTo>
                    <a:pt x="740788" y="593131"/>
                    <a:pt x="719366" y="605809"/>
                    <a:pt x="697316" y="601189"/>
                  </a:cubicBezTo>
                  <a:cubicBezTo>
                    <a:pt x="678637" y="597151"/>
                    <a:pt x="664807" y="582816"/>
                    <a:pt x="648424" y="573948"/>
                  </a:cubicBezTo>
                  <a:cubicBezTo>
                    <a:pt x="638575" y="568890"/>
                    <a:pt x="628002" y="565404"/>
                    <a:pt x="618201" y="560241"/>
                  </a:cubicBezTo>
                  <a:cubicBezTo>
                    <a:pt x="610562" y="556422"/>
                    <a:pt x="603085" y="552288"/>
                    <a:pt x="595284" y="548792"/>
                  </a:cubicBezTo>
                  <a:cubicBezTo>
                    <a:pt x="573967" y="538648"/>
                    <a:pt x="550126" y="536962"/>
                    <a:pt x="527923" y="529542"/>
                  </a:cubicBezTo>
                  <a:cubicBezTo>
                    <a:pt x="505473" y="522113"/>
                    <a:pt x="487794" y="510064"/>
                    <a:pt x="472488" y="492090"/>
                  </a:cubicBezTo>
                  <a:cubicBezTo>
                    <a:pt x="463039" y="481413"/>
                    <a:pt x="453752" y="470354"/>
                    <a:pt x="447237" y="457591"/>
                  </a:cubicBezTo>
                  <a:cubicBezTo>
                    <a:pt x="443427" y="450256"/>
                    <a:pt x="440293" y="442570"/>
                    <a:pt x="437188" y="434912"/>
                  </a:cubicBezTo>
                  <a:cubicBezTo>
                    <a:pt x="432425" y="423243"/>
                    <a:pt x="427844" y="411404"/>
                    <a:pt x="425367" y="398993"/>
                  </a:cubicBezTo>
                  <a:cubicBezTo>
                    <a:pt x="422824" y="386210"/>
                    <a:pt x="423062" y="373113"/>
                    <a:pt x="422186" y="360150"/>
                  </a:cubicBezTo>
                  <a:cubicBezTo>
                    <a:pt x="421157" y="342871"/>
                    <a:pt x="419700" y="325469"/>
                    <a:pt x="421967" y="308220"/>
                  </a:cubicBezTo>
                  <a:cubicBezTo>
                    <a:pt x="422948" y="300857"/>
                    <a:pt x="424148" y="293532"/>
                    <a:pt x="424939" y="286141"/>
                  </a:cubicBezTo>
                  <a:cubicBezTo>
                    <a:pt x="426406" y="272263"/>
                    <a:pt x="428149" y="258089"/>
                    <a:pt x="425158" y="244288"/>
                  </a:cubicBezTo>
                  <a:cubicBezTo>
                    <a:pt x="423605" y="235791"/>
                    <a:pt x="416919" y="231381"/>
                    <a:pt x="410718" y="226200"/>
                  </a:cubicBezTo>
                  <a:cubicBezTo>
                    <a:pt x="404822" y="221371"/>
                    <a:pt x="399040" y="216389"/>
                    <a:pt x="392906" y="211855"/>
                  </a:cubicBezTo>
                  <a:cubicBezTo>
                    <a:pt x="384467" y="205721"/>
                    <a:pt x="375323" y="200568"/>
                    <a:pt x="365912" y="196091"/>
                  </a:cubicBezTo>
                  <a:cubicBezTo>
                    <a:pt x="358550" y="192719"/>
                    <a:pt x="350472" y="190500"/>
                    <a:pt x="342329" y="191472"/>
                  </a:cubicBezTo>
                  <a:cubicBezTo>
                    <a:pt x="332642" y="192662"/>
                    <a:pt x="323745" y="197091"/>
                    <a:pt x="315125" y="201435"/>
                  </a:cubicBezTo>
                  <a:cubicBezTo>
                    <a:pt x="300218" y="209445"/>
                    <a:pt x="286274" y="219113"/>
                    <a:pt x="272320" y="228657"/>
                  </a:cubicBezTo>
                  <a:cubicBezTo>
                    <a:pt x="264700" y="234182"/>
                    <a:pt x="257137" y="240192"/>
                    <a:pt x="252079" y="248269"/>
                  </a:cubicBezTo>
                  <a:cubicBezTo>
                    <a:pt x="241725" y="266624"/>
                    <a:pt x="238811" y="287636"/>
                    <a:pt x="233191" y="307591"/>
                  </a:cubicBezTo>
                  <a:cubicBezTo>
                    <a:pt x="230715" y="316087"/>
                    <a:pt x="228438" y="324660"/>
                    <a:pt x="227209" y="333442"/>
                  </a:cubicBezTo>
                  <a:cubicBezTo>
                    <a:pt x="225133" y="347101"/>
                    <a:pt x="225085" y="361283"/>
                    <a:pt x="220047" y="374323"/>
                  </a:cubicBezTo>
                  <a:cubicBezTo>
                    <a:pt x="215065" y="385696"/>
                    <a:pt x="207435" y="395954"/>
                    <a:pt x="198368" y="404393"/>
                  </a:cubicBezTo>
                  <a:cubicBezTo>
                    <a:pt x="189881" y="411871"/>
                    <a:pt x="179575" y="417071"/>
                    <a:pt x="168926" y="420719"/>
                  </a:cubicBezTo>
                  <a:cubicBezTo>
                    <a:pt x="160363" y="423434"/>
                    <a:pt x="151352" y="424682"/>
                    <a:pt x="142380" y="424282"/>
                  </a:cubicBezTo>
                  <a:cubicBezTo>
                    <a:pt x="131493" y="423882"/>
                    <a:pt x="120501" y="422681"/>
                    <a:pt x="110204" y="418938"/>
                  </a:cubicBezTo>
                  <a:cubicBezTo>
                    <a:pt x="101870" y="416243"/>
                    <a:pt x="94688" y="411080"/>
                    <a:pt x="88173" y="405355"/>
                  </a:cubicBezTo>
                  <a:cubicBezTo>
                    <a:pt x="77124" y="396402"/>
                    <a:pt x="65818" y="387763"/>
                    <a:pt x="55083" y="378428"/>
                  </a:cubicBezTo>
                  <a:cubicBezTo>
                    <a:pt x="47435" y="372275"/>
                    <a:pt x="38957" y="365741"/>
                    <a:pt x="28699" y="365703"/>
                  </a:cubicBezTo>
                  <a:cubicBezTo>
                    <a:pt x="20841" y="365731"/>
                    <a:pt x="12983" y="366770"/>
                    <a:pt x="5144" y="365674"/>
                  </a:cubicBezTo>
                  <a:cubicBezTo>
                    <a:pt x="3419" y="365512"/>
                    <a:pt x="1705" y="365331"/>
                    <a:pt x="0" y="365112"/>
                  </a:cubicBezTo>
                  <a:lnTo>
                    <a:pt x="0" y="0"/>
                  </a:lnTo>
                  <a:lnTo>
                    <a:pt x="1107100" y="0"/>
                  </a:lnTo>
                  <a:cubicBezTo>
                    <a:pt x="1108377" y="2067"/>
                    <a:pt x="1109567" y="4191"/>
                    <a:pt x="1110634" y="6372"/>
                  </a:cubicBezTo>
                  <a:cubicBezTo>
                    <a:pt x="1115463" y="17355"/>
                    <a:pt x="1112444" y="29585"/>
                    <a:pt x="1109882" y="40757"/>
                  </a:cubicBezTo>
                  <a:close/>
                </a:path>
              </a:pathLst>
            </a:custGeom>
            <a:solidFill>
              <a:srgbClr val="C2B594">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37"/>
            <p:cNvSpPr/>
            <p:nvPr/>
          </p:nvSpPr>
          <p:spPr>
            <a:xfrm>
              <a:off x="2619360" y="1095480"/>
              <a:ext cx="1033510" cy="607447"/>
            </a:xfrm>
            <a:custGeom>
              <a:rect b="b" l="l" r="r" t="t"/>
              <a:pathLst>
                <a:path extrusionOk="0" h="607447" w="1033510">
                  <a:moveTo>
                    <a:pt x="1031129" y="50806"/>
                  </a:moveTo>
                  <a:cubicBezTo>
                    <a:pt x="1030510" y="56217"/>
                    <a:pt x="1029795" y="61608"/>
                    <a:pt x="1029005" y="66989"/>
                  </a:cubicBezTo>
                  <a:cubicBezTo>
                    <a:pt x="1028233" y="72209"/>
                    <a:pt x="1027424" y="77476"/>
                    <a:pt x="1025509" y="82429"/>
                  </a:cubicBezTo>
                  <a:cubicBezTo>
                    <a:pt x="1023233" y="88278"/>
                    <a:pt x="1020204" y="93755"/>
                    <a:pt x="1016841" y="99050"/>
                  </a:cubicBezTo>
                  <a:cubicBezTo>
                    <a:pt x="1013441" y="104404"/>
                    <a:pt x="1009488" y="109414"/>
                    <a:pt x="1005611" y="114414"/>
                  </a:cubicBezTo>
                  <a:cubicBezTo>
                    <a:pt x="1002182" y="118853"/>
                    <a:pt x="998544" y="123101"/>
                    <a:pt x="994705" y="127197"/>
                  </a:cubicBezTo>
                  <a:cubicBezTo>
                    <a:pt x="990600" y="131578"/>
                    <a:pt x="986333" y="135798"/>
                    <a:pt x="982028" y="139979"/>
                  </a:cubicBezTo>
                  <a:cubicBezTo>
                    <a:pt x="973807" y="147980"/>
                    <a:pt x="965359" y="155743"/>
                    <a:pt x="957158" y="163763"/>
                  </a:cubicBezTo>
                  <a:cubicBezTo>
                    <a:pt x="953300" y="167535"/>
                    <a:pt x="949481" y="171345"/>
                    <a:pt x="945709" y="175193"/>
                  </a:cubicBezTo>
                  <a:cubicBezTo>
                    <a:pt x="942356" y="178622"/>
                    <a:pt x="939089" y="182118"/>
                    <a:pt x="935774" y="185566"/>
                  </a:cubicBezTo>
                  <a:cubicBezTo>
                    <a:pt x="928945" y="192672"/>
                    <a:pt x="921734" y="199358"/>
                    <a:pt x="914648" y="206188"/>
                  </a:cubicBezTo>
                  <a:cubicBezTo>
                    <a:pt x="910285" y="210388"/>
                    <a:pt x="905999" y="214665"/>
                    <a:pt x="901827" y="219056"/>
                  </a:cubicBezTo>
                  <a:cubicBezTo>
                    <a:pt x="894874" y="226438"/>
                    <a:pt x="888216" y="234096"/>
                    <a:pt x="881434" y="241621"/>
                  </a:cubicBezTo>
                  <a:cubicBezTo>
                    <a:pt x="873671" y="250241"/>
                    <a:pt x="865823" y="258794"/>
                    <a:pt x="858069" y="267414"/>
                  </a:cubicBezTo>
                  <a:cubicBezTo>
                    <a:pt x="854878" y="270958"/>
                    <a:pt x="851716" y="274530"/>
                    <a:pt x="848601" y="278140"/>
                  </a:cubicBezTo>
                  <a:cubicBezTo>
                    <a:pt x="844982" y="282311"/>
                    <a:pt x="841429" y="286531"/>
                    <a:pt x="838124" y="290960"/>
                  </a:cubicBezTo>
                  <a:cubicBezTo>
                    <a:pt x="836324" y="293513"/>
                    <a:pt x="834657" y="296123"/>
                    <a:pt x="833104" y="298828"/>
                  </a:cubicBezTo>
                  <a:cubicBezTo>
                    <a:pt x="831828" y="301228"/>
                    <a:pt x="830656" y="303657"/>
                    <a:pt x="829589" y="306172"/>
                  </a:cubicBezTo>
                  <a:cubicBezTo>
                    <a:pt x="828637" y="308677"/>
                    <a:pt x="827799" y="311210"/>
                    <a:pt x="827103" y="313811"/>
                  </a:cubicBezTo>
                  <a:cubicBezTo>
                    <a:pt x="826456" y="316649"/>
                    <a:pt x="825979" y="319497"/>
                    <a:pt x="825627" y="322393"/>
                  </a:cubicBezTo>
                  <a:cubicBezTo>
                    <a:pt x="825179" y="327384"/>
                    <a:pt x="825017" y="332365"/>
                    <a:pt x="825113" y="337375"/>
                  </a:cubicBezTo>
                  <a:cubicBezTo>
                    <a:pt x="825456" y="346272"/>
                    <a:pt x="826608" y="355082"/>
                    <a:pt x="827989" y="363865"/>
                  </a:cubicBezTo>
                  <a:cubicBezTo>
                    <a:pt x="829618" y="373837"/>
                    <a:pt x="831523" y="383743"/>
                    <a:pt x="833485" y="393649"/>
                  </a:cubicBezTo>
                  <a:cubicBezTo>
                    <a:pt x="835295" y="402784"/>
                    <a:pt x="837162" y="411918"/>
                    <a:pt x="839772" y="420862"/>
                  </a:cubicBezTo>
                  <a:cubicBezTo>
                    <a:pt x="840648" y="423662"/>
                    <a:pt x="841620" y="426425"/>
                    <a:pt x="842686" y="429158"/>
                  </a:cubicBezTo>
                  <a:cubicBezTo>
                    <a:pt x="843810" y="432016"/>
                    <a:pt x="845058" y="434826"/>
                    <a:pt x="846325" y="437617"/>
                  </a:cubicBezTo>
                  <a:cubicBezTo>
                    <a:pt x="847458" y="440122"/>
                    <a:pt x="848601" y="442627"/>
                    <a:pt x="849849" y="445075"/>
                  </a:cubicBezTo>
                  <a:cubicBezTo>
                    <a:pt x="851135" y="447580"/>
                    <a:pt x="852459" y="450056"/>
                    <a:pt x="853831" y="452514"/>
                  </a:cubicBezTo>
                  <a:cubicBezTo>
                    <a:pt x="855297" y="455133"/>
                    <a:pt x="856821" y="457733"/>
                    <a:pt x="858393" y="460296"/>
                  </a:cubicBezTo>
                  <a:cubicBezTo>
                    <a:pt x="858441" y="460372"/>
                    <a:pt x="858488" y="460448"/>
                    <a:pt x="858536" y="460524"/>
                  </a:cubicBezTo>
                  <a:cubicBezTo>
                    <a:pt x="858536" y="460524"/>
                    <a:pt x="858536" y="460534"/>
                    <a:pt x="858536" y="460543"/>
                  </a:cubicBezTo>
                  <a:cubicBezTo>
                    <a:pt x="860069" y="463010"/>
                    <a:pt x="861670" y="465430"/>
                    <a:pt x="863298" y="467839"/>
                  </a:cubicBezTo>
                  <a:cubicBezTo>
                    <a:pt x="866270" y="472221"/>
                    <a:pt x="869375" y="476517"/>
                    <a:pt x="872700" y="480632"/>
                  </a:cubicBezTo>
                  <a:lnTo>
                    <a:pt x="872700" y="480632"/>
                  </a:lnTo>
                  <a:cubicBezTo>
                    <a:pt x="874862" y="483260"/>
                    <a:pt x="877129" y="485785"/>
                    <a:pt x="879577" y="488147"/>
                  </a:cubicBezTo>
                  <a:cubicBezTo>
                    <a:pt x="882377" y="490738"/>
                    <a:pt x="885368" y="493081"/>
                    <a:pt x="888425" y="495357"/>
                  </a:cubicBezTo>
                  <a:cubicBezTo>
                    <a:pt x="890969" y="497176"/>
                    <a:pt x="893569" y="498862"/>
                    <a:pt x="896293" y="500405"/>
                  </a:cubicBezTo>
                  <a:cubicBezTo>
                    <a:pt x="900551" y="502720"/>
                    <a:pt x="904913" y="504825"/>
                    <a:pt x="909333" y="506835"/>
                  </a:cubicBezTo>
                  <a:cubicBezTo>
                    <a:pt x="914191" y="509035"/>
                    <a:pt x="919077" y="511150"/>
                    <a:pt x="924039" y="513112"/>
                  </a:cubicBezTo>
                  <a:cubicBezTo>
                    <a:pt x="935422" y="517284"/>
                    <a:pt x="947033" y="520894"/>
                    <a:pt x="958263" y="525485"/>
                  </a:cubicBezTo>
                  <a:cubicBezTo>
                    <a:pt x="963225" y="527523"/>
                    <a:pt x="968121" y="529704"/>
                    <a:pt x="972950" y="532038"/>
                  </a:cubicBezTo>
                  <a:cubicBezTo>
                    <a:pt x="978332" y="534629"/>
                    <a:pt x="983628" y="537353"/>
                    <a:pt x="988762" y="540410"/>
                  </a:cubicBezTo>
                  <a:cubicBezTo>
                    <a:pt x="991067" y="541792"/>
                    <a:pt x="993400" y="543106"/>
                    <a:pt x="995744" y="544449"/>
                  </a:cubicBezTo>
                  <a:cubicBezTo>
                    <a:pt x="997963" y="545725"/>
                    <a:pt x="1000115" y="547106"/>
                    <a:pt x="1002230" y="548554"/>
                  </a:cubicBezTo>
                  <a:cubicBezTo>
                    <a:pt x="1006564" y="551526"/>
                    <a:pt x="1010603" y="554850"/>
                    <a:pt x="1014222" y="558670"/>
                  </a:cubicBezTo>
                  <a:cubicBezTo>
                    <a:pt x="1015946" y="560480"/>
                    <a:pt x="1017546" y="562451"/>
                    <a:pt x="1018927" y="564547"/>
                  </a:cubicBezTo>
                  <a:cubicBezTo>
                    <a:pt x="1020670" y="567214"/>
                    <a:pt x="1021556" y="570252"/>
                    <a:pt x="1022290" y="573319"/>
                  </a:cubicBezTo>
                  <a:cubicBezTo>
                    <a:pt x="1023357" y="577796"/>
                    <a:pt x="1023671" y="582530"/>
                    <a:pt x="1022918" y="587073"/>
                  </a:cubicBezTo>
                  <a:cubicBezTo>
                    <a:pt x="1022633" y="588778"/>
                    <a:pt x="1022223" y="590483"/>
                    <a:pt x="1021709" y="592131"/>
                  </a:cubicBezTo>
                  <a:cubicBezTo>
                    <a:pt x="1021213" y="593731"/>
                    <a:pt x="1020509" y="595313"/>
                    <a:pt x="1019518" y="596665"/>
                  </a:cubicBezTo>
                  <a:cubicBezTo>
                    <a:pt x="1018537" y="598027"/>
                    <a:pt x="1017422" y="599199"/>
                    <a:pt x="1016060" y="600199"/>
                  </a:cubicBezTo>
                  <a:cubicBezTo>
                    <a:pt x="1014660" y="601218"/>
                    <a:pt x="1013127" y="602009"/>
                    <a:pt x="1011479" y="602542"/>
                  </a:cubicBezTo>
                  <a:cubicBezTo>
                    <a:pt x="1007669" y="605571"/>
                    <a:pt x="1003021" y="607447"/>
                    <a:pt x="997953" y="607447"/>
                  </a:cubicBezTo>
                  <a:cubicBezTo>
                    <a:pt x="997629" y="607447"/>
                    <a:pt x="997296" y="607447"/>
                    <a:pt x="996972" y="607419"/>
                  </a:cubicBezTo>
                  <a:cubicBezTo>
                    <a:pt x="965597" y="602085"/>
                    <a:pt x="940737" y="579368"/>
                    <a:pt x="913381" y="564632"/>
                  </a:cubicBezTo>
                  <a:cubicBezTo>
                    <a:pt x="899027" y="556812"/>
                    <a:pt x="883053" y="553174"/>
                    <a:pt x="867556" y="548402"/>
                  </a:cubicBezTo>
                  <a:cubicBezTo>
                    <a:pt x="839553" y="537915"/>
                    <a:pt x="811263" y="529628"/>
                    <a:pt x="781831" y="540134"/>
                  </a:cubicBezTo>
                  <a:cubicBezTo>
                    <a:pt x="760924" y="546040"/>
                    <a:pt x="741350" y="557032"/>
                    <a:pt x="719576" y="559518"/>
                  </a:cubicBezTo>
                  <a:cubicBezTo>
                    <a:pt x="685638" y="562137"/>
                    <a:pt x="656787" y="539620"/>
                    <a:pt x="624916" y="531886"/>
                  </a:cubicBezTo>
                  <a:cubicBezTo>
                    <a:pt x="599961" y="525971"/>
                    <a:pt x="574405" y="522970"/>
                    <a:pt x="548897" y="520732"/>
                  </a:cubicBezTo>
                  <a:cubicBezTo>
                    <a:pt x="535124" y="519294"/>
                    <a:pt x="520494" y="517960"/>
                    <a:pt x="508645" y="510159"/>
                  </a:cubicBezTo>
                  <a:cubicBezTo>
                    <a:pt x="477222" y="488642"/>
                    <a:pt x="462477" y="451009"/>
                    <a:pt x="458229" y="414347"/>
                  </a:cubicBezTo>
                  <a:cubicBezTo>
                    <a:pt x="455133" y="391706"/>
                    <a:pt x="453114" y="368827"/>
                    <a:pt x="454162" y="345967"/>
                  </a:cubicBezTo>
                  <a:cubicBezTo>
                    <a:pt x="454905" y="310525"/>
                    <a:pt x="466687" y="275892"/>
                    <a:pt x="463458" y="240278"/>
                  </a:cubicBezTo>
                  <a:cubicBezTo>
                    <a:pt x="461715" y="208217"/>
                    <a:pt x="443665" y="174469"/>
                    <a:pt x="412052" y="163563"/>
                  </a:cubicBezTo>
                  <a:cubicBezTo>
                    <a:pt x="404346" y="160973"/>
                    <a:pt x="396564" y="158439"/>
                    <a:pt x="388715" y="156143"/>
                  </a:cubicBezTo>
                  <a:cubicBezTo>
                    <a:pt x="379333" y="154753"/>
                    <a:pt x="369932" y="153486"/>
                    <a:pt x="360493" y="152486"/>
                  </a:cubicBezTo>
                  <a:cubicBezTo>
                    <a:pt x="344919" y="150847"/>
                    <a:pt x="329041" y="150190"/>
                    <a:pt x="313611" y="153400"/>
                  </a:cubicBezTo>
                  <a:cubicBezTo>
                    <a:pt x="300133" y="156096"/>
                    <a:pt x="287445" y="161496"/>
                    <a:pt x="274787" y="166678"/>
                  </a:cubicBezTo>
                  <a:cubicBezTo>
                    <a:pt x="262404" y="171888"/>
                    <a:pt x="249841" y="176717"/>
                    <a:pt x="237744" y="182566"/>
                  </a:cubicBezTo>
                  <a:cubicBezTo>
                    <a:pt x="226657" y="188405"/>
                    <a:pt x="215703" y="195120"/>
                    <a:pt x="207378" y="204645"/>
                  </a:cubicBezTo>
                  <a:cubicBezTo>
                    <a:pt x="194910" y="218980"/>
                    <a:pt x="189576" y="238135"/>
                    <a:pt x="191024" y="256927"/>
                  </a:cubicBezTo>
                  <a:cubicBezTo>
                    <a:pt x="193157" y="288274"/>
                    <a:pt x="211093" y="316744"/>
                    <a:pt x="210779" y="348425"/>
                  </a:cubicBezTo>
                  <a:cubicBezTo>
                    <a:pt x="210503" y="359312"/>
                    <a:pt x="205169" y="369313"/>
                    <a:pt x="197872" y="377171"/>
                  </a:cubicBezTo>
                  <a:cubicBezTo>
                    <a:pt x="186871" y="390382"/>
                    <a:pt x="170345" y="398355"/>
                    <a:pt x="153038" y="397421"/>
                  </a:cubicBezTo>
                  <a:cubicBezTo>
                    <a:pt x="140046" y="396526"/>
                    <a:pt x="127206" y="392497"/>
                    <a:pt x="116395" y="385181"/>
                  </a:cubicBezTo>
                  <a:cubicBezTo>
                    <a:pt x="103422" y="376285"/>
                    <a:pt x="92421" y="364836"/>
                    <a:pt x="79753" y="355530"/>
                  </a:cubicBezTo>
                  <a:cubicBezTo>
                    <a:pt x="74952" y="351825"/>
                    <a:pt x="69866" y="348510"/>
                    <a:pt x="65008" y="344881"/>
                  </a:cubicBezTo>
                  <a:cubicBezTo>
                    <a:pt x="57607" y="339328"/>
                    <a:pt x="51235" y="332461"/>
                    <a:pt x="43453" y="327412"/>
                  </a:cubicBezTo>
                  <a:cubicBezTo>
                    <a:pt x="29947" y="318335"/>
                    <a:pt x="21146" y="316925"/>
                    <a:pt x="5077" y="317859"/>
                  </a:cubicBezTo>
                  <a:cubicBezTo>
                    <a:pt x="3391" y="318002"/>
                    <a:pt x="1686" y="318097"/>
                    <a:pt x="0" y="318049"/>
                  </a:cubicBezTo>
                  <a:lnTo>
                    <a:pt x="0" y="0"/>
                  </a:lnTo>
                  <a:lnTo>
                    <a:pt x="1032120" y="0"/>
                  </a:lnTo>
                  <a:cubicBezTo>
                    <a:pt x="1032396" y="1848"/>
                    <a:pt x="1032634" y="3705"/>
                    <a:pt x="1032805" y="5563"/>
                  </a:cubicBezTo>
                  <a:cubicBezTo>
                    <a:pt x="1033091" y="8573"/>
                    <a:pt x="1033196" y="11601"/>
                    <a:pt x="1033263" y="14630"/>
                  </a:cubicBezTo>
                  <a:cubicBezTo>
                    <a:pt x="1033510" y="26718"/>
                    <a:pt x="1032520" y="38814"/>
                    <a:pt x="1031157" y="50816"/>
                  </a:cubicBezTo>
                  <a:close/>
                </a:path>
              </a:pathLst>
            </a:custGeom>
            <a:solidFill>
              <a:srgbClr val="C2B594">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37"/>
            <p:cNvSpPr/>
            <p:nvPr/>
          </p:nvSpPr>
          <p:spPr>
            <a:xfrm>
              <a:off x="2619360" y="1095480"/>
              <a:ext cx="964010" cy="524675"/>
            </a:xfrm>
            <a:custGeom>
              <a:rect b="b" l="l" r="r" t="t"/>
              <a:pathLst>
                <a:path extrusionOk="0" h="525990" w="966426">
                  <a:moveTo>
                    <a:pt x="964473" y="59426"/>
                  </a:moveTo>
                  <a:cubicBezTo>
                    <a:pt x="963720" y="67904"/>
                    <a:pt x="962816" y="76457"/>
                    <a:pt x="960301" y="84620"/>
                  </a:cubicBezTo>
                  <a:cubicBezTo>
                    <a:pt x="956091" y="97688"/>
                    <a:pt x="949138" y="109671"/>
                    <a:pt x="941965" y="121301"/>
                  </a:cubicBezTo>
                  <a:cubicBezTo>
                    <a:pt x="923925" y="149295"/>
                    <a:pt x="901903" y="174450"/>
                    <a:pt x="881139" y="200406"/>
                  </a:cubicBezTo>
                  <a:cubicBezTo>
                    <a:pt x="865737" y="219399"/>
                    <a:pt x="850097" y="238211"/>
                    <a:pt x="835524" y="257851"/>
                  </a:cubicBezTo>
                  <a:cubicBezTo>
                    <a:pt x="827361" y="269110"/>
                    <a:pt x="818474" y="280321"/>
                    <a:pt x="814292" y="293770"/>
                  </a:cubicBezTo>
                  <a:cubicBezTo>
                    <a:pt x="804586" y="321116"/>
                    <a:pt x="796709" y="350044"/>
                    <a:pt x="799243" y="379305"/>
                  </a:cubicBezTo>
                  <a:cubicBezTo>
                    <a:pt x="801053" y="393459"/>
                    <a:pt x="806158" y="407060"/>
                    <a:pt x="813035" y="419510"/>
                  </a:cubicBezTo>
                  <a:cubicBezTo>
                    <a:pt x="820103" y="431787"/>
                    <a:pt x="828713" y="443179"/>
                    <a:pt x="837962" y="453914"/>
                  </a:cubicBezTo>
                  <a:cubicBezTo>
                    <a:pt x="849344" y="466925"/>
                    <a:pt x="862479" y="478631"/>
                    <a:pt x="873700" y="491433"/>
                  </a:cubicBezTo>
                  <a:cubicBezTo>
                    <a:pt x="878977" y="498243"/>
                    <a:pt x="885425" y="507930"/>
                    <a:pt x="881796" y="516455"/>
                  </a:cubicBezTo>
                  <a:cubicBezTo>
                    <a:pt x="877329" y="525990"/>
                    <a:pt x="865461" y="524999"/>
                    <a:pt x="856793" y="523094"/>
                  </a:cubicBezTo>
                  <a:cubicBezTo>
                    <a:pt x="848668" y="521370"/>
                    <a:pt x="840658" y="519103"/>
                    <a:pt x="832447" y="517817"/>
                  </a:cubicBezTo>
                  <a:cubicBezTo>
                    <a:pt x="813616" y="515017"/>
                    <a:pt x="794509" y="515474"/>
                    <a:pt x="775564" y="513902"/>
                  </a:cubicBezTo>
                  <a:cubicBezTo>
                    <a:pt x="735263" y="511188"/>
                    <a:pt x="702945" y="506292"/>
                    <a:pt x="666893" y="486766"/>
                  </a:cubicBezTo>
                  <a:cubicBezTo>
                    <a:pt x="653015" y="479898"/>
                    <a:pt x="638718" y="473259"/>
                    <a:pt x="623411" y="470345"/>
                  </a:cubicBezTo>
                  <a:cubicBezTo>
                    <a:pt x="608809" y="468325"/>
                    <a:pt x="593827" y="471097"/>
                    <a:pt x="580139" y="476250"/>
                  </a:cubicBezTo>
                  <a:cubicBezTo>
                    <a:pt x="562042" y="483594"/>
                    <a:pt x="543220" y="492100"/>
                    <a:pt x="523237" y="490871"/>
                  </a:cubicBezTo>
                  <a:cubicBezTo>
                    <a:pt x="515141" y="489747"/>
                    <a:pt x="507454" y="485880"/>
                    <a:pt x="501034" y="480908"/>
                  </a:cubicBezTo>
                  <a:cubicBezTo>
                    <a:pt x="493633" y="474669"/>
                    <a:pt x="488156" y="466525"/>
                    <a:pt x="483375" y="458200"/>
                  </a:cubicBezTo>
                  <a:cubicBezTo>
                    <a:pt x="461810" y="418938"/>
                    <a:pt x="468725" y="371666"/>
                    <a:pt x="478869" y="329994"/>
                  </a:cubicBezTo>
                  <a:cubicBezTo>
                    <a:pt x="481917" y="317421"/>
                    <a:pt x="484413" y="304695"/>
                    <a:pt x="485804" y="291827"/>
                  </a:cubicBezTo>
                  <a:cubicBezTo>
                    <a:pt x="487671" y="271653"/>
                    <a:pt x="486232" y="251346"/>
                    <a:pt x="486346" y="231115"/>
                  </a:cubicBezTo>
                  <a:cubicBezTo>
                    <a:pt x="485851" y="212093"/>
                    <a:pt x="485975" y="192796"/>
                    <a:pt x="481965" y="174107"/>
                  </a:cubicBezTo>
                  <a:cubicBezTo>
                    <a:pt x="479850" y="165745"/>
                    <a:pt x="477041" y="157544"/>
                    <a:pt x="473935" y="149495"/>
                  </a:cubicBezTo>
                  <a:cubicBezTo>
                    <a:pt x="471516" y="143437"/>
                    <a:pt x="469049" y="137322"/>
                    <a:pt x="465144" y="132045"/>
                  </a:cubicBezTo>
                  <a:cubicBezTo>
                    <a:pt x="459810" y="125092"/>
                    <a:pt x="452780" y="118720"/>
                    <a:pt x="445665" y="113833"/>
                  </a:cubicBezTo>
                  <a:cubicBezTo>
                    <a:pt x="440084" y="110404"/>
                    <a:pt x="433588" y="109014"/>
                    <a:pt x="427225" y="107880"/>
                  </a:cubicBezTo>
                  <a:cubicBezTo>
                    <a:pt x="414909" y="105928"/>
                    <a:pt x="402403" y="106728"/>
                    <a:pt x="390039" y="107794"/>
                  </a:cubicBezTo>
                  <a:cubicBezTo>
                    <a:pt x="373961" y="109052"/>
                    <a:pt x="357940" y="110890"/>
                    <a:pt x="341928" y="112824"/>
                  </a:cubicBezTo>
                  <a:cubicBezTo>
                    <a:pt x="312449" y="116034"/>
                    <a:pt x="282826" y="119577"/>
                    <a:pt x="254356" y="128207"/>
                  </a:cubicBezTo>
                  <a:cubicBezTo>
                    <a:pt x="232858" y="134341"/>
                    <a:pt x="212198" y="143970"/>
                    <a:pt x="194958" y="158372"/>
                  </a:cubicBezTo>
                  <a:cubicBezTo>
                    <a:pt x="185214" y="166306"/>
                    <a:pt x="177594" y="176460"/>
                    <a:pt x="170945" y="187042"/>
                  </a:cubicBezTo>
                  <a:cubicBezTo>
                    <a:pt x="165849" y="196110"/>
                    <a:pt x="162220" y="205959"/>
                    <a:pt x="159068" y="215856"/>
                  </a:cubicBezTo>
                  <a:cubicBezTo>
                    <a:pt x="155705" y="227762"/>
                    <a:pt x="154219" y="237068"/>
                    <a:pt x="157315" y="249298"/>
                  </a:cubicBezTo>
                  <a:cubicBezTo>
                    <a:pt x="161839" y="265233"/>
                    <a:pt x="171050" y="279292"/>
                    <a:pt x="179632" y="293284"/>
                  </a:cubicBezTo>
                  <a:cubicBezTo>
                    <a:pt x="190157" y="310182"/>
                    <a:pt x="200777" y="329489"/>
                    <a:pt x="196748" y="350082"/>
                  </a:cubicBezTo>
                  <a:cubicBezTo>
                    <a:pt x="195691" y="356178"/>
                    <a:pt x="192719" y="362160"/>
                    <a:pt x="187643" y="365874"/>
                  </a:cubicBezTo>
                  <a:cubicBezTo>
                    <a:pt x="179184" y="372342"/>
                    <a:pt x="168145" y="374475"/>
                    <a:pt x="157677" y="373847"/>
                  </a:cubicBezTo>
                  <a:cubicBezTo>
                    <a:pt x="136284" y="371894"/>
                    <a:pt x="116796" y="355216"/>
                    <a:pt x="100203" y="342681"/>
                  </a:cubicBezTo>
                  <a:cubicBezTo>
                    <a:pt x="74743" y="321335"/>
                    <a:pt x="44282" y="306886"/>
                    <a:pt x="19469" y="284731"/>
                  </a:cubicBezTo>
                  <a:cubicBezTo>
                    <a:pt x="13144" y="278997"/>
                    <a:pt x="6553" y="273568"/>
                    <a:pt x="0" y="268091"/>
                  </a:cubicBezTo>
                  <a:lnTo>
                    <a:pt x="0" y="0"/>
                  </a:lnTo>
                  <a:lnTo>
                    <a:pt x="958139" y="0"/>
                  </a:lnTo>
                  <a:cubicBezTo>
                    <a:pt x="963854" y="19231"/>
                    <a:pt x="966426" y="39405"/>
                    <a:pt x="964463" y="59426"/>
                  </a:cubicBezTo>
                  <a:close/>
                </a:path>
              </a:pathLst>
            </a:custGeom>
            <a:solidFill>
              <a:srgbClr val="C2B594">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37"/>
            <p:cNvSpPr/>
            <p:nvPr/>
          </p:nvSpPr>
          <p:spPr>
            <a:xfrm>
              <a:off x="2619360" y="1095480"/>
              <a:ext cx="919473" cy="498262"/>
            </a:xfrm>
            <a:custGeom>
              <a:rect b="b" l="l" r="r" t="t"/>
              <a:pathLst>
                <a:path extrusionOk="0" h="498262" w="926421">
                  <a:moveTo>
                    <a:pt x="914924" y="100374"/>
                  </a:moveTo>
                  <a:cubicBezTo>
                    <a:pt x="900046" y="142732"/>
                    <a:pt x="865365" y="173707"/>
                    <a:pt x="831609" y="201501"/>
                  </a:cubicBezTo>
                  <a:cubicBezTo>
                    <a:pt x="808330" y="220256"/>
                    <a:pt x="786603" y="241754"/>
                    <a:pt x="772649" y="268500"/>
                  </a:cubicBezTo>
                  <a:cubicBezTo>
                    <a:pt x="750751" y="311649"/>
                    <a:pt x="751294" y="364979"/>
                    <a:pt x="773563" y="407870"/>
                  </a:cubicBezTo>
                  <a:cubicBezTo>
                    <a:pt x="784908" y="431864"/>
                    <a:pt x="806815" y="449018"/>
                    <a:pt x="829732" y="461362"/>
                  </a:cubicBezTo>
                  <a:cubicBezTo>
                    <a:pt x="844315" y="467392"/>
                    <a:pt x="864518" y="482717"/>
                    <a:pt x="842191" y="494500"/>
                  </a:cubicBezTo>
                  <a:cubicBezTo>
                    <a:pt x="832771" y="498072"/>
                    <a:pt x="822322" y="498100"/>
                    <a:pt x="812349" y="498262"/>
                  </a:cubicBezTo>
                  <a:cubicBezTo>
                    <a:pt x="757161" y="497862"/>
                    <a:pt x="709755" y="465839"/>
                    <a:pt x="658616" y="449342"/>
                  </a:cubicBezTo>
                  <a:cubicBezTo>
                    <a:pt x="641290" y="442484"/>
                    <a:pt x="622735" y="440703"/>
                    <a:pt x="604257" y="442379"/>
                  </a:cubicBezTo>
                  <a:cubicBezTo>
                    <a:pt x="583825" y="442855"/>
                    <a:pt x="565175" y="450713"/>
                    <a:pt x="547154" y="459600"/>
                  </a:cubicBezTo>
                  <a:cubicBezTo>
                    <a:pt x="523056" y="470078"/>
                    <a:pt x="495929" y="461029"/>
                    <a:pt x="487023" y="435397"/>
                  </a:cubicBezTo>
                  <a:cubicBezTo>
                    <a:pt x="471878" y="397840"/>
                    <a:pt x="487775" y="362483"/>
                    <a:pt x="503387" y="328241"/>
                  </a:cubicBezTo>
                  <a:cubicBezTo>
                    <a:pt x="511397" y="310896"/>
                    <a:pt x="518789" y="293284"/>
                    <a:pt x="525923" y="275568"/>
                  </a:cubicBezTo>
                  <a:cubicBezTo>
                    <a:pt x="528257" y="270043"/>
                    <a:pt x="530562" y="264490"/>
                    <a:pt x="532714" y="258870"/>
                  </a:cubicBezTo>
                  <a:cubicBezTo>
                    <a:pt x="535419" y="251803"/>
                    <a:pt x="537858" y="244640"/>
                    <a:pt x="539744" y="237344"/>
                  </a:cubicBezTo>
                  <a:cubicBezTo>
                    <a:pt x="541658" y="229905"/>
                    <a:pt x="542992" y="222333"/>
                    <a:pt x="543420" y="214570"/>
                  </a:cubicBezTo>
                  <a:cubicBezTo>
                    <a:pt x="543192" y="208959"/>
                    <a:pt x="542868" y="203540"/>
                    <a:pt x="542420" y="198301"/>
                  </a:cubicBezTo>
                  <a:cubicBezTo>
                    <a:pt x="541315" y="185233"/>
                    <a:pt x="539515" y="173326"/>
                    <a:pt x="536829" y="162497"/>
                  </a:cubicBezTo>
                  <a:cubicBezTo>
                    <a:pt x="524627" y="113176"/>
                    <a:pt x="494319" y="86125"/>
                    <a:pt x="429987" y="73219"/>
                  </a:cubicBezTo>
                  <a:cubicBezTo>
                    <a:pt x="409242" y="69466"/>
                    <a:pt x="388068" y="65989"/>
                    <a:pt x="366846" y="64446"/>
                  </a:cubicBezTo>
                  <a:cubicBezTo>
                    <a:pt x="344919" y="62836"/>
                    <a:pt x="322936" y="63303"/>
                    <a:pt x="301342" y="67647"/>
                  </a:cubicBezTo>
                  <a:cubicBezTo>
                    <a:pt x="299428" y="68056"/>
                    <a:pt x="297504" y="68485"/>
                    <a:pt x="295561" y="68923"/>
                  </a:cubicBezTo>
                  <a:cubicBezTo>
                    <a:pt x="226771" y="84430"/>
                    <a:pt x="141742" y="115576"/>
                    <a:pt x="130007" y="194081"/>
                  </a:cubicBezTo>
                  <a:cubicBezTo>
                    <a:pt x="127016" y="229133"/>
                    <a:pt x="137912" y="257127"/>
                    <a:pt x="156953" y="285950"/>
                  </a:cubicBezTo>
                  <a:cubicBezTo>
                    <a:pt x="163582" y="296723"/>
                    <a:pt x="172279" y="306648"/>
                    <a:pt x="176136" y="318859"/>
                  </a:cubicBezTo>
                  <a:cubicBezTo>
                    <a:pt x="181432" y="334594"/>
                    <a:pt x="174422" y="354292"/>
                    <a:pt x="154934" y="350187"/>
                  </a:cubicBezTo>
                  <a:cubicBezTo>
                    <a:pt x="133960" y="345367"/>
                    <a:pt x="116386" y="330375"/>
                    <a:pt x="101508" y="315458"/>
                  </a:cubicBezTo>
                  <a:cubicBezTo>
                    <a:pt x="80515" y="293532"/>
                    <a:pt x="63236" y="268519"/>
                    <a:pt x="44034" y="245116"/>
                  </a:cubicBezTo>
                  <a:cubicBezTo>
                    <a:pt x="35785" y="235601"/>
                    <a:pt x="27594" y="227095"/>
                    <a:pt x="19174" y="219408"/>
                  </a:cubicBezTo>
                  <a:cubicBezTo>
                    <a:pt x="17097" y="217503"/>
                    <a:pt x="15021" y="215665"/>
                    <a:pt x="12906" y="213865"/>
                  </a:cubicBezTo>
                  <a:cubicBezTo>
                    <a:pt x="8687" y="210245"/>
                    <a:pt x="4391" y="206826"/>
                    <a:pt x="0" y="203559"/>
                  </a:cubicBezTo>
                  <a:lnTo>
                    <a:pt x="0" y="0"/>
                  </a:lnTo>
                  <a:lnTo>
                    <a:pt x="887740" y="0"/>
                  </a:lnTo>
                  <a:cubicBezTo>
                    <a:pt x="917362" y="23765"/>
                    <a:pt x="926421" y="61027"/>
                    <a:pt x="914905" y="10037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9" name="Google Shape;649;p37"/>
          <p:cNvSpPr txBox="1"/>
          <p:nvPr>
            <p:ph type="title"/>
          </p:nvPr>
        </p:nvSpPr>
        <p:spPr>
          <a:xfrm>
            <a:off x="389625" y="2203461"/>
            <a:ext cx="7704000" cy="5727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sz="2000">
                <a:latin typeface="Caveat SemiBold"/>
                <a:ea typeface="Caveat SemiBold"/>
                <a:cs typeface="Caveat SemiBold"/>
                <a:sym typeface="Caveat SemiBold"/>
              </a:rPr>
              <a:t>…knowing is not a </a:t>
            </a:r>
            <a:r>
              <a:rPr lang="en" sz="2000">
                <a:latin typeface="Caveat SemiBold"/>
                <a:ea typeface="Caveat SemiBold"/>
                <a:cs typeface="Caveat SemiBold"/>
                <a:sym typeface="Caveat SemiBold"/>
              </a:rPr>
              <a:t>detached</a:t>
            </a:r>
            <a:r>
              <a:rPr lang="en" sz="2000">
                <a:latin typeface="Caveat SemiBold"/>
                <a:ea typeface="Caveat SemiBold"/>
                <a:cs typeface="Caveat SemiBold"/>
                <a:sym typeface="Caveat SemiBold"/>
              </a:rPr>
              <a:t> cognitive process but a deeply embodied and </a:t>
            </a:r>
            <a:endParaRPr sz="2000">
              <a:latin typeface="Caveat SemiBold"/>
              <a:ea typeface="Caveat SemiBold"/>
              <a:cs typeface="Caveat SemiBold"/>
              <a:sym typeface="Caveat SemiBold"/>
            </a:endParaRPr>
          </a:p>
          <a:p>
            <a:pPr indent="0" lvl="0" marL="0" rtl="0" algn="r">
              <a:spcBef>
                <a:spcPts val="0"/>
              </a:spcBef>
              <a:spcAft>
                <a:spcPts val="0"/>
              </a:spcAft>
              <a:buNone/>
            </a:pPr>
            <a:r>
              <a:rPr lang="en" sz="2000">
                <a:latin typeface="Caveat SemiBold"/>
                <a:ea typeface="Caveat SemiBold"/>
                <a:cs typeface="Caveat SemiBold"/>
                <a:sym typeface="Caveat SemiBold"/>
              </a:rPr>
              <a:t>ecological act—an ongoing negotiation between beings and their environments </a:t>
            </a:r>
            <a:endParaRPr sz="2000">
              <a:latin typeface="Caveat SemiBold"/>
              <a:ea typeface="Caveat SemiBold"/>
              <a:cs typeface="Caveat SemiBold"/>
              <a:sym typeface="Caveat SemiBold"/>
            </a:endParaRPr>
          </a:p>
          <a:p>
            <a:pPr indent="0" lvl="0" marL="0" rtl="0" algn="r">
              <a:spcBef>
                <a:spcPts val="0"/>
              </a:spcBef>
              <a:spcAft>
                <a:spcPts val="0"/>
              </a:spcAft>
              <a:buNone/>
            </a:pPr>
            <a:r>
              <a:rPr lang="en" sz="2000">
                <a:latin typeface="Caveat SemiBold"/>
                <a:ea typeface="Caveat SemiBold"/>
                <a:cs typeface="Caveat SemiBold"/>
                <a:sym typeface="Caveat SemiBold"/>
              </a:rPr>
              <a:t>(Hampton &amp; Buckingham 2026).</a:t>
            </a:r>
            <a:endParaRPr sz="2000">
              <a:latin typeface="Caveat SemiBold"/>
              <a:ea typeface="Caveat SemiBold"/>
              <a:cs typeface="Caveat SemiBold"/>
              <a:sym typeface="Caveat SemiBo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38"/>
          <p:cNvSpPr txBox="1"/>
          <p:nvPr>
            <p:ph idx="2" type="subTitle"/>
          </p:nvPr>
        </p:nvSpPr>
        <p:spPr>
          <a:xfrm>
            <a:off x="996666" y="1756175"/>
            <a:ext cx="3258300" cy="91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From “things” to how we navigate the world with things, and why we create the world around us as we do (</a:t>
            </a:r>
            <a:r>
              <a:rPr lang="en"/>
              <a:t>Sørensen &amp; Carman 2009; </a:t>
            </a:r>
            <a:r>
              <a:rPr lang="en"/>
              <a:t>Smith 2006)</a:t>
            </a:r>
            <a:endParaRPr/>
          </a:p>
        </p:txBody>
      </p:sp>
      <p:sp>
        <p:nvSpPr>
          <p:cNvPr id="655" name="Google Shape;655;p38"/>
          <p:cNvSpPr txBox="1"/>
          <p:nvPr>
            <p:ph idx="3" type="subTitle"/>
          </p:nvPr>
        </p:nvSpPr>
        <p:spPr>
          <a:xfrm>
            <a:off x="4889036" y="1756175"/>
            <a:ext cx="3258300" cy="91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Blurring the lines between “us” and “them”; dismantling the nature vs culture divide (Bangstad &amp; </a:t>
            </a:r>
            <a:r>
              <a:rPr lang="en"/>
              <a:t>Pétursdóttir</a:t>
            </a:r>
            <a:r>
              <a:rPr lang="en"/>
              <a:t> 2021)</a:t>
            </a:r>
            <a:endParaRPr/>
          </a:p>
        </p:txBody>
      </p:sp>
      <p:sp>
        <p:nvSpPr>
          <p:cNvPr id="656" name="Google Shape;656;p38"/>
          <p:cNvSpPr txBox="1"/>
          <p:nvPr>
            <p:ph idx="4" type="subTitle"/>
          </p:nvPr>
        </p:nvSpPr>
        <p:spPr>
          <a:xfrm>
            <a:off x="4970199" y="3154487"/>
            <a:ext cx="3258300" cy="91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Acknowledging our academic ancestry, whilst also continuing to scrutinise the future/s it leads towards (Waterton &amp; Watson 2015)</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However, heritage studies remains predominantly focused on human culture.</a:t>
            </a:r>
            <a:endParaRPr/>
          </a:p>
        </p:txBody>
      </p:sp>
      <p:sp>
        <p:nvSpPr>
          <p:cNvPr id="657" name="Google Shape;657;p38"/>
          <p:cNvSpPr txBox="1"/>
          <p:nvPr>
            <p:ph idx="5" type="subTitle"/>
          </p:nvPr>
        </p:nvSpPr>
        <p:spPr>
          <a:xfrm>
            <a:off x="996686" y="3154487"/>
            <a:ext cx="3258300" cy="91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Exploring the processes through which we constantly (re)create our cultures, both the tangible and the intangible “stories we live by” (Stibbe 2015; 2021)</a:t>
            </a:r>
            <a:endParaRPr/>
          </a:p>
        </p:txBody>
      </p:sp>
      <p:sp>
        <p:nvSpPr>
          <p:cNvPr id="658" name="Google Shape;658;p3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Insights from Heritage Studies</a:t>
            </a:r>
            <a:endParaRPr/>
          </a:p>
        </p:txBody>
      </p:sp>
      <p:sp>
        <p:nvSpPr>
          <p:cNvPr id="659" name="Google Shape;659;p38"/>
          <p:cNvSpPr txBox="1"/>
          <p:nvPr>
            <p:ph idx="1" type="subTitle"/>
          </p:nvPr>
        </p:nvSpPr>
        <p:spPr>
          <a:xfrm>
            <a:off x="996675" y="1490458"/>
            <a:ext cx="3258300" cy="375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Process over product</a:t>
            </a:r>
            <a:endParaRPr/>
          </a:p>
        </p:txBody>
      </p:sp>
      <p:sp>
        <p:nvSpPr>
          <p:cNvPr id="660" name="Google Shape;660;p38"/>
          <p:cNvSpPr txBox="1"/>
          <p:nvPr>
            <p:ph idx="6" type="subTitle"/>
          </p:nvPr>
        </p:nvSpPr>
        <p:spPr>
          <a:xfrm>
            <a:off x="4970198" y="2888762"/>
            <a:ext cx="3258300" cy="375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Transcending Humanism</a:t>
            </a:r>
            <a:endParaRPr/>
          </a:p>
        </p:txBody>
      </p:sp>
      <p:sp>
        <p:nvSpPr>
          <p:cNvPr id="661" name="Google Shape;661;p38"/>
          <p:cNvSpPr txBox="1"/>
          <p:nvPr>
            <p:ph idx="7" type="subTitle"/>
          </p:nvPr>
        </p:nvSpPr>
        <p:spPr>
          <a:xfrm>
            <a:off x="4889034" y="1490458"/>
            <a:ext cx="3258300" cy="375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“Exfoliating binaries”</a:t>
            </a:r>
            <a:endParaRPr/>
          </a:p>
        </p:txBody>
      </p:sp>
      <p:sp>
        <p:nvSpPr>
          <p:cNvPr id="662" name="Google Shape;662;p38"/>
          <p:cNvSpPr txBox="1"/>
          <p:nvPr>
            <p:ph idx="8" type="subTitle"/>
          </p:nvPr>
        </p:nvSpPr>
        <p:spPr>
          <a:xfrm>
            <a:off x="996683" y="2888762"/>
            <a:ext cx="3258300" cy="375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Unconscious curation</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grpSp>
        <p:nvGrpSpPr>
          <p:cNvPr id="667" name="Google Shape;667;p39"/>
          <p:cNvGrpSpPr/>
          <p:nvPr/>
        </p:nvGrpSpPr>
        <p:grpSpPr>
          <a:xfrm flipH="1" rot="10800000">
            <a:off x="7" y="3042256"/>
            <a:ext cx="4391070" cy="2480294"/>
            <a:chOff x="2619360" y="1095480"/>
            <a:chExt cx="1204551" cy="680390"/>
          </a:xfrm>
        </p:grpSpPr>
        <p:sp>
          <p:nvSpPr>
            <p:cNvPr id="668" name="Google Shape;668;p39"/>
            <p:cNvSpPr/>
            <p:nvPr/>
          </p:nvSpPr>
          <p:spPr>
            <a:xfrm>
              <a:off x="2619360" y="1095480"/>
              <a:ext cx="1204551" cy="680390"/>
            </a:xfrm>
            <a:custGeom>
              <a:rect b="b" l="l" r="r" t="t"/>
              <a:pathLst>
                <a:path extrusionOk="0" h="680390" w="1204551">
                  <a:moveTo>
                    <a:pt x="1204551" y="34633"/>
                  </a:moveTo>
                  <a:cubicBezTo>
                    <a:pt x="1201141" y="94202"/>
                    <a:pt x="1143248" y="125406"/>
                    <a:pt x="1098128" y="153429"/>
                  </a:cubicBezTo>
                  <a:cubicBezTo>
                    <a:pt x="1065628" y="171136"/>
                    <a:pt x="1038158" y="196053"/>
                    <a:pt x="1007821" y="216884"/>
                  </a:cubicBezTo>
                  <a:cubicBezTo>
                    <a:pt x="969664" y="240611"/>
                    <a:pt x="933783" y="234944"/>
                    <a:pt x="906351" y="278149"/>
                  </a:cubicBezTo>
                  <a:cubicBezTo>
                    <a:pt x="898722" y="290817"/>
                    <a:pt x="891788" y="304276"/>
                    <a:pt x="888930" y="318907"/>
                  </a:cubicBezTo>
                  <a:cubicBezTo>
                    <a:pt x="885777" y="342128"/>
                    <a:pt x="888349" y="365941"/>
                    <a:pt x="893540" y="388696"/>
                  </a:cubicBezTo>
                  <a:cubicBezTo>
                    <a:pt x="900360" y="416366"/>
                    <a:pt x="903932" y="439274"/>
                    <a:pt x="930535" y="454552"/>
                  </a:cubicBezTo>
                  <a:cubicBezTo>
                    <a:pt x="950319" y="466973"/>
                    <a:pt x="972493" y="475117"/>
                    <a:pt x="991876" y="488232"/>
                  </a:cubicBezTo>
                  <a:cubicBezTo>
                    <a:pt x="1011126" y="500358"/>
                    <a:pt x="1027024" y="516665"/>
                    <a:pt x="1042578" y="533067"/>
                  </a:cubicBezTo>
                  <a:cubicBezTo>
                    <a:pt x="1050255" y="540363"/>
                    <a:pt x="1057875" y="547773"/>
                    <a:pt x="1063962" y="556508"/>
                  </a:cubicBezTo>
                  <a:cubicBezTo>
                    <a:pt x="1078001" y="574662"/>
                    <a:pt x="1079973" y="599865"/>
                    <a:pt x="1069019" y="620030"/>
                  </a:cubicBezTo>
                  <a:cubicBezTo>
                    <a:pt x="1063457" y="633041"/>
                    <a:pt x="1053598" y="645757"/>
                    <a:pt x="1038768" y="647910"/>
                  </a:cubicBezTo>
                  <a:cubicBezTo>
                    <a:pt x="964663" y="658511"/>
                    <a:pt x="958425" y="628850"/>
                    <a:pt x="900732" y="606095"/>
                  </a:cubicBezTo>
                  <a:cubicBezTo>
                    <a:pt x="861632" y="592122"/>
                    <a:pt x="833971" y="611095"/>
                    <a:pt x="802215" y="631269"/>
                  </a:cubicBezTo>
                  <a:cubicBezTo>
                    <a:pt x="767172" y="650938"/>
                    <a:pt x="729110" y="680390"/>
                    <a:pt x="687457" y="679856"/>
                  </a:cubicBezTo>
                  <a:cubicBezTo>
                    <a:pt x="676380" y="679218"/>
                    <a:pt x="666083" y="674684"/>
                    <a:pt x="655739" y="671036"/>
                  </a:cubicBezTo>
                  <a:cubicBezTo>
                    <a:pt x="644709" y="667017"/>
                    <a:pt x="633717" y="662816"/>
                    <a:pt x="623106" y="657768"/>
                  </a:cubicBezTo>
                  <a:cubicBezTo>
                    <a:pt x="600647" y="647386"/>
                    <a:pt x="581587" y="631117"/>
                    <a:pt x="565785" y="612257"/>
                  </a:cubicBezTo>
                  <a:cubicBezTo>
                    <a:pt x="544135" y="588636"/>
                    <a:pt x="523294" y="564118"/>
                    <a:pt x="498215" y="544001"/>
                  </a:cubicBezTo>
                  <a:cubicBezTo>
                    <a:pt x="485308" y="532990"/>
                    <a:pt x="472154" y="522265"/>
                    <a:pt x="458638" y="512016"/>
                  </a:cubicBezTo>
                  <a:cubicBezTo>
                    <a:pt x="445103" y="501596"/>
                    <a:pt x="430168" y="492481"/>
                    <a:pt x="419481" y="478907"/>
                  </a:cubicBezTo>
                  <a:cubicBezTo>
                    <a:pt x="381286" y="434283"/>
                    <a:pt x="396297" y="371770"/>
                    <a:pt x="383686" y="318564"/>
                  </a:cubicBezTo>
                  <a:cubicBezTo>
                    <a:pt x="377104" y="288903"/>
                    <a:pt x="350758" y="264443"/>
                    <a:pt x="320678" y="260080"/>
                  </a:cubicBezTo>
                  <a:cubicBezTo>
                    <a:pt x="306591" y="258147"/>
                    <a:pt x="289150" y="254403"/>
                    <a:pt x="277739" y="265081"/>
                  </a:cubicBezTo>
                  <a:cubicBezTo>
                    <a:pt x="265290" y="278140"/>
                    <a:pt x="252822" y="292579"/>
                    <a:pt x="247669" y="310210"/>
                  </a:cubicBezTo>
                  <a:cubicBezTo>
                    <a:pt x="243621" y="333604"/>
                    <a:pt x="240354" y="357330"/>
                    <a:pt x="231953" y="379714"/>
                  </a:cubicBezTo>
                  <a:cubicBezTo>
                    <a:pt x="223399" y="403736"/>
                    <a:pt x="206921" y="424796"/>
                    <a:pt x="184147" y="436721"/>
                  </a:cubicBezTo>
                  <a:cubicBezTo>
                    <a:pt x="162344" y="448170"/>
                    <a:pt x="133731" y="466420"/>
                    <a:pt x="108709" y="462848"/>
                  </a:cubicBezTo>
                  <a:cubicBezTo>
                    <a:pt x="89230" y="456495"/>
                    <a:pt x="83915" y="430397"/>
                    <a:pt x="63808" y="424567"/>
                  </a:cubicBezTo>
                  <a:cubicBezTo>
                    <a:pt x="33604" y="414728"/>
                    <a:pt x="17393" y="429177"/>
                    <a:pt x="0" y="447465"/>
                  </a:cubicBezTo>
                  <a:lnTo>
                    <a:pt x="0" y="0"/>
                  </a:lnTo>
                  <a:lnTo>
                    <a:pt x="1178043" y="0"/>
                  </a:lnTo>
                  <a:cubicBezTo>
                    <a:pt x="1191787" y="7477"/>
                    <a:pt x="1203998" y="18183"/>
                    <a:pt x="1204551" y="34633"/>
                  </a:cubicBezTo>
                  <a:close/>
                </a:path>
              </a:pathLst>
            </a:custGeom>
            <a:solidFill>
              <a:srgbClr val="C2B594">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39"/>
            <p:cNvSpPr/>
            <p:nvPr/>
          </p:nvSpPr>
          <p:spPr>
            <a:xfrm>
              <a:off x="2619360" y="1095480"/>
              <a:ext cx="1112674" cy="629945"/>
            </a:xfrm>
            <a:custGeom>
              <a:rect b="b" l="l" r="r" t="t"/>
              <a:pathLst>
                <a:path extrusionOk="0" h="629945" w="1115463">
                  <a:moveTo>
                    <a:pt x="1109853" y="40757"/>
                  </a:moveTo>
                  <a:cubicBezTo>
                    <a:pt x="1108758" y="45444"/>
                    <a:pt x="1107558" y="50092"/>
                    <a:pt x="1106405" y="53883"/>
                  </a:cubicBezTo>
                  <a:cubicBezTo>
                    <a:pt x="1102490" y="66542"/>
                    <a:pt x="1098747" y="79353"/>
                    <a:pt x="1093108" y="91373"/>
                  </a:cubicBezTo>
                  <a:cubicBezTo>
                    <a:pt x="1082793" y="112967"/>
                    <a:pt x="1063800" y="126321"/>
                    <a:pt x="1045064" y="140027"/>
                  </a:cubicBezTo>
                  <a:cubicBezTo>
                    <a:pt x="1023547" y="156486"/>
                    <a:pt x="1001973" y="172984"/>
                    <a:pt x="978294" y="186271"/>
                  </a:cubicBezTo>
                  <a:cubicBezTo>
                    <a:pt x="964502" y="194348"/>
                    <a:pt x="950405" y="201968"/>
                    <a:pt x="937403" y="211303"/>
                  </a:cubicBezTo>
                  <a:cubicBezTo>
                    <a:pt x="930088" y="216579"/>
                    <a:pt x="922906" y="222037"/>
                    <a:pt x="915305" y="226886"/>
                  </a:cubicBezTo>
                  <a:cubicBezTo>
                    <a:pt x="907571" y="231667"/>
                    <a:pt x="899674" y="236544"/>
                    <a:pt x="893759" y="243583"/>
                  </a:cubicBezTo>
                  <a:cubicBezTo>
                    <a:pt x="889635" y="248555"/>
                    <a:pt x="887797" y="254841"/>
                    <a:pt x="885977" y="260918"/>
                  </a:cubicBezTo>
                  <a:cubicBezTo>
                    <a:pt x="880701" y="277120"/>
                    <a:pt x="878319" y="293980"/>
                    <a:pt x="876157" y="310820"/>
                  </a:cubicBezTo>
                  <a:cubicBezTo>
                    <a:pt x="874738" y="321869"/>
                    <a:pt x="872652" y="332775"/>
                    <a:pt x="870528" y="343672"/>
                  </a:cubicBezTo>
                  <a:cubicBezTo>
                    <a:pt x="869090" y="356454"/>
                    <a:pt x="867851" y="369246"/>
                    <a:pt x="867404" y="382105"/>
                  </a:cubicBezTo>
                  <a:cubicBezTo>
                    <a:pt x="868613" y="395107"/>
                    <a:pt x="870290" y="408041"/>
                    <a:pt x="872852" y="420853"/>
                  </a:cubicBezTo>
                  <a:cubicBezTo>
                    <a:pt x="876386" y="437169"/>
                    <a:pt x="883844" y="452485"/>
                    <a:pt x="893226" y="466220"/>
                  </a:cubicBezTo>
                  <a:cubicBezTo>
                    <a:pt x="901170" y="477231"/>
                    <a:pt x="911638" y="486223"/>
                    <a:pt x="923096" y="493414"/>
                  </a:cubicBezTo>
                  <a:cubicBezTo>
                    <a:pt x="946204" y="507844"/>
                    <a:pt x="971112" y="519046"/>
                    <a:pt x="994829" y="532352"/>
                  </a:cubicBezTo>
                  <a:cubicBezTo>
                    <a:pt x="1012784" y="543992"/>
                    <a:pt x="1030881" y="557317"/>
                    <a:pt x="1041473" y="576367"/>
                  </a:cubicBezTo>
                  <a:cubicBezTo>
                    <a:pt x="1045064" y="582635"/>
                    <a:pt x="1047569" y="589826"/>
                    <a:pt x="1047045" y="597122"/>
                  </a:cubicBezTo>
                  <a:cubicBezTo>
                    <a:pt x="1046274" y="605580"/>
                    <a:pt x="1039854" y="611896"/>
                    <a:pt x="1033224" y="616496"/>
                  </a:cubicBezTo>
                  <a:cubicBezTo>
                    <a:pt x="1027614" y="620439"/>
                    <a:pt x="1021271" y="623316"/>
                    <a:pt x="1014955" y="625954"/>
                  </a:cubicBezTo>
                  <a:cubicBezTo>
                    <a:pt x="1012174" y="627021"/>
                    <a:pt x="1009460" y="628421"/>
                    <a:pt x="1006526" y="629031"/>
                  </a:cubicBezTo>
                  <a:cubicBezTo>
                    <a:pt x="1001173" y="629945"/>
                    <a:pt x="995705" y="629364"/>
                    <a:pt x="990419" y="628336"/>
                  </a:cubicBezTo>
                  <a:cubicBezTo>
                    <a:pt x="970931" y="624669"/>
                    <a:pt x="953052" y="615239"/>
                    <a:pt x="936803" y="604133"/>
                  </a:cubicBezTo>
                  <a:cubicBezTo>
                    <a:pt x="926840" y="597370"/>
                    <a:pt x="917400" y="589864"/>
                    <a:pt x="907171" y="583511"/>
                  </a:cubicBezTo>
                  <a:cubicBezTo>
                    <a:pt x="880243" y="567538"/>
                    <a:pt x="852735" y="561080"/>
                    <a:pt x="823360" y="563375"/>
                  </a:cubicBezTo>
                  <a:cubicBezTo>
                    <a:pt x="821703" y="563699"/>
                    <a:pt x="820045" y="564051"/>
                    <a:pt x="818388" y="564423"/>
                  </a:cubicBezTo>
                  <a:cubicBezTo>
                    <a:pt x="798576" y="569605"/>
                    <a:pt x="779545" y="577444"/>
                    <a:pt x="760647" y="585254"/>
                  </a:cubicBezTo>
                  <a:cubicBezTo>
                    <a:pt x="740788" y="593131"/>
                    <a:pt x="719366" y="605809"/>
                    <a:pt x="697316" y="601189"/>
                  </a:cubicBezTo>
                  <a:cubicBezTo>
                    <a:pt x="678637" y="597151"/>
                    <a:pt x="664807" y="582816"/>
                    <a:pt x="648424" y="573948"/>
                  </a:cubicBezTo>
                  <a:cubicBezTo>
                    <a:pt x="638575" y="568890"/>
                    <a:pt x="628002" y="565404"/>
                    <a:pt x="618201" y="560241"/>
                  </a:cubicBezTo>
                  <a:cubicBezTo>
                    <a:pt x="610562" y="556422"/>
                    <a:pt x="603085" y="552288"/>
                    <a:pt x="595284" y="548792"/>
                  </a:cubicBezTo>
                  <a:cubicBezTo>
                    <a:pt x="573967" y="538648"/>
                    <a:pt x="550126" y="536962"/>
                    <a:pt x="527923" y="529542"/>
                  </a:cubicBezTo>
                  <a:cubicBezTo>
                    <a:pt x="505473" y="522113"/>
                    <a:pt x="487794" y="510064"/>
                    <a:pt x="472488" y="492090"/>
                  </a:cubicBezTo>
                  <a:cubicBezTo>
                    <a:pt x="463039" y="481413"/>
                    <a:pt x="453752" y="470354"/>
                    <a:pt x="447237" y="457591"/>
                  </a:cubicBezTo>
                  <a:cubicBezTo>
                    <a:pt x="443427" y="450256"/>
                    <a:pt x="440293" y="442570"/>
                    <a:pt x="437188" y="434912"/>
                  </a:cubicBezTo>
                  <a:cubicBezTo>
                    <a:pt x="432425" y="423243"/>
                    <a:pt x="427844" y="411404"/>
                    <a:pt x="425367" y="398993"/>
                  </a:cubicBezTo>
                  <a:cubicBezTo>
                    <a:pt x="422824" y="386210"/>
                    <a:pt x="423062" y="373113"/>
                    <a:pt x="422186" y="360150"/>
                  </a:cubicBezTo>
                  <a:cubicBezTo>
                    <a:pt x="421157" y="342871"/>
                    <a:pt x="419700" y="325469"/>
                    <a:pt x="421967" y="308220"/>
                  </a:cubicBezTo>
                  <a:cubicBezTo>
                    <a:pt x="422948" y="300857"/>
                    <a:pt x="424148" y="293532"/>
                    <a:pt x="424939" y="286141"/>
                  </a:cubicBezTo>
                  <a:cubicBezTo>
                    <a:pt x="426406" y="272263"/>
                    <a:pt x="428149" y="258089"/>
                    <a:pt x="425158" y="244288"/>
                  </a:cubicBezTo>
                  <a:cubicBezTo>
                    <a:pt x="423605" y="235791"/>
                    <a:pt x="416919" y="231381"/>
                    <a:pt x="410718" y="226200"/>
                  </a:cubicBezTo>
                  <a:cubicBezTo>
                    <a:pt x="404822" y="221371"/>
                    <a:pt x="399040" y="216389"/>
                    <a:pt x="392906" y="211855"/>
                  </a:cubicBezTo>
                  <a:cubicBezTo>
                    <a:pt x="384467" y="205721"/>
                    <a:pt x="375323" y="200568"/>
                    <a:pt x="365912" y="196091"/>
                  </a:cubicBezTo>
                  <a:cubicBezTo>
                    <a:pt x="358550" y="192719"/>
                    <a:pt x="350472" y="190500"/>
                    <a:pt x="342329" y="191472"/>
                  </a:cubicBezTo>
                  <a:cubicBezTo>
                    <a:pt x="332642" y="192662"/>
                    <a:pt x="323745" y="197091"/>
                    <a:pt x="315125" y="201435"/>
                  </a:cubicBezTo>
                  <a:cubicBezTo>
                    <a:pt x="300218" y="209445"/>
                    <a:pt x="286274" y="219113"/>
                    <a:pt x="272320" y="228657"/>
                  </a:cubicBezTo>
                  <a:cubicBezTo>
                    <a:pt x="264700" y="234182"/>
                    <a:pt x="257137" y="240192"/>
                    <a:pt x="252079" y="248269"/>
                  </a:cubicBezTo>
                  <a:cubicBezTo>
                    <a:pt x="241725" y="266624"/>
                    <a:pt x="238811" y="287636"/>
                    <a:pt x="233191" y="307591"/>
                  </a:cubicBezTo>
                  <a:cubicBezTo>
                    <a:pt x="230715" y="316087"/>
                    <a:pt x="228438" y="324660"/>
                    <a:pt x="227209" y="333442"/>
                  </a:cubicBezTo>
                  <a:cubicBezTo>
                    <a:pt x="225133" y="347101"/>
                    <a:pt x="225085" y="361283"/>
                    <a:pt x="220047" y="374323"/>
                  </a:cubicBezTo>
                  <a:cubicBezTo>
                    <a:pt x="215065" y="385696"/>
                    <a:pt x="207435" y="395954"/>
                    <a:pt x="198368" y="404393"/>
                  </a:cubicBezTo>
                  <a:cubicBezTo>
                    <a:pt x="189881" y="411871"/>
                    <a:pt x="179575" y="417071"/>
                    <a:pt x="168926" y="420719"/>
                  </a:cubicBezTo>
                  <a:cubicBezTo>
                    <a:pt x="160363" y="423434"/>
                    <a:pt x="151352" y="424682"/>
                    <a:pt x="142380" y="424282"/>
                  </a:cubicBezTo>
                  <a:cubicBezTo>
                    <a:pt x="131493" y="423882"/>
                    <a:pt x="120501" y="422681"/>
                    <a:pt x="110204" y="418938"/>
                  </a:cubicBezTo>
                  <a:cubicBezTo>
                    <a:pt x="101870" y="416243"/>
                    <a:pt x="94688" y="411080"/>
                    <a:pt x="88173" y="405355"/>
                  </a:cubicBezTo>
                  <a:cubicBezTo>
                    <a:pt x="77124" y="396402"/>
                    <a:pt x="65818" y="387763"/>
                    <a:pt x="55083" y="378428"/>
                  </a:cubicBezTo>
                  <a:cubicBezTo>
                    <a:pt x="47435" y="372275"/>
                    <a:pt x="38957" y="365741"/>
                    <a:pt x="28699" y="365703"/>
                  </a:cubicBezTo>
                  <a:cubicBezTo>
                    <a:pt x="20841" y="365731"/>
                    <a:pt x="12983" y="366770"/>
                    <a:pt x="5144" y="365674"/>
                  </a:cubicBezTo>
                  <a:cubicBezTo>
                    <a:pt x="3419" y="365512"/>
                    <a:pt x="1705" y="365331"/>
                    <a:pt x="0" y="365112"/>
                  </a:cubicBezTo>
                  <a:lnTo>
                    <a:pt x="0" y="0"/>
                  </a:lnTo>
                  <a:lnTo>
                    <a:pt x="1107100" y="0"/>
                  </a:lnTo>
                  <a:cubicBezTo>
                    <a:pt x="1108377" y="2067"/>
                    <a:pt x="1109567" y="4191"/>
                    <a:pt x="1110634" y="6372"/>
                  </a:cubicBezTo>
                  <a:cubicBezTo>
                    <a:pt x="1115463" y="17355"/>
                    <a:pt x="1112444" y="29585"/>
                    <a:pt x="1109882" y="40757"/>
                  </a:cubicBezTo>
                  <a:close/>
                </a:path>
              </a:pathLst>
            </a:custGeom>
            <a:solidFill>
              <a:srgbClr val="C2B594">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39"/>
            <p:cNvSpPr/>
            <p:nvPr/>
          </p:nvSpPr>
          <p:spPr>
            <a:xfrm>
              <a:off x="2619360" y="1095480"/>
              <a:ext cx="1033510" cy="607447"/>
            </a:xfrm>
            <a:custGeom>
              <a:rect b="b" l="l" r="r" t="t"/>
              <a:pathLst>
                <a:path extrusionOk="0" h="607447" w="1033510">
                  <a:moveTo>
                    <a:pt x="1031129" y="50806"/>
                  </a:moveTo>
                  <a:cubicBezTo>
                    <a:pt x="1030510" y="56217"/>
                    <a:pt x="1029795" y="61608"/>
                    <a:pt x="1029005" y="66989"/>
                  </a:cubicBezTo>
                  <a:cubicBezTo>
                    <a:pt x="1028233" y="72209"/>
                    <a:pt x="1027424" y="77476"/>
                    <a:pt x="1025509" y="82429"/>
                  </a:cubicBezTo>
                  <a:cubicBezTo>
                    <a:pt x="1023233" y="88278"/>
                    <a:pt x="1020204" y="93755"/>
                    <a:pt x="1016841" y="99050"/>
                  </a:cubicBezTo>
                  <a:cubicBezTo>
                    <a:pt x="1013441" y="104404"/>
                    <a:pt x="1009488" y="109414"/>
                    <a:pt x="1005611" y="114414"/>
                  </a:cubicBezTo>
                  <a:cubicBezTo>
                    <a:pt x="1002182" y="118853"/>
                    <a:pt x="998544" y="123101"/>
                    <a:pt x="994705" y="127197"/>
                  </a:cubicBezTo>
                  <a:cubicBezTo>
                    <a:pt x="990600" y="131578"/>
                    <a:pt x="986333" y="135798"/>
                    <a:pt x="982028" y="139979"/>
                  </a:cubicBezTo>
                  <a:cubicBezTo>
                    <a:pt x="973807" y="147980"/>
                    <a:pt x="965359" y="155743"/>
                    <a:pt x="957158" y="163763"/>
                  </a:cubicBezTo>
                  <a:cubicBezTo>
                    <a:pt x="953300" y="167535"/>
                    <a:pt x="949481" y="171345"/>
                    <a:pt x="945709" y="175193"/>
                  </a:cubicBezTo>
                  <a:cubicBezTo>
                    <a:pt x="942356" y="178622"/>
                    <a:pt x="939089" y="182118"/>
                    <a:pt x="935774" y="185566"/>
                  </a:cubicBezTo>
                  <a:cubicBezTo>
                    <a:pt x="928945" y="192672"/>
                    <a:pt x="921734" y="199358"/>
                    <a:pt x="914648" y="206188"/>
                  </a:cubicBezTo>
                  <a:cubicBezTo>
                    <a:pt x="910285" y="210388"/>
                    <a:pt x="905999" y="214665"/>
                    <a:pt x="901827" y="219056"/>
                  </a:cubicBezTo>
                  <a:cubicBezTo>
                    <a:pt x="894874" y="226438"/>
                    <a:pt x="888216" y="234096"/>
                    <a:pt x="881434" y="241621"/>
                  </a:cubicBezTo>
                  <a:cubicBezTo>
                    <a:pt x="873671" y="250241"/>
                    <a:pt x="865823" y="258794"/>
                    <a:pt x="858069" y="267414"/>
                  </a:cubicBezTo>
                  <a:cubicBezTo>
                    <a:pt x="854878" y="270958"/>
                    <a:pt x="851716" y="274530"/>
                    <a:pt x="848601" y="278140"/>
                  </a:cubicBezTo>
                  <a:cubicBezTo>
                    <a:pt x="844982" y="282311"/>
                    <a:pt x="841429" y="286531"/>
                    <a:pt x="838124" y="290960"/>
                  </a:cubicBezTo>
                  <a:cubicBezTo>
                    <a:pt x="836324" y="293513"/>
                    <a:pt x="834657" y="296123"/>
                    <a:pt x="833104" y="298828"/>
                  </a:cubicBezTo>
                  <a:cubicBezTo>
                    <a:pt x="831828" y="301228"/>
                    <a:pt x="830656" y="303657"/>
                    <a:pt x="829589" y="306172"/>
                  </a:cubicBezTo>
                  <a:cubicBezTo>
                    <a:pt x="828637" y="308677"/>
                    <a:pt x="827799" y="311210"/>
                    <a:pt x="827103" y="313811"/>
                  </a:cubicBezTo>
                  <a:cubicBezTo>
                    <a:pt x="826456" y="316649"/>
                    <a:pt x="825979" y="319497"/>
                    <a:pt x="825627" y="322393"/>
                  </a:cubicBezTo>
                  <a:cubicBezTo>
                    <a:pt x="825179" y="327384"/>
                    <a:pt x="825017" y="332365"/>
                    <a:pt x="825113" y="337375"/>
                  </a:cubicBezTo>
                  <a:cubicBezTo>
                    <a:pt x="825456" y="346272"/>
                    <a:pt x="826608" y="355082"/>
                    <a:pt x="827989" y="363865"/>
                  </a:cubicBezTo>
                  <a:cubicBezTo>
                    <a:pt x="829618" y="373837"/>
                    <a:pt x="831523" y="383743"/>
                    <a:pt x="833485" y="393649"/>
                  </a:cubicBezTo>
                  <a:cubicBezTo>
                    <a:pt x="835295" y="402784"/>
                    <a:pt x="837162" y="411918"/>
                    <a:pt x="839772" y="420862"/>
                  </a:cubicBezTo>
                  <a:cubicBezTo>
                    <a:pt x="840648" y="423662"/>
                    <a:pt x="841620" y="426425"/>
                    <a:pt x="842686" y="429158"/>
                  </a:cubicBezTo>
                  <a:cubicBezTo>
                    <a:pt x="843810" y="432016"/>
                    <a:pt x="845058" y="434826"/>
                    <a:pt x="846325" y="437617"/>
                  </a:cubicBezTo>
                  <a:cubicBezTo>
                    <a:pt x="847458" y="440122"/>
                    <a:pt x="848601" y="442627"/>
                    <a:pt x="849849" y="445075"/>
                  </a:cubicBezTo>
                  <a:cubicBezTo>
                    <a:pt x="851135" y="447580"/>
                    <a:pt x="852459" y="450056"/>
                    <a:pt x="853831" y="452514"/>
                  </a:cubicBezTo>
                  <a:cubicBezTo>
                    <a:pt x="855297" y="455133"/>
                    <a:pt x="856821" y="457733"/>
                    <a:pt x="858393" y="460296"/>
                  </a:cubicBezTo>
                  <a:cubicBezTo>
                    <a:pt x="858441" y="460372"/>
                    <a:pt x="858488" y="460448"/>
                    <a:pt x="858536" y="460524"/>
                  </a:cubicBezTo>
                  <a:cubicBezTo>
                    <a:pt x="858536" y="460524"/>
                    <a:pt x="858536" y="460534"/>
                    <a:pt x="858536" y="460543"/>
                  </a:cubicBezTo>
                  <a:cubicBezTo>
                    <a:pt x="860069" y="463010"/>
                    <a:pt x="861670" y="465430"/>
                    <a:pt x="863298" y="467839"/>
                  </a:cubicBezTo>
                  <a:cubicBezTo>
                    <a:pt x="866270" y="472221"/>
                    <a:pt x="869375" y="476517"/>
                    <a:pt x="872700" y="480632"/>
                  </a:cubicBezTo>
                  <a:lnTo>
                    <a:pt x="872700" y="480632"/>
                  </a:lnTo>
                  <a:cubicBezTo>
                    <a:pt x="874862" y="483260"/>
                    <a:pt x="877129" y="485785"/>
                    <a:pt x="879577" y="488147"/>
                  </a:cubicBezTo>
                  <a:cubicBezTo>
                    <a:pt x="882377" y="490738"/>
                    <a:pt x="885368" y="493081"/>
                    <a:pt x="888425" y="495357"/>
                  </a:cubicBezTo>
                  <a:cubicBezTo>
                    <a:pt x="890969" y="497176"/>
                    <a:pt x="893569" y="498862"/>
                    <a:pt x="896293" y="500405"/>
                  </a:cubicBezTo>
                  <a:cubicBezTo>
                    <a:pt x="900551" y="502720"/>
                    <a:pt x="904913" y="504825"/>
                    <a:pt x="909333" y="506835"/>
                  </a:cubicBezTo>
                  <a:cubicBezTo>
                    <a:pt x="914191" y="509035"/>
                    <a:pt x="919077" y="511150"/>
                    <a:pt x="924039" y="513112"/>
                  </a:cubicBezTo>
                  <a:cubicBezTo>
                    <a:pt x="935422" y="517284"/>
                    <a:pt x="947033" y="520894"/>
                    <a:pt x="958263" y="525485"/>
                  </a:cubicBezTo>
                  <a:cubicBezTo>
                    <a:pt x="963225" y="527523"/>
                    <a:pt x="968121" y="529704"/>
                    <a:pt x="972950" y="532038"/>
                  </a:cubicBezTo>
                  <a:cubicBezTo>
                    <a:pt x="978332" y="534629"/>
                    <a:pt x="983628" y="537353"/>
                    <a:pt x="988762" y="540410"/>
                  </a:cubicBezTo>
                  <a:cubicBezTo>
                    <a:pt x="991067" y="541792"/>
                    <a:pt x="993400" y="543106"/>
                    <a:pt x="995744" y="544449"/>
                  </a:cubicBezTo>
                  <a:cubicBezTo>
                    <a:pt x="997963" y="545725"/>
                    <a:pt x="1000115" y="547106"/>
                    <a:pt x="1002230" y="548554"/>
                  </a:cubicBezTo>
                  <a:cubicBezTo>
                    <a:pt x="1006564" y="551526"/>
                    <a:pt x="1010603" y="554850"/>
                    <a:pt x="1014222" y="558670"/>
                  </a:cubicBezTo>
                  <a:cubicBezTo>
                    <a:pt x="1015946" y="560480"/>
                    <a:pt x="1017546" y="562451"/>
                    <a:pt x="1018927" y="564547"/>
                  </a:cubicBezTo>
                  <a:cubicBezTo>
                    <a:pt x="1020670" y="567214"/>
                    <a:pt x="1021556" y="570252"/>
                    <a:pt x="1022290" y="573319"/>
                  </a:cubicBezTo>
                  <a:cubicBezTo>
                    <a:pt x="1023357" y="577796"/>
                    <a:pt x="1023671" y="582530"/>
                    <a:pt x="1022918" y="587073"/>
                  </a:cubicBezTo>
                  <a:cubicBezTo>
                    <a:pt x="1022633" y="588778"/>
                    <a:pt x="1022223" y="590483"/>
                    <a:pt x="1021709" y="592131"/>
                  </a:cubicBezTo>
                  <a:cubicBezTo>
                    <a:pt x="1021213" y="593731"/>
                    <a:pt x="1020509" y="595313"/>
                    <a:pt x="1019518" y="596665"/>
                  </a:cubicBezTo>
                  <a:cubicBezTo>
                    <a:pt x="1018537" y="598027"/>
                    <a:pt x="1017422" y="599199"/>
                    <a:pt x="1016060" y="600199"/>
                  </a:cubicBezTo>
                  <a:cubicBezTo>
                    <a:pt x="1014660" y="601218"/>
                    <a:pt x="1013127" y="602009"/>
                    <a:pt x="1011479" y="602542"/>
                  </a:cubicBezTo>
                  <a:cubicBezTo>
                    <a:pt x="1007669" y="605571"/>
                    <a:pt x="1003021" y="607447"/>
                    <a:pt x="997953" y="607447"/>
                  </a:cubicBezTo>
                  <a:cubicBezTo>
                    <a:pt x="997629" y="607447"/>
                    <a:pt x="997296" y="607447"/>
                    <a:pt x="996972" y="607419"/>
                  </a:cubicBezTo>
                  <a:cubicBezTo>
                    <a:pt x="965597" y="602085"/>
                    <a:pt x="940737" y="579368"/>
                    <a:pt x="913381" y="564632"/>
                  </a:cubicBezTo>
                  <a:cubicBezTo>
                    <a:pt x="899027" y="556812"/>
                    <a:pt x="883053" y="553174"/>
                    <a:pt x="867556" y="548402"/>
                  </a:cubicBezTo>
                  <a:cubicBezTo>
                    <a:pt x="839553" y="537915"/>
                    <a:pt x="811263" y="529628"/>
                    <a:pt x="781831" y="540134"/>
                  </a:cubicBezTo>
                  <a:cubicBezTo>
                    <a:pt x="760924" y="546040"/>
                    <a:pt x="741350" y="557032"/>
                    <a:pt x="719576" y="559518"/>
                  </a:cubicBezTo>
                  <a:cubicBezTo>
                    <a:pt x="685638" y="562137"/>
                    <a:pt x="656787" y="539620"/>
                    <a:pt x="624916" y="531886"/>
                  </a:cubicBezTo>
                  <a:cubicBezTo>
                    <a:pt x="599961" y="525971"/>
                    <a:pt x="574405" y="522970"/>
                    <a:pt x="548897" y="520732"/>
                  </a:cubicBezTo>
                  <a:cubicBezTo>
                    <a:pt x="535124" y="519294"/>
                    <a:pt x="520494" y="517960"/>
                    <a:pt x="508645" y="510159"/>
                  </a:cubicBezTo>
                  <a:cubicBezTo>
                    <a:pt x="477222" y="488642"/>
                    <a:pt x="462477" y="451009"/>
                    <a:pt x="458229" y="414347"/>
                  </a:cubicBezTo>
                  <a:cubicBezTo>
                    <a:pt x="455133" y="391706"/>
                    <a:pt x="453114" y="368827"/>
                    <a:pt x="454162" y="345967"/>
                  </a:cubicBezTo>
                  <a:cubicBezTo>
                    <a:pt x="454905" y="310525"/>
                    <a:pt x="466687" y="275892"/>
                    <a:pt x="463458" y="240278"/>
                  </a:cubicBezTo>
                  <a:cubicBezTo>
                    <a:pt x="461715" y="208217"/>
                    <a:pt x="443665" y="174469"/>
                    <a:pt x="412052" y="163563"/>
                  </a:cubicBezTo>
                  <a:cubicBezTo>
                    <a:pt x="404346" y="160973"/>
                    <a:pt x="396564" y="158439"/>
                    <a:pt x="388715" y="156143"/>
                  </a:cubicBezTo>
                  <a:cubicBezTo>
                    <a:pt x="379333" y="154753"/>
                    <a:pt x="369932" y="153486"/>
                    <a:pt x="360493" y="152486"/>
                  </a:cubicBezTo>
                  <a:cubicBezTo>
                    <a:pt x="344919" y="150847"/>
                    <a:pt x="329041" y="150190"/>
                    <a:pt x="313611" y="153400"/>
                  </a:cubicBezTo>
                  <a:cubicBezTo>
                    <a:pt x="300133" y="156096"/>
                    <a:pt x="287445" y="161496"/>
                    <a:pt x="274787" y="166678"/>
                  </a:cubicBezTo>
                  <a:cubicBezTo>
                    <a:pt x="262404" y="171888"/>
                    <a:pt x="249841" y="176717"/>
                    <a:pt x="237744" y="182566"/>
                  </a:cubicBezTo>
                  <a:cubicBezTo>
                    <a:pt x="226657" y="188405"/>
                    <a:pt x="215703" y="195120"/>
                    <a:pt x="207378" y="204645"/>
                  </a:cubicBezTo>
                  <a:cubicBezTo>
                    <a:pt x="194910" y="218980"/>
                    <a:pt x="189576" y="238135"/>
                    <a:pt x="191024" y="256927"/>
                  </a:cubicBezTo>
                  <a:cubicBezTo>
                    <a:pt x="193157" y="288274"/>
                    <a:pt x="211093" y="316744"/>
                    <a:pt x="210779" y="348425"/>
                  </a:cubicBezTo>
                  <a:cubicBezTo>
                    <a:pt x="210503" y="359312"/>
                    <a:pt x="205169" y="369313"/>
                    <a:pt x="197872" y="377171"/>
                  </a:cubicBezTo>
                  <a:cubicBezTo>
                    <a:pt x="186871" y="390382"/>
                    <a:pt x="170345" y="398355"/>
                    <a:pt x="153038" y="397421"/>
                  </a:cubicBezTo>
                  <a:cubicBezTo>
                    <a:pt x="140046" y="396526"/>
                    <a:pt x="127206" y="392497"/>
                    <a:pt x="116395" y="385181"/>
                  </a:cubicBezTo>
                  <a:cubicBezTo>
                    <a:pt x="103422" y="376285"/>
                    <a:pt x="92421" y="364836"/>
                    <a:pt x="79753" y="355530"/>
                  </a:cubicBezTo>
                  <a:cubicBezTo>
                    <a:pt x="74952" y="351825"/>
                    <a:pt x="69866" y="348510"/>
                    <a:pt x="65008" y="344881"/>
                  </a:cubicBezTo>
                  <a:cubicBezTo>
                    <a:pt x="57607" y="339328"/>
                    <a:pt x="51235" y="332461"/>
                    <a:pt x="43453" y="327412"/>
                  </a:cubicBezTo>
                  <a:cubicBezTo>
                    <a:pt x="29947" y="318335"/>
                    <a:pt x="21146" y="316925"/>
                    <a:pt x="5077" y="317859"/>
                  </a:cubicBezTo>
                  <a:cubicBezTo>
                    <a:pt x="3391" y="318002"/>
                    <a:pt x="1686" y="318097"/>
                    <a:pt x="0" y="318049"/>
                  </a:cubicBezTo>
                  <a:lnTo>
                    <a:pt x="0" y="0"/>
                  </a:lnTo>
                  <a:lnTo>
                    <a:pt x="1032120" y="0"/>
                  </a:lnTo>
                  <a:cubicBezTo>
                    <a:pt x="1032396" y="1848"/>
                    <a:pt x="1032634" y="3705"/>
                    <a:pt x="1032805" y="5563"/>
                  </a:cubicBezTo>
                  <a:cubicBezTo>
                    <a:pt x="1033091" y="8573"/>
                    <a:pt x="1033196" y="11601"/>
                    <a:pt x="1033263" y="14630"/>
                  </a:cubicBezTo>
                  <a:cubicBezTo>
                    <a:pt x="1033510" y="26718"/>
                    <a:pt x="1032520" y="38814"/>
                    <a:pt x="1031157" y="50816"/>
                  </a:cubicBezTo>
                  <a:close/>
                </a:path>
              </a:pathLst>
            </a:custGeom>
            <a:solidFill>
              <a:srgbClr val="C2B594">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39"/>
            <p:cNvSpPr/>
            <p:nvPr/>
          </p:nvSpPr>
          <p:spPr>
            <a:xfrm>
              <a:off x="2619360" y="1095480"/>
              <a:ext cx="964010" cy="524675"/>
            </a:xfrm>
            <a:custGeom>
              <a:rect b="b" l="l" r="r" t="t"/>
              <a:pathLst>
                <a:path extrusionOk="0" h="525990" w="966426">
                  <a:moveTo>
                    <a:pt x="964473" y="59426"/>
                  </a:moveTo>
                  <a:cubicBezTo>
                    <a:pt x="963720" y="67904"/>
                    <a:pt x="962816" y="76457"/>
                    <a:pt x="960301" y="84620"/>
                  </a:cubicBezTo>
                  <a:cubicBezTo>
                    <a:pt x="956091" y="97688"/>
                    <a:pt x="949138" y="109671"/>
                    <a:pt x="941965" y="121301"/>
                  </a:cubicBezTo>
                  <a:cubicBezTo>
                    <a:pt x="923925" y="149295"/>
                    <a:pt x="901903" y="174450"/>
                    <a:pt x="881139" y="200406"/>
                  </a:cubicBezTo>
                  <a:cubicBezTo>
                    <a:pt x="865737" y="219399"/>
                    <a:pt x="850097" y="238211"/>
                    <a:pt x="835524" y="257851"/>
                  </a:cubicBezTo>
                  <a:cubicBezTo>
                    <a:pt x="827361" y="269110"/>
                    <a:pt x="818474" y="280321"/>
                    <a:pt x="814292" y="293770"/>
                  </a:cubicBezTo>
                  <a:cubicBezTo>
                    <a:pt x="804586" y="321116"/>
                    <a:pt x="796709" y="350044"/>
                    <a:pt x="799243" y="379305"/>
                  </a:cubicBezTo>
                  <a:cubicBezTo>
                    <a:pt x="801053" y="393459"/>
                    <a:pt x="806158" y="407060"/>
                    <a:pt x="813035" y="419510"/>
                  </a:cubicBezTo>
                  <a:cubicBezTo>
                    <a:pt x="820103" y="431787"/>
                    <a:pt x="828713" y="443179"/>
                    <a:pt x="837962" y="453914"/>
                  </a:cubicBezTo>
                  <a:cubicBezTo>
                    <a:pt x="849344" y="466925"/>
                    <a:pt x="862479" y="478631"/>
                    <a:pt x="873700" y="491433"/>
                  </a:cubicBezTo>
                  <a:cubicBezTo>
                    <a:pt x="878977" y="498243"/>
                    <a:pt x="885425" y="507930"/>
                    <a:pt x="881796" y="516455"/>
                  </a:cubicBezTo>
                  <a:cubicBezTo>
                    <a:pt x="877329" y="525990"/>
                    <a:pt x="865461" y="524999"/>
                    <a:pt x="856793" y="523094"/>
                  </a:cubicBezTo>
                  <a:cubicBezTo>
                    <a:pt x="848668" y="521370"/>
                    <a:pt x="840658" y="519103"/>
                    <a:pt x="832447" y="517817"/>
                  </a:cubicBezTo>
                  <a:cubicBezTo>
                    <a:pt x="813616" y="515017"/>
                    <a:pt x="794509" y="515474"/>
                    <a:pt x="775564" y="513902"/>
                  </a:cubicBezTo>
                  <a:cubicBezTo>
                    <a:pt x="735263" y="511188"/>
                    <a:pt x="702945" y="506292"/>
                    <a:pt x="666893" y="486766"/>
                  </a:cubicBezTo>
                  <a:cubicBezTo>
                    <a:pt x="653015" y="479898"/>
                    <a:pt x="638718" y="473259"/>
                    <a:pt x="623411" y="470345"/>
                  </a:cubicBezTo>
                  <a:cubicBezTo>
                    <a:pt x="608809" y="468325"/>
                    <a:pt x="593827" y="471097"/>
                    <a:pt x="580139" y="476250"/>
                  </a:cubicBezTo>
                  <a:cubicBezTo>
                    <a:pt x="562042" y="483594"/>
                    <a:pt x="543220" y="492100"/>
                    <a:pt x="523237" y="490871"/>
                  </a:cubicBezTo>
                  <a:cubicBezTo>
                    <a:pt x="515141" y="489747"/>
                    <a:pt x="507454" y="485880"/>
                    <a:pt x="501034" y="480908"/>
                  </a:cubicBezTo>
                  <a:cubicBezTo>
                    <a:pt x="493633" y="474669"/>
                    <a:pt x="488156" y="466525"/>
                    <a:pt x="483375" y="458200"/>
                  </a:cubicBezTo>
                  <a:cubicBezTo>
                    <a:pt x="461810" y="418938"/>
                    <a:pt x="468725" y="371666"/>
                    <a:pt x="478869" y="329994"/>
                  </a:cubicBezTo>
                  <a:cubicBezTo>
                    <a:pt x="481917" y="317421"/>
                    <a:pt x="484413" y="304695"/>
                    <a:pt x="485804" y="291827"/>
                  </a:cubicBezTo>
                  <a:cubicBezTo>
                    <a:pt x="487671" y="271653"/>
                    <a:pt x="486232" y="251346"/>
                    <a:pt x="486346" y="231115"/>
                  </a:cubicBezTo>
                  <a:cubicBezTo>
                    <a:pt x="485851" y="212093"/>
                    <a:pt x="485975" y="192796"/>
                    <a:pt x="481965" y="174107"/>
                  </a:cubicBezTo>
                  <a:cubicBezTo>
                    <a:pt x="479850" y="165745"/>
                    <a:pt x="477041" y="157544"/>
                    <a:pt x="473935" y="149495"/>
                  </a:cubicBezTo>
                  <a:cubicBezTo>
                    <a:pt x="471516" y="143437"/>
                    <a:pt x="469049" y="137322"/>
                    <a:pt x="465144" y="132045"/>
                  </a:cubicBezTo>
                  <a:cubicBezTo>
                    <a:pt x="459810" y="125092"/>
                    <a:pt x="452780" y="118720"/>
                    <a:pt x="445665" y="113833"/>
                  </a:cubicBezTo>
                  <a:cubicBezTo>
                    <a:pt x="440084" y="110404"/>
                    <a:pt x="433588" y="109014"/>
                    <a:pt x="427225" y="107880"/>
                  </a:cubicBezTo>
                  <a:cubicBezTo>
                    <a:pt x="414909" y="105928"/>
                    <a:pt x="402403" y="106728"/>
                    <a:pt x="390039" y="107794"/>
                  </a:cubicBezTo>
                  <a:cubicBezTo>
                    <a:pt x="373961" y="109052"/>
                    <a:pt x="357940" y="110890"/>
                    <a:pt x="341928" y="112824"/>
                  </a:cubicBezTo>
                  <a:cubicBezTo>
                    <a:pt x="312449" y="116034"/>
                    <a:pt x="282826" y="119577"/>
                    <a:pt x="254356" y="128207"/>
                  </a:cubicBezTo>
                  <a:cubicBezTo>
                    <a:pt x="232858" y="134341"/>
                    <a:pt x="212198" y="143970"/>
                    <a:pt x="194958" y="158372"/>
                  </a:cubicBezTo>
                  <a:cubicBezTo>
                    <a:pt x="185214" y="166306"/>
                    <a:pt x="177594" y="176460"/>
                    <a:pt x="170945" y="187042"/>
                  </a:cubicBezTo>
                  <a:cubicBezTo>
                    <a:pt x="165849" y="196110"/>
                    <a:pt x="162220" y="205959"/>
                    <a:pt x="159068" y="215856"/>
                  </a:cubicBezTo>
                  <a:cubicBezTo>
                    <a:pt x="155705" y="227762"/>
                    <a:pt x="154219" y="237068"/>
                    <a:pt x="157315" y="249298"/>
                  </a:cubicBezTo>
                  <a:cubicBezTo>
                    <a:pt x="161839" y="265233"/>
                    <a:pt x="171050" y="279292"/>
                    <a:pt x="179632" y="293284"/>
                  </a:cubicBezTo>
                  <a:cubicBezTo>
                    <a:pt x="190157" y="310182"/>
                    <a:pt x="200777" y="329489"/>
                    <a:pt x="196748" y="350082"/>
                  </a:cubicBezTo>
                  <a:cubicBezTo>
                    <a:pt x="195691" y="356178"/>
                    <a:pt x="192719" y="362160"/>
                    <a:pt x="187643" y="365874"/>
                  </a:cubicBezTo>
                  <a:cubicBezTo>
                    <a:pt x="179184" y="372342"/>
                    <a:pt x="168145" y="374475"/>
                    <a:pt x="157677" y="373847"/>
                  </a:cubicBezTo>
                  <a:cubicBezTo>
                    <a:pt x="136284" y="371894"/>
                    <a:pt x="116796" y="355216"/>
                    <a:pt x="100203" y="342681"/>
                  </a:cubicBezTo>
                  <a:cubicBezTo>
                    <a:pt x="74743" y="321335"/>
                    <a:pt x="44282" y="306886"/>
                    <a:pt x="19469" y="284731"/>
                  </a:cubicBezTo>
                  <a:cubicBezTo>
                    <a:pt x="13144" y="278997"/>
                    <a:pt x="6553" y="273568"/>
                    <a:pt x="0" y="268091"/>
                  </a:cubicBezTo>
                  <a:lnTo>
                    <a:pt x="0" y="0"/>
                  </a:lnTo>
                  <a:lnTo>
                    <a:pt x="958139" y="0"/>
                  </a:lnTo>
                  <a:cubicBezTo>
                    <a:pt x="963854" y="19231"/>
                    <a:pt x="966426" y="39405"/>
                    <a:pt x="964463" y="59426"/>
                  </a:cubicBezTo>
                  <a:close/>
                </a:path>
              </a:pathLst>
            </a:custGeom>
            <a:solidFill>
              <a:srgbClr val="C2B594">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39"/>
            <p:cNvSpPr/>
            <p:nvPr/>
          </p:nvSpPr>
          <p:spPr>
            <a:xfrm>
              <a:off x="2619360" y="1095480"/>
              <a:ext cx="919473" cy="498262"/>
            </a:xfrm>
            <a:custGeom>
              <a:rect b="b" l="l" r="r" t="t"/>
              <a:pathLst>
                <a:path extrusionOk="0" h="498262" w="926421">
                  <a:moveTo>
                    <a:pt x="914924" y="100374"/>
                  </a:moveTo>
                  <a:cubicBezTo>
                    <a:pt x="900046" y="142732"/>
                    <a:pt x="865365" y="173707"/>
                    <a:pt x="831609" y="201501"/>
                  </a:cubicBezTo>
                  <a:cubicBezTo>
                    <a:pt x="808330" y="220256"/>
                    <a:pt x="786603" y="241754"/>
                    <a:pt x="772649" y="268500"/>
                  </a:cubicBezTo>
                  <a:cubicBezTo>
                    <a:pt x="750751" y="311649"/>
                    <a:pt x="751294" y="364979"/>
                    <a:pt x="773563" y="407870"/>
                  </a:cubicBezTo>
                  <a:cubicBezTo>
                    <a:pt x="784908" y="431864"/>
                    <a:pt x="806815" y="449018"/>
                    <a:pt x="829732" y="461362"/>
                  </a:cubicBezTo>
                  <a:cubicBezTo>
                    <a:pt x="844315" y="467392"/>
                    <a:pt x="864518" y="482717"/>
                    <a:pt x="842191" y="494500"/>
                  </a:cubicBezTo>
                  <a:cubicBezTo>
                    <a:pt x="832771" y="498072"/>
                    <a:pt x="822322" y="498100"/>
                    <a:pt x="812349" y="498262"/>
                  </a:cubicBezTo>
                  <a:cubicBezTo>
                    <a:pt x="757161" y="497862"/>
                    <a:pt x="709755" y="465839"/>
                    <a:pt x="658616" y="449342"/>
                  </a:cubicBezTo>
                  <a:cubicBezTo>
                    <a:pt x="641290" y="442484"/>
                    <a:pt x="622735" y="440703"/>
                    <a:pt x="604257" y="442379"/>
                  </a:cubicBezTo>
                  <a:cubicBezTo>
                    <a:pt x="583825" y="442855"/>
                    <a:pt x="565175" y="450713"/>
                    <a:pt x="547154" y="459600"/>
                  </a:cubicBezTo>
                  <a:cubicBezTo>
                    <a:pt x="523056" y="470078"/>
                    <a:pt x="495929" y="461029"/>
                    <a:pt x="487023" y="435397"/>
                  </a:cubicBezTo>
                  <a:cubicBezTo>
                    <a:pt x="471878" y="397840"/>
                    <a:pt x="487775" y="362483"/>
                    <a:pt x="503387" y="328241"/>
                  </a:cubicBezTo>
                  <a:cubicBezTo>
                    <a:pt x="511397" y="310896"/>
                    <a:pt x="518789" y="293284"/>
                    <a:pt x="525923" y="275568"/>
                  </a:cubicBezTo>
                  <a:cubicBezTo>
                    <a:pt x="528257" y="270043"/>
                    <a:pt x="530562" y="264490"/>
                    <a:pt x="532714" y="258870"/>
                  </a:cubicBezTo>
                  <a:cubicBezTo>
                    <a:pt x="535419" y="251803"/>
                    <a:pt x="537858" y="244640"/>
                    <a:pt x="539744" y="237344"/>
                  </a:cubicBezTo>
                  <a:cubicBezTo>
                    <a:pt x="541658" y="229905"/>
                    <a:pt x="542992" y="222333"/>
                    <a:pt x="543420" y="214570"/>
                  </a:cubicBezTo>
                  <a:cubicBezTo>
                    <a:pt x="543192" y="208959"/>
                    <a:pt x="542868" y="203540"/>
                    <a:pt x="542420" y="198301"/>
                  </a:cubicBezTo>
                  <a:cubicBezTo>
                    <a:pt x="541315" y="185233"/>
                    <a:pt x="539515" y="173326"/>
                    <a:pt x="536829" y="162497"/>
                  </a:cubicBezTo>
                  <a:cubicBezTo>
                    <a:pt x="524627" y="113176"/>
                    <a:pt x="494319" y="86125"/>
                    <a:pt x="429987" y="73219"/>
                  </a:cubicBezTo>
                  <a:cubicBezTo>
                    <a:pt x="409242" y="69466"/>
                    <a:pt x="388068" y="65989"/>
                    <a:pt x="366846" y="64446"/>
                  </a:cubicBezTo>
                  <a:cubicBezTo>
                    <a:pt x="344919" y="62836"/>
                    <a:pt x="322936" y="63303"/>
                    <a:pt x="301342" y="67647"/>
                  </a:cubicBezTo>
                  <a:cubicBezTo>
                    <a:pt x="299428" y="68056"/>
                    <a:pt x="297504" y="68485"/>
                    <a:pt x="295561" y="68923"/>
                  </a:cubicBezTo>
                  <a:cubicBezTo>
                    <a:pt x="226771" y="84430"/>
                    <a:pt x="141742" y="115576"/>
                    <a:pt x="130007" y="194081"/>
                  </a:cubicBezTo>
                  <a:cubicBezTo>
                    <a:pt x="127016" y="229133"/>
                    <a:pt x="137912" y="257127"/>
                    <a:pt x="156953" y="285950"/>
                  </a:cubicBezTo>
                  <a:cubicBezTo>
                    <a:pt x="163582" y="296723"/>
                    <a:pt x="172279" y="306648"/>
                    <a:pt x="176136" y="318859"/>
                  </a:cubicBezTo>
                  <a:cubicBezTo>
                    <a:pt x="181432" y="334594"/>
                    <a:pt x="174422" y="354292"/>
                    <a:pt x="154934" y="350187"/>
                  </a:cubicBezTo>
                  <a:cubicBezTo>
                    <a:pt x="133960" y="345367"/>
                    <a:pt x="116386" y="330375"/>
                    <a:pt x="101508" y="315458"/>
                  </a:cubicBezTo>
                  <a:cubicBezTo>
                    <a:pt x="80515" y="293532"/>
                    <a:pt x="63236" y="268519"/>
                    <a:pt x="44034" y="245116"/>
                  </a:cubicBezTo>
                  <a:cubicBezTo>
                    <a:pt x="35785" y="235601"/>
                    <a:pt x="27594" y="227095"/>
                    <a:pt x="19174" y="219408"/>
                  </a:cubicBezTo>
                  <a:cubicBezTo>
                    <a:pt x="17097" y="217503"/>
                    <a:pt x="15021" y="215665"/>
                    <a:pt x="12906" y="213865"/>
                  </a:cubicBezTo>
                  <a:cubicBezTo>
                    <a:pt x="8687" y="210245"/>
                    <a:pt x="4391" y="206826"/>
                    <a:pt x="0" y="203559"/>
                  </a:cubicBezTo>
                  <a:lnTo>
                    <a:pt x="0" y="0"/>
                  </a:lnTo>
                  <a:lnTo>
                    <a:pt x="887740" y="0"/>
                  </a:lnTo>
                  <a:cubicBezTo>
                    <a:pt x="917362" y="23765"/>
                    <a:pt x="926421" y="61027"/>
                    <a:pt x="914905" y="10037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73" name="Google Shape;673;p39"/>
          <p:cNvSpPr txBox="1"/>
          <p:nvPr>
            <p:ph type="title"/>
          </p:nvPr>
        </p:nvSpPr>
        <p:spPr>
          <a:xfrm>
            <a:off x="1230149" y="1619031"/>
            <a:ext cx="6840600" cy="1087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500"/>
              <a:t>A more-than-human perspective reveals both language and heritage as relational and dynamic rather than static and extractivist.</a:t>
            </a:r>
            <a:endParaRPr i="1" sz="2500"/>
          </a:p>
        </p:txBody>
      </p:sp>
      <p:sp>
        <p:nvSpPr>
          <p:cNvPr id="674" name="Google Shape;674;p39"/>
          <p:cNvSpPr txBox="1"/>
          <p:nvPr>
            <p:ph idx="3" type="subTitle"/>
          </p:nvPr>
        </p:nvSpPr>
        <p:spPr>
          <a:xfrm>
            <a:off x="2734237" y="2638993"/>
            <a:ext cx="5168400" cy="37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1400"/>
              <a:t>(Hampton &amp; Buckingham 2026; building on “more-than-human heritage” in Buckingham 2024)</a:t>
            </a:r>
            <a:endParaRPr sz="14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40"/>
          <p:cNvSpPr txBox="1"/>
          <p:nvPr>
            <p:ph type="title"/>
          </p:nvPr>
        </p:nvSpPr>
        <p:spPr>
          <a:xfrm>
            <a:off x="962025" y="3426550"/>
            <a:ext cx="7466700" cy="9003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Language-as-Heritage and Unbordering</a:t>
            </a:r>
            <a:endParaRPr/>
          </a:p>
        </p:txBody>
      </p:sp>
      <p:sp>
        <p:nvSpPr>
          <p:cNvPr id="680" name="Google Shape;680;p40"/>
          <p:cNvSpPr txBox="1"/>
          <p:nvPr>
            <p:ph idx="2" type="title"/>
          </p:nvPr>
        </p:nvSpPr>
        <p:spPr>
          <a:xfrm>
            <a:off x="7311400" y="2349850"/>
            <a:ext cx="1117500" cy="10494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a:t>04</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41"/>
          <p:cNvSpPr txBox="1"/>
          <p:nvPr>
            <p:ph type="title"/>
          </p:nvPr>
        </p:nvSpPr>
        <p:spPr>
          <a:xfrm>
            <a:off x="4331575" y="871713"/>
            <a:ext cx="4109100" cy="1087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Language-as-heritage</a:t>
            </a:r>
            <a:endParaRPr i="1"/>
          </a:p>
        </p:txBody>
      </p:sp>
      <p:sp>
        <p:nvSpPr>
          <p:cNvPr id="686" name="Google Shape;686;p41"/>
          <p:cNvSpPr txBox="1"/>
          <p:nvPr>
            <p:ph idx="1" type="body"/>
          </p:nvPr>
        </p:nvSpPr>
        <p:spPr>
          <a:xfrm>
            <a:off x="4331575" y="1985775"/>
            <a:ext cx="4240800" cy="228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304800" lvl="0" marL="457200" rtl="0" algn="l">
              <a:spcBef>
                <a:spcPts val="1000"/>
              </a:spcBef>
              <a:spcAft>
                <a:spcPts val="0"/>
              </a:spcAft>
              <a:buClr>
                <a:schemeClr val="accent1"/>
              </a:buClr>
              <a:buSzPts val="1200"/>
              <a:buChar char="●"/>
            </a:pPr>
            <a:r>
              <a:rPr lang="en">
                <a:solidFill>
                  <a:schemeClr val="dk1"/>
                </a:solidFill>
              </a:rPr>
              <a:t>Colonisation / Capitalism parallels (Monbiot and Hutchinson 2024; </a:t>
            </a:r>
            <a:r>
              <a:rPr lang="en">
                <a:solidFill>
                  <a:schemeClr val="dk1"/>
                </a:solidFill>
              </a:rPr>
              <a:t>Ó Ceallaigh 2022)</a:t>
            </a:r>
            <a:endParaRPr>
              <a:solidFill>
                <a:schemeClr val="dk1"/>
              </a:solidFill>
            </a:endParaRPr>
          </a:p>
          <a:p>
            <a:pPr indent="-304800" lvl="0" marL="457200" rtl="0" algn="l">
              <a:spcBef>
                <a:spcPts val="0"/>
              </a:spcBef>
              <a:spcAft>
                <a:spcPts val="0"/>
              </a:spcAft>
              <a:buClr>
                <a:schemeClr val="accent1"/>
              </a:buClr>
              <a:buSzPts val="1200"/>
              <a:buChar char="●"/>
            </a:pPr>
            <a:r>
              <a:rPr lang="en">
                <a:solidFill>
                  <a:schemeClr val="dk1"/>
                </a:solidFill>
              </a:rPr>
              <a:t>Language as living (and ever-evolving) heritage (Bialostocka 2017)</a:t>
            </a:r>
            <a:endParaRPr>
              <a:solidFill>
                <a:schemeClr val="dk1"/>
              </a:solidFill>
            </a:endParaRPr>
          </a:p>
          <a:p>
            <a:pPr indent="-304800" lvl="0" marL="457200" rtl="0" algn="l">
              <a:spcBef>
                <a:spcPts val="0"/>
              </a:spcBef>
              <a:spcAft>
                <a:spcPts val="0"/>
              </a:spcAft>
              <a:buClr>
                <a:schemeClr val="accent1"/>
              </a:buClr>
              <a:buSzPts val="1200"/>
              <a:buChar char="●"/>
            </a:pPr>
            <a:r>
              <a:rPr lang="en">
                <a:solidFill>
                  <a:schemeClr val="dk1"/>
                </a:solidFill>
              </a:rPr>
              <a:t>Social unrest and environmental degradation (re)shapes language - </a:t>
            </a:r>
            <a:r>
              <a:rPr i="1" lang="en">
                <a:solidFill>
                  <a:schemeClr val="dk1"/>
                </a:solidFill>
              </a:rPr>
              <a:t>what kind of thing is being lost or sustained? And why?</a:t>
            </a:r>
            <a:endParaRPr i="1">
              <a:solidFill>
                <a:schemeClr val="dk1"/>
              </a:solidFill>
            </a:endParaRPr>
          </a:p>
          <a:p>
            <a:pPr indent="0" lvl="0" marL="0" rtl="0" algn="l">
              <a:spcBef>
                <a:spcPts val="1000"/>
              </a:spcBef>
              <a:spcAft>
                <a:spcPts val="1000"/>
              </a:spcAft>
              <a:buNone/>
            </a:pPr>
            <a:r>
              <a:rPr lang="en">
                <a:solidFill>
                  <a:schemeClr val="dk1"/>
                </a:solidFill>
              </a:rPr>
              <a:t>Theories of continuity that underpin heritage studies call into question not only language use but cultural transmission, responsibility, and curation as well.</a:t>
            </a:r>
            <a:endParaRPr>
              <a:solidFill>
                <a:schemeClr val="dk1"/>
              </a:solidFill>
            </a:endParaRPr>
          </a:p>
        </p:txBody>
      </p:sp>
      <p:pic>
        <p:nvPicPr>
          <p:cNvPr id="687" name="Google Shape;687;p41" title="pexels-juan-tapias-695500451-29559796.jpg"/>
          <p:cNvPicPr preferRelativeResize="0"/>
          <p:nvPr>
            <p:ph idx="2" type="pic"/>
          </p:nvPr>
        </p:nvPicPr>
        <p:blipFill rotWithShape="1">
          <a:blip r:embed="rId3">
            <a:alphaModFix/>
          </a:blip>
          <a:srcRect b="4198" l="-200" r="37591" t="2090"/>
          <a:stretch/>
        </p:blipFill>
        <p:spPr>
          <a:xfrm>
            <a:off x="503825" y="811350"/>
            <a:ext cx="3529200" cy="3520800"/>
          </a:xfrm>
          <a:prstGeom prst="roundRect">
            <a:avLst>
              <a:gd fmla="val 19307" name="adj"/>
            </a:avLst>
          </a:prstGeom>
        </p:spPr>
      </p:pic>
      <p:grpSp>
        <p:nvGrpSpPr>
          <p:cNvPr id="688" name="Google Shape;688;p41"/>
          <p:cNvGrpSpPr/>
          <p:nvPr/>
        </p:nvGrpSpPr>
        <p:grpSpPr>
          <a:xfrm flipH="1">
            <a:off x="5337372" y="-37"/>
            <a:ext cx="3806795" cy="2437944"/>
            <a:chOff x="4565160" y="1185840"/>
            <a:chExt cx="1503236" cy="962701"/>
          </a:xfrm>
        </p:grpSpPr>
        <p:sp>
          <p:nvSpPr>
            <p:cNvPr id="689" name="Google Shape;689;p41"/>
            <p:cNvSpPr/>
            <p:nvPr/>
          </p:nvSpPr>
          <p:spPr>
            <a:xfrm>
              <a:off x="4565160" y="1185840"/>
              <a:ext cx="1441104" cy="885478"/>
            </a:xfrm>
            <a:custGeom>
              <a:rect b="b" l="l" r="r" t="t"/>
              <a:pathLst>
                <a:path extrusionOk="0" h="892169" w="1441104">
                  <a:moveTo>
                    <a:pt x="1441104" y="0"/>
                  </a:moveTo>
                  <a:cubicBezTo>
                    <a:pt x="1439590" y="2353"/>
                    <a:pt x="1438123" y="4724"/>
                    <a:pt x="1436703" y="7125"/>
                  </a:cubicBezTo>
                  <a:cubicBezTo>
                    <a:pt x="1433684" y="12192"/>
                    <a:pt x="1430836" y="17374"/>
                    <a:pt x="1428112" y="22641"/>
                  </a:cubicBezTo>
                  <a:cubicBezTo>
                    <a:pt x="1424759" y="29080"/>
                    <a:pt x="1421616" y="35643"/>
                    <a:pt x="1418606" y="42310"/>
                  </a:cubicBezTo>
                  <a:cubicBezTo>
                    <a:pt x="1414567" y="51206"/>
                    <a:pt x="1410776" y="60255"/>
                    <a:pt x="1407081" y="69361"/>
                  </a:cubicBezTo>
                  <a:cubicBezTo>
                    <a:pt x="1397603" y="92659"/>
                    <a:pt x="1388745" y="116300"/>
                    <a:pt x="1378134" y="138608"/>
                  </a:cubicBezTo>
                  <a:cubicBezTo>
                    <a:pt x="1362932" y="170136"/>
                    <a:pt x="1345235" y="203387"/>
                    <a:pt x="1321289" y="229124"/>
                  </a:cubicBezTo>
                  <a:cubicBezTo>
                    <a:pt x="1305744" y="245831"/>
                    <a:pt x="1287580" y="259356"/>
                    <a:pt x="1265749" y="267186"/>
                  </a:cubicBezTo>
                  <a:cubicBezTo>
                    <a:pt x="1258653" y="270062"/>
                    <a:pt x="1251337" y="272215"/>
                    <a:pt x="1243879" y="273863"/>
                  </a:cubicBezTo>
                  <a:cubicBezTo>
                    <a:pt x="1195978" y="284493"/>
                    <a:pt x="1142143" y="274768"/>
                    <a:pt x="1101652" y="307457"/>
                  </a:cubicBezTo>
                  <a:cubicBezTo>
                    <a:pt x="1094889" y="313677"/>
                    <a:pt x="1088660" y="320478"/>
                    <a:pt x="1082564" y="327431"/>
                  </a:cubicBezTo>
                  <a:cubicBezTo>
                    <a:pt x="1069296" y="342567"/>
                    <a:pt x="1056637" y="358369"/>
                    <a:pt x="1040254" y="370056"/>
                  </a:cubicBezTo>
                  <a:cubicBezTo>
                    <a:pt x="1003773" y="397726"/>
                    <a:pt x="960425" y="414004"/>
                    <a:pt x="916362" y="422386"/>
                  </a:cubicBezTo>
                  <a:cubicBezTo>
                    <a:pt x="884253" y="428244"/>
                    <a:pt x="851459" y="426072"/>
                    <a:pt x="819055" y="425444"/>
                  </a:cubicBezTo>
                  <a:cubicBezTo>
                    <a:pt x="732111" y="420805"/>
                    <a:pt x="638051" y="444465"/>
                    <a:pt x="557546" y="399983"/>
                  </a:cubicBezTo>
                  <a:cubicBezTo>
                    <a:pt x="493633" y="366551"/>
                    <a:pt x="509883" y="297475"/>
                    <a:pt x="476783" y="244259"/>
                  </a:cubicBezTo>
                  <a:cubicBezTo>
                    <a:pt x="457952" y="215522"/>
                    <a:pt x="422072" y="184661"/>
                    <a:pt x="386944" y="195710"/>
                  </a:cubicBezTo>
                  <a:cubicBezTo>
                    <a:pt x="365751" y="207607"/>
                    <a:pt x="355768" y="235039"/>
                    <a:pt x="344776" y="258089"/>
                  </a:cubicBezTo>
                  <a:cubicBezTo>
                    <a:pt x="342738" y="262347"/>
                    <a:pt x="340671" y="266452"/>
                    <a:pt x="338499" y="270281"/>
                  </a:cubicBezTo>
                  <a:cubicBezTo>
                    <a:pt x="325260" y="297142"/>
                    <a:pt x="311849" y="323926"/>
                    <a:pt x="297228" y="349977"/>
                  </a:cubicBezTo>
                  <a:cubicBezTo>
                    <a:pt x="295199" y="353578"/>
                    <a:pt x="293160" y="357168"/>
                    <a:pt x="291084" y="360740"/>
                  </a:cubicBezTo>
                  <a:cubicBezTo>
                    <a:pt x="263233" y="409175"/>
                    <a:pt x="228752" y="453904"/>
                    <a:pt x="208026" y="506492"/>
                  </a:cubicBezTo>
                  <a:cubicBezTo>
                    <a:pt x="203378" y="517055"/>
                    <a:pt x="201473" y="527904"/>
                    <a:pt x="201558" y="538763"/>
                  </a:cubicBezTo>
                  <a:cubicBezTo>
                    <a:pt x="201673" y="553431"/>
                    <a:pt x="205454" y="568081"/>
                    <a:pt x="211112" y="581978"/>
                  </a:cubicBezTo>
                  <a:cubicBezTo>
                    <a:pt x="214970" y="591483"/>
                    <a:pt x="219723" y="600637"/>
                    <a:pt x="224761" y="609200"/>
                  </a:cubicBezTo>
                  <a:cubicBezTo>
                    <a:pt x="253822" y="657139"/>
                    <a:pt x="289112" y="707441"/>
                    <a:pt x="289789" y="766505"/>
                  </a:cubicBezTo>
                  <a:cubicBezTo>
                    <a:pt x="289884" y="792013"/>
                    <a:pt x="280330" y="816359"/>
                    <a:pt x="268653" y="838314"/>
                  </a:cubicBezTo>
                  <a:cubicBezTo>
                    <a:pt x="249126" y="877672"/>
                    <a:pt x="204387" y="892169"/>
                    <a:pt x="164640" y="882948"/>
                  </a:cubicBezTo>
                  <a:cubicBezTo>
                    <a:pt x="149181" y="879967"/>
                    <a:pt x="135417" y="873547"/>
                    <a:pt x="123111" y="864784"/>
                  </a:cubicBezTo>
                  <a:cubicBezTo>
                    <a:pt x="116100" y="859803"/>
                    <a:pt x="109566" y="854059"/>
                    <a:pt x="103461" y="847763"/>
                  </a:cubicBezTo>
                  <a:cubicBezTo>
                    <a:pt x="97384" y="841515"/>
                    <a:pt x="91735" y="834714"/>
                    <a:pt x="86458" y="827580"/>
                  </a:cubicBezTo>
                  <a:cubicBezTo>
                    <a:pt x="76238" y="813759"/>
                    <a:pt x="67427" y="798652"/>
                    <a:pt x="59703" y="783717"/>
                  </a:cubicBezTo>
                  <a:cubicBezTo>
                    <a:pt x="50949" y="768106"/>
                    <a:pt x="38767" y="754599"/>
                    <a:pt x="23441" y="745998"/>
                  </a:cubicBezTo>
                  <a:cubicBezTo>
                    <a:pt x="15954" y="741588"/>
                    <a:pt x="8068" y="738264"/>
                    <a:pt x="0" y="735444"/>
                  </a:cubicBezTo>
                  <a:lnTo>
                    <a:pt x="0" y="716871"/>
                  </a:lnTo>
                  <a:cubicBezTo>
                    <a:pt x="21336" y="723948"/>
                    <a:pt x="41701" y="733663"/>
                    <a:pt x="57302" y="750941"/>
                  </a:cubicBezTo>
                  <a:cubicBezTo>
                    <a:pt x="69247" y="763762"/>
                    <a:pt x="77019" y="779859"/>
                    <a:pt x="85620" y="795137"/>
                  </a:cubicBezTo>
                  <a:cubicBezTo>
                    <a:pt x="89487" y="801986"/>
                    <a:pt x="93745" y="808682"/>
                    <a:pt x="98374" y="815073"/>
                  </a:cubicBezTo>
                  <a:cubicBezTo>
                    <a:pt x="103261" y="821808"/>
                    <a:pt x="108566" y="828208"/>
                    <a:pt x="114281" y="834057"/>
                  </a:cubicBezTo>
                  <a:cubicBezTo>
                    <a:pt x="119682" y="839591"/>
                    <a:pt x="125435" y="844648"/>
                    <a:pt x="131559" y="849059"/>
                  </a:cubicBezTo>
                  <a:cubicBezTo>
                    <a:pt x="148361" y="861193"/>
                    <a:pt x="167869" y="868518"/>
                    <a:pt x="189881" y="867708"/>
                  </a:cubicBezTo>
                  <a:cubicBezTo>
                    <a:pt x="235782" y="868918"/>
                    <a:pt x="259375" y="830818"/>
                    <a:pt x="270129" y="788908"/>
                  </a:cubicBezTo>
                  <a:cubicBezTo>
                    <a:pt x="276844" y="761800"/>
                    <a:pt x="270310" y="733301"/>
                    <a:pt x="259947" y="708146"/>
                  </a:cubicBezTo>
                  <a:cubicBezTo>
                    <a:pt x="252012" y="688915"/>
                    <a:pt x="241783" y="670855"/>
                    <a:pt x="231715" y="652786"/>
                  </a:cubicBezTo>
                  <a:cubicBezTo>
                    <a:pt x="220199" y="634413"/>
                    <a:pt x="208007" y="616153"/>
                    <a:pt x="198844" y="596370"/>
                  </a:cubicBezTo>
                  <a:cubicBezTo>
                    <a:pt x="194929" y="587940"/>
                    <a:pt x="191576" y="579234"/>
                    <a:pt x="189043" y="570138"/>
                  </a:cubicBezTo>
                  <a:cubicBezTo>
                    <a:pt x="186833" y="563270"/>
                    <a:pt x="185499" y="556384"/>
                    <a:pt x="184928" y="549516"/>
                  </a:cubicBezTo>
                  <a:cubicBezTo>
                    <a:pt x="181489" y="508864"/>
                    <a:pt x="204292" y="468668"/>
                    <a:pt x="226743" y="432540"/>
                  </a:cubicBezTo>
                  <a:cubicBezTo>
                    <a:pt x="234334" y="420329"/>
                    <a:pt x="241878" y="408584"/>
                    <a:pt x="248364" y="397450"/>
                  </a:cubicBezTo>
                  <a:cubicBezTo>
                    <a:pt x="257423" y="383438"/>
                    <a:pt x="266148" y="369208"/>
                    <a:pt x="274549" y="354787"/>
                  </a:cubicBezTo>
                  <a:cubicBezTo>
                    <a:pt x="281550" y="342757"/>
                    <a:pt x="288341" y="330594"/>
                    <a:pt x="294932" y="318306"/>
                  </a:cubicBezTo>
                  <a:cubicBezTo>
                    <a:pt x="303743" y="301876"/>
                    <a:pt x="312201" y="285245"/>
                    <a:pt x="320345" y="268443"/>
                  </a:cubicBezTo>
                  <a:cubicBezTo>
                    <a:pt x="330594" y="250450"/>
                    <a:pt x="338404" y="228048"/>
                    <a:pt x="349863" y="209521"/>
                  </a:cubicBezTo>
                  <a:cubicBezTo>
                    <a:pt x="358597" y="195405"/>
                    <a:pt x="369446" y="183537"/>
                    <a:pt x="385124" y="177613"/>
                  </a:cubicBezTo>
                  <a:cubicBezTo>
                    <a:pt x="429073" y="166926"/>
                    <a:pt x="471135" y="201892"/>
                    <a:pt x="493566" y="238782"/>
                  </a:cubicBezTo>
                  <a:cubicBezTo>
                    <a:pt x="522913" y="285636"/>
                    <a:pt x="510397" y="355864"/>
                    <a:pt x="564947" y="384058"/>
                  </a:cubicBezTo>
                  <a:cubicBezTo>
                    <a:pt x="644423" y="427187"/>
                    <a:pt x="737140" y="402336"/>
                    <a:pt x="822750" y="407775"/>
                  </a:cubicBezTo>
                  <a:cubicBezTo>
                    <a:pt x="894179" y="412918"/>
                    <a:pt x="966835" y="401974"/>
                    <a:pt x="1026776" y="358302"/>
                  </a:cubicBezTo>
                  <a:cubicBezTo>
                    <a:pt x="1039396" y="349625"/>
                    <a:pt x="1049912" y="338547"/>
                    <a:pt x="1060037" y="327050"/>
                  </a:cubicBezTo>
                  <a:cubicBezTo>
                    <a:pt x="1068343" y="317621"/>
                    <a:pt x="1076392" y="307905"/>
                    <a:pt x="1085145" y="298980"/>
                  </a:cubicBezTo>
                  <a:cubicBezTo>
                    <a:pt x="1154706" y="233582"/>
                    <a:pt x="1253557" y="295485"/>
                    <a:pt x="1319355" y="204730"/>
                  </a:cubicBezTo>
                  <a:cubicBezTo>
                    <a:pt x="1349788" y="166307"/>
                    <a:pt x="1367514" y="120444"/>
                    <a:pt x="1386202" y="75105"/>
                  </a:cubicBezTo>
                  <a:cubicBezTo>
                    <a:pt x="1390745" y="64084"/>
                    <a:pt x="1395346" y="53092"/>
                    <a:pt x="1400204" y="42243"/>
                  </a:cubicBezTo>
                  <a:cubicBezTo>
                    <a:pt x="1403052" y="35871"/>
                    <a:pt x="1405995" y="29547"/>
                    <a:pt x="1409062" y="23298"/>
                  </a:cubicBezTo>
                  <a:cubicBezTo>
                    <a:pt x="1411634" y="18050"/>
                    <a:pt x="1414301" y="12849"/>
                    <a:pt x="1417082" y="7715"/>
                  </a:cubicBezTo>
                  <a:cubicBezTo>
                    <a:pt x="1418492" y="5124"/>
                    <a:pt x="1419920" y="2553"/>
                    <a:pt x="1421378" y="0"/>
                  </a:cubicBezTo>
                  <a:lnTo>
                    <a:pt x="1441066"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41"/>
            <p:cNvSpPr/>
            <p:nvPr/>
          </p:nvSpPr>
          <p:spPr>
            <a:xfrm>
              <a:off x="4565160" y="1185840"/>
              <a:ext cx="1401985" cy="787289"/>
            </a:xfrm>
            <a:custGeom>
              <a:rect b="b" l="l" r="r" t="t"/>
              <a:pathLst>
                <a:path extrusionOk="0" h="787289" w="1401985">
                  <a:moveTo>
                    <a:pt x="1401966" y="0"/>
                  </a:moveTo>
                  <a:cubicBezTo>
                    <a:pt x="1400642" y="3029"/>
                    <a:pt x="1399337" y="6048"/>
                    <a:pt x="1398041" y="9077"/>
                  </a:cubicBezTo>
                  <a:cubicBezTo>
                    <a:pt x="1395832" y="14211"/>
                    <a:pt x="1393641" y="19355"/>
                    <a:pt x="1391479" y="24508"/>
                  </a:cubicBezTo>
                  <a:cubicBezTo>
                    <a:pt x="1388840" y="30766"/>
                    <a:pt x="1386221" y="37033"/>
                    <a:pt x="1383630" y="43310"/>
                  </a:cubicBezTo>
                  <a:cubicBezTo>
                    <a:pt x="1378182" y="56474"/>
                    <a:pt x="1372829" y="69685"/>
                    <a:pt x="1367542" y="82915"/>
                  </a:cubicBezTo>
                  <a:cubicBezTo>
                    <a:pt x="1366428" y="85696"/>
                    <a:pt x="1365314" y="88478"/>
                    <a:pt x="1364199" y="91269"/>
                  </a:cubicBezTo>
                  <a:cubicBezTo>
                    <a:pt x="1355579" y="112519"/>
                    <a:pt x="1347873" y="134207"/>
                    <a:pt x="1337920" y="154838"/>
                  </a:cubicBezTo>
                  <a:cubicBezTo>
                    <a:pt x="1320775" y="191195"/>
                    <a:pt x="1296705" y="228638"/>
                    <a:pt x="1258710" y="242802"/>
                  </a:cubicBezTo>
                  <a:cubicBezTo>
                    <a:pt x="1245803" y="247907"/>
                    <a:pt x="1232002" y="249688"/>
                    <a:pt x="1218362" y="251174"/>
                  </a:cubicBezTo>
                  <a:cubicBezTo>
                    <a:pt x="1198321" y="253174"/>
                    <a:pt x="1178138" y="252841"/>
                    <a:pt x="1158040" y="251993"/>
                  </a:cubicBezTo>
                  <a:cubicBezTo>
                    <a:pt x="1140428" y="251127"/>
                    <a:pt x="1123350" y="250012"/>
                    <a:pt x="1106824" y="250765"/>
                  </a:cubicBezTo>
                  <a:cubicBezTo>
                    <a:pt x="1079611" y="251993"/>
                    <a:pt x="1053951" y="258280"/>
                    <a:pt x="1030024" y="279035"/>
                  </a:cubicBezTo>
                  <a:cubicBezTo>
                    <a:pt x="1023957" y="284207"/>
                    <a:pt x="1018175" y="289703"/>
                    <a:pt x="1012527" y="295361"/>
                  </a:cubicBezTo>
                  <a:cubicBezTo>
                    <a:pt x="1003906" y="303990"/>
                    <a:pt x="995582" y="312972"/>
                    <a:pt x="987000" y="321650"/>
                  </a:cubicBezTo>
                  <a:cubicBezTo>
                    <a:pt x="984837" y="323841"/>
                    <a:pt x="982647" y="326022"/>
                    <a:pt x="980446" y="328193"/>
                  </a:cubicBezTo>
                  <a:cubicBezTo>
                    <a:pt x="957529" y="350606"/>
                    <a:pt x="931859" y="371123"/>
                    <a:pt x="901065" y="379324"/>
                  </a:cubicBezTo>
                  <a:cubicBezTo>
                    <a:pt x="849592" y="392201"/>
                    <a:pt x="796261" y="392544"/>
                    <a:pt x="743655" y="394878"/>
                  </a:cubicBezTo>
                  <a:cubicBezTo>
                    <a:pt x="701573" y="396450"/>
                    <a:pt x="657349" y="399736"/>
                    <a:pt x="617772" y="381819"/>
                  </a:cubicBezTo>
                  <a:cubicBezTo>
                    <a:pt x="596732" y="372304"/>
                    <a:pt x="579720" y="354587"/>
                    <a:pt x="569290" y="333337"/>
                  </a:cubicBezTo>
                  <a:cubicBezTo>
                    <a:pt x="562413" y="319421"/>
                    <a:pt x="558079" y="304343"/>
                    <a:pt x="552650" y="289789"/>
                  </a:cubicBezTo>
                  <a:cubicBezTo>
                    <a:pt x="543487" y="264509"/>
                    <a:pt x="531466" y="240516"/>
                    <a:pt x="518322" y="217294"/>
                  </a:cubicBezTo>
                  <a:cubicBezTo>
                    <a:pt x="494862" y="175689"/>
                    <a:pt x="459572" y="140303"/>
                    <a:pt x="416262" y="122901"/>
                  </a:cubicBezTo>
                  <a:cubicBezTo>
                    <a:pt x="397955" y="115700"/>
                    <a:pt x="378543" y="109919"/>
                    <a:pt x="358816" y="111195"/>
                  </a:cubicBezTo>
                  <a:cubicBezTo>
                    <a:pt x="358721" y="111195"/>
                    <a:pt x="358607" y="111214"/>
                    <a:pt x="358511" y="111223"/>
                  </a:cubicBezTo>
                  <a:cubicBezTo>
                    <a:pt x="343100" y="112728"/>
                    <a:pt x="327746" y="119348"/>
                    <a:pt x="316830" y="131007"/>
                  </a:cubicBezTo>
                  <a:cubicBezTo>
                    <a:pt x="309591" y="138970"/>
                    <a:pt x="305391" y="149333"/>
                    <a:pt x="302876" y="159877"/>
                  </a:cubicBezTo>
                  <a:cubicBezTo>
                    <a:pt x="299714" y="172698"/>
                    <a:pt x="298133" y="185833"/>
                    <a:pt x="296285" y="198901"/>
                  </a:cubicBezTo>
                  <a:cubicBezTo>
                    <a:pt x="294780" y="209169"/>
                    <a:pt x="293103" y="219399"/>
                    <a:pt x="291417" y="229638"/>
                  </a:cubicBezTo>
                  <a:cubicBezTo>
                    <a:pt x="290732" y="233944"/>
                    <a:pt x="290055" y="238258"/>
                    <a:pt x="289370" y="242564"/>
                  </a:cubicBezTo>
                  <a:cubicBezTo>
                    <a:pt x="287464" y="254460"/>
                    <a:pt x="285455" y="266348"/>
                    <a:pt x="282635" y="278054"/>
                  </a:cubicBezTo>
                  <a:cubicBezTo>
                    <a:pt x="280492" y="286922"/>
                    <a:pt x="278101" y="295742"/>
                    <a:pt x="275482" y="304476"/>
                  </a:cubicBezTo>
                  <a:cubicBezTo>
                    <a:pt x="270186" y="322136"/>
                    <a:pt x="263938" y="339490"/>
                    <a:pt x="256775" y="356406"/>
                  </a:cubicBezTo>
                  <a:cubicBezTo>
                    <a:pt x="250041" y="371608"/>
                    <a:pt x="243602" y="386963"/>
                    <a:pt x="236153" y="401812"/>
                  </a:cubicBezTo>
                  <a:cubicBezTo>
                    <a:pt x="229505" y="415204"/>
                    <a:pt x="221580" y="427796"/>
                    <a:pt x="213474" y="440246"/>
                  </a:cubicBezTo>
                  <a:cubicBezTo>
                    <a:pt x="210102" y="445418"/>
                    <a:pt x="206702" y="450580"/>
                    <a:pt x="203349" y="455762"/>
                  </a:cubicBezTo>
                  <a:cubicBezTo>
                    <a:pt x="185928" y="483937"/>
                    <a:pt x="167364" y="511816"/>
                    <a:pt x="155038" y="542887"/>
                  </a:cubicBezTo>
                  <a:cubicBezTo>
                    <a:pt x="149476" y="556879"/>
                    <a:pt x="148533" y="572700"/>
                    <a:pt x="152457" y="587292"/>
                  </a:cubicBezTo>
                  <a:cubicBezTo>
                    <a:pt x="153676" y="591407"/>
                    <a:pt x="155067" y="595446"/>
                    <a:pt x="156591" y="599427"/>
                  </a:cubicBezTo>
                  <a:cubicBezTo>
                    <a:pt x="161801" y="613058"/>
                    <a:pt x="168488" y="626050"/>
                    <a:pt x="174393" y="639347"/>
                  </a:cubicBezTo>
                  <a:cubicBezTo>
                    <a:pt x="174584" y="639766"/>
                    <a:pt x="174774" y="640185"/>
                    <a:pt x="174955" y="640604"/>
                  </a:cubicBezTo>
                  <a:cubicBezTo>
                    <a:pt x="179975" y="651967"/>
                    <a:pt x="184642" y="663502"/>
                    <a:pt x="188805" y="675237"/>
                  </a:cubicBezTo>
                  <a:cubicBezTo>
                    <a:pt x="194101" y="690229"/>
                    <a:pt x="198739" y="705983"/>
                    <a:pt x="197949" y="722138"/>
                  </a:cubicBezTo>
                  <a:cubicBezTo>
                    <a:pt x="197482" y="735273"/>
                    <a:pt x="194500" y="748455"/>
                    <a:pt x="188262" y="759933"/>
                  </a:cubicBezTo>
                  <a:cubicBezTo>
                    <a:pt x="179556" y="775430"/>
                    <a:pt x="163011" y="787289"/>
                    <a:pt x="145552" y="786794"/>
                  </a:cubicBezTo>
                  <a:cubicBezTo>
                    <a:pt x="144475" y="786765"/>
                    <a:pt x="143389" y="786689"/>
                    <a:pt x="142313" y="786565"/>
                  </a:cubicBezTo>
                  <a:cubicBezTo>
                    <a:pt x="138960" y="786194"/>
                    <a:pt x="135722" y="785470"/>
                    <a:pt x="132579" y="784470"/>
                  </a:cubicBezTo>
                  <a:cubicBezTo>
                    <a:pt x="128321" y="783107"/>
                    <a:pt x="124244" y="781212"/>
                    <a:pt x="120320" y="778955"/>
                  </a:cubicBezTo>
                  <a:cubicBezTo>
                    <a:pt x="109795" y="772906"/>
                    <a:pt x="100365" y="764257"/>
                    <a:pt x="91364" y="756256"/>
                  </a:cubicBezTo>
                  <a:cubicBezTo>
                    <a:pt x="86477" y="751742"/>
                    <a:pt x="81591" y="747217"/>
                    <a:pt x="76324" y="743188"/>
                  </a:cubicBezTo>
                  <a:cubicBezTo>
                    <a:pt x="66637" y="735873"/>
                    <a:pt x="56207" y="729739"/>
                    <a:pt x="46092" y="723100"/>
                  </a:cubicBezTo>
                  <a:cubicBezTo>
                    <a:pt x="42415" y="720709"/>
                    <a:pt x="38681" y="718385"/>
                    <a:pt x="34900" y="716175"/>
                  </a:cubicBezTo>
                  <a:cubicBezTo>
                    <a:pt x="24174" y="710194"/>
                    <a:pt x="12449" y="706412"/>
                    <a:pt x="724" y="703221"/>
                  </a:cubicBezTo>
                  <a:cubicBezTo>
                    <a:pt x="486" y="703155"/>
                    <a:pt x="248" y="703097"/>
                    <a:pt x="0" y="703040"/>
                  </a:cubicBezTo>
                  <a:lnTo>
                    <a:pt x="0" y="693172"/>
                  </a:lnTo>
                  <a:cubicBezTo>
                    <a:pt x="4962" y="694439"/>
                    <a:pt x="9896" y="695839"/>
                    <a:pt x="14783" y="697402"/>
                  </a:cubicBezTo>
                  <a:cubicBezTo>
                    <a:pt x="23346" y="700335"/>
                    <a:pt x="31909" y="703517"/>
                    <a:pt x="39814" y="708098"/>
                  </a:cubicBezTo>
                  <a:cubicBezTo>
                    <a:pt x="50959" y="714766"/>
                    <a:pt x="61922" y="721776"/>
                    <a:pt x="72857" y="728824"/>
                  </a:cubicBezTo>
                  <a:cubicBezTo>
                    <a:pt x="88230" y="738749"/>
                    <a:pt x="100346" y="753047"/>
                    <a:pt x="114929" y="764067"/>
                  </a:cubicBezTo>
                  <a:cubicBezTo>
                    <a:pt x="117596" y="766124"/>
                    <a:pt x="120415" y="768106"/>
                    <a:pt x="123349" y="769887"/>
                  </a:cubicBezTo>
                  <a:cubicBezTo>
                    <a:pt x="126663" y="771897"/>
                    <a:pt x="130121" y="773649"/>
                    <a:pt x="133702" y="774945"/>
                  </a:cubicBezTo>
                  <a:cubicBezTo>
                    <a:pt x="137731" y="776421"/>
                    <a:pt x="141894" y="777326"/>
                    <a:pt x="146161" y="777421"/>
                  </a:cubicBezTo>
                  <a:cubicBezTo>
                    <a:pt x="147980" y="777459"/>
                    <a:pt x="149828" y="777345"/>
                    <a:pt x="151686" y="777069"/>
                  </a:cubicBezTo>
                  <a:cubicBezTo>
                    <a:pt x="164154" y="774811"/>
                    <a:pt x="174946" y="765762"/>
                    <a:pt x="181118" y="754361"/>
                  </a:cubicBezTo>
                  <a:cubicBezTo>
                    <a:pt x="186966" y="743236"/>
                    <a:pt x="188805" y="730387"/>
                    <a:pt x="188728" y="717823"/>
                  </a:cubicBezTo>
                  <a:cubicBezTo>
                    <a:pt x="188443" y="702859"/>
                    <a:pt x="183499" y="688515"/>
                    <a:pt x="178584" y="674618"/>
                  </a:cubicBezTo>
                  <a:cubicBezTo>
                    <a:pt x="175851" y="666864"/>
                    <a:pt x="172812" y="659225"/>
                    <a:pt x="169602" y="651662"/>
                  </a:cubicBezTo>
                  <a:cubicBezTo>
                    <a:pt x="164725" y="640156"/>
                    <a:pt x="159458" y="628812"/>
                    <a:pt x="154238" y="617468"/>
                  </a:cubicBezTo>
                  <a:cubicBezTo>
                    <a:pt x="153705" y="616258"/>
                    <a:pt x="153162" y="615048"/>
                    <a:pt x="152629" y="613829"/>
                  </a:cubicBezTo>
                  <a:cubicBezTo>
                    <a:pt x="149019" y="605590"/>
                    <a:pt x="145637" y="597189"/>
                    <a:pt x="143475" y="588388"/>
                  </a:cubicBezTo>
                  <a:cubicBezTo>
                    <a:pt x="136598" y="558898"/>
                    <a:pt x="146123" y="538401"/>
                    <a:pt x="159487" y="513293"/>
                  </a:cubicBezTo>
                  <a:cubicBezTo>
                    <a:pt x="171993" y="489833"/>
                    <a:pt x="186080" y="467411"/>
                    <a:pt x="200654" y="445332"/>
                  </a:cubicBezTo>
                  <a:cubicBezTo>
                    <a:pt x="204645" y="439274"/>
                    <a:pt x="208693" y="433235"/>
                    <a:pt x="212741" y="427206"/>
                  </a:cubicBezTo>
                  <a:cubicBezTo>
                    <a:pt x="223990" y="409432"/>
                    <a:pt x="233067" y="390306"/>
                    <a:pt x="241906" y="371142"/>
                  </a:cubicBezTo>
                  <a:cubicBezTo>
                    <a:pt x="256042" y="340652"/>
                    <a:pt x="267729" y="308791"/>
                    <a:pt x="274768" y="275711"/>
                  </a:cubicBezTo>
                  <a:cubicBezTo>
                    <a:pt x="276149" y="269253"/>
                    <a:pt x="277349" y="262757"/>
                    <a:pt x="278349" y="256203"/>
                  </a:cubicBezTo>
                  <a:cubicBezTo>
                    <a:pt x="281130" y="240059"/>
                    <a:pt x="283521" y="223818"/>
                    <a:pt x="285769" y="207569"/>
                  </a:cubicBezTo>
                  <a:cubicBezTo>
                    <a:pt x="286769" y="200177"/>
                    <a:pt x="287674" y="192719"/>
                    <a:pt x="288722" y="185290"/>
                  </a:cubicBezTo>
                  <a:cubicBezTo>
                    <a:pt x="290779" y="170707"/>
                    <a:pt x="293437" y="156210"/>
                    <a:pt x="298590" y="142456"/>
                  </a:cubicBezTo>
                  <a:cubicBezTo>
                    <a:pt x="308077" y="117043"/>
                    <a:pt x="334442" y="103070"/>
                    <a:pt x="359378" y="101365"/>
                  </a:cubicBezTo>
                  <a:cubicBezTo>
                    <a:pt x="359731" y="101336"/>
                    <a:pt x="360093" y="101327"/>
                    <a:pt x="360445" y="101308"/>
                  </a:cubicBezTo>
                  <a:cubicBezTo>
                    <a:pt x="377962" y="100413"/>
                    <a:pt x="395288" y="104651"/>
                    <a:pt x="411813" y="110423"/>
                  </a:cubicBezTo>
                  <a:cubicBezTo>
                    <a:pt x="447132" y="122596"/>
                    <a:pt x="477936" y="146495"/>
                    <a:pt x="502091" y="175832"/>
                  </a:cubicBezTo>
                  <a:cubicBezTo>
                    <a:pt x="512588" y="188776"/>
                    <a:pt x="521056" y="203330"/>
                    <a:pt x="529171" y="217980"/>
                  </a:cubicBezTo>
                  <a:cubicBezTo>
                    <a:pt x="544011" y="244107"/>
                    <a:pt x="556498" y="271663"/>
                    <a:pt x="566156" y="300333"/>
                  </a:cubicBezTo>
                  <a:cubicBezTo>
                    <a:pt x="573014" y="320859"/>
                    <a:pt x="581215" y="341786"/>
                    <a:pt x="596694" y="356902"/>
                  </a:cubicBezTo>
                  <a:cubicBezTo>
                    <a:pt x="634079" y="393973"/>
                    <a:pt x="695906" y="388487"/>
                    <a:pt x="743750" y="387086"/>
                  </a:cubicBezTo>
                  <a:cubicBezTo>
                    <a:pt x="777421" y="385439"/>
                    <a:pt x="811101" y="383772"/>
                    <a:pt x="844648" y="380248"/>
                  </a:cubicBezTo>
                  <a:cubicBezTo>
                    <a:pt x="864146" y="378076"/>
                    <a:pt x="883720" y="375495"/>
                    <a:pt x="902675" y="370122"/>
                  </a:cubicBezTo>
                  <a:cubicBezTo>
                    <a:pt x="928630" y="362779"/>
                    <a:pt x="950205" y="346558"/>
                    <a:pt x="969854" y="327917"/>
                  </a:cubicBezTo>
                  <a:cubicBezTo>
                    <a:pt x="979856" y="318449"/>
                    <a:pt x="989352" y="308353"/>
                    <a:pt x="998668" y="298485"/>
                  </a:cubicBezTo>
                  <a:cubicBezTo>
                    <a:pt x="999363" y="297761"/>
                    <a:pt x="1000049" y="297037"/>
                    <a:pt x="1000754" y="296323"/>
                  </a:cubicBezTo>
                  <a:cubicBezTo>
                    <a:pt x="1013927" y="282626"/>
                    <a:pt x="1027738" y="269272"/>
                    <a:pt x="1044074" y="259852"/>
                  </a:cubicBezTo>
                  <a:cubicBezTo>
                    <a:pt x="1066743" y="246574"/>
                    <a:pt x="1092946" y="242735"/>
                    <a:pt x="1118664" y="242821"/>
                  </a:cubicBezTo>
                  <a:cubicBezTo>
                    <a:pt x="1121769" y="242821"/>
                    <a:pt x="1124865" y="242897"/>
                    <a:pt x="1127951" y="243011"/>
                  </a:cubicBezTo>
                  <a:cubicBezTo>
                    <a:pt x="1161898" y="244183"/>
                    <a:pt x="1196302" y="247059"/>
                    <a:pt x="1230030" y="242049"/>
                  </a:cubicBezTo>
                  <a:cubicBezTo>
                    <a:pt x="1241346" y="240497"/>
                    <a:pt x="1252547" y="237754"/>
                    <a:pt x="1263006" y="232886"/>
                  </a:cubicBezTo>
                  <a:cubicBezTo>
                    <a:pt x="1287704" y="221704"/>
                    <a:pt x="1305858" y="199377"/>
                    <a:pt x="1319917" y="175974"/>
                  </a:cubicBezTo>
                  <a:cubicBezTo>
                    <a:pt x="1334243" y="151676"/>
                    <a:pt x="1344930" y="125911"/>
                    <a:pt x="1355236" y="99603"/>
                  </a:cubicBezTo>
                  <a:cubicBezTo>
                    <a:pt x="1357036" y="95098"/>
                    <a:pt x="1358827" y="90583"/>
                    <a:pt x="1360618" y="86068"/>
                  </a:cubicBezTo>
                  <a:cubicBezTo>
                    <a:pt x="1366171" y="72028"/>
                    <a:pt x="1371705" y="57960"/>
                    <a:pt x="1377420" y="43977"/>
                  </a:cubicBezTo>
                  <a:cubicBezTo>
                    <a:pt x="1379992" y="37671"/>
                    <a:pt x="1382592" y="31366"/>
                    <a:pt x="1385268" y="25098"/>
                  </a:cubicBezTo>
                  <a:cubicBezTo>
                    <a:pt x="1387450" y="19945"/>
                    <a:pt x="1389679" y="14821"/>
                    <a:pt x="1391945" y="9715"/>
                  </a:cubicBezTo>
                  <a:cubicBezTo>
                    <a:pt x="1393384" y="6477"/>
                    <a:pt x="1394851" y="3239"/>
                    <a:pt x="1396327" y="19"/>
                  </a:cubicBezTo>
                  <a:lnTo>
                    <a:pt x="1401985" y="19"/>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41"/>
            <p:cNvSpPr/>
            <p:nvPr/>
          </p:nvSpPr>
          <p:spPr>
            <a:xfrm>
              <a:off x="4565160" y="1185840"/>
              <a:ext cx="1352159" cy="710346"/>
            </a:xfrm>
            <a:custGeom>
              <a:rect b="b" l="l" r="r" t="t"/>
              <a:pathLst>
                <a:path extrusionOk="0" h="710346" w="1352159">
                  <a:moveTo>
                    <a:pt x="1352007" y="15288"/>
                  </a:moveTo>
                  <a:cubicBezTo>
                    <a:pt x="1351855" y="20069"/>
                    <a:pt x="1351541" y="24832"/>
                    <a:pt x="1351074" y="29575"/>
                  </a:cubicBezTo>
                  <a:cubicBezTo>
                    <a:pt x="1350464" y="36004"/>
                    <a:pt x="1349597" y="42405"/>
                    <a:pt x="1348511" y="48778"/>
                  </a:cubicBezTo>
                  <a:cubicBezTo>
                    <a:pt x="1345702" y="65408"/>
                    <a:pt x="1341444" y="81801"/>
                    <a:pt x="1336481" y="97898"/>
                  </a:cubicBezTo>
                  <a:cubicBezTo>
                    <a:pt x="1334976" y="102813"/>
                    <a:pt x="1333395" y="107690"/>
                    <a:pt x="1331776" y="112538"/>
                  </a:cubicBezTo>
                  <a:cubicBezTo>
                    <a:pt x="1325794" y="130445"/>
                    <a:pt x="1320384" y="148609"/>
                    <a:pt x="1312831" y="165887"/>
                  </a:cubicBezTo>
                  <a:cubicBezTo>
                    <a:pt x="1306020" y="181051"/>
                    <a:pt x="1297915" y="196082"/>
                    <a:pt x="1286542" y="208036"/>
                  </a:cubicBezTo>
                  <a:cubicBezTo>
                    <a:pt x="1271816" y="218656"/>
                    <a:pt x="1254662" y="225790"/>
                    <a:pt x="1236793" y="227495"/>
                  </a:cubicBezTo>
                  <a:cubicBezTo>
                    <a:pt x="1208932" y="230457"/>
                    <a:pt x="1181843" y="221809"/>
                    <a:pt x="1154335" y="218580"/>
                  </a:cubicBezTo>
                  <a:cubicBezTo>
                    <a:pt x="1151373" y="218237"/>
                    <a:pt x="1148410" y="217942"/>
                    <a:pt x="1145439" y="217742"/>
                  </a:cubicBezTo>
                  <a:cubicBezTo>
                    <a:pt x="1101433" y="214284"/>
                    <a:pt x="1055561" y="222209"/>
                    <a:pt x="1017946" y="247412"/>
                  </a:cubicBezTo>
                  <a:cubicBezTo>
                    <a:pt x="1000249" y="259594"/>
                    <a:pt x="985028" y="275034"/>
                    <a:pt x="968959" y="289379"/>
                  </a:cubicBezTo>
                  <a:cubicBezTo>
                    <a:pt x="962816" y="294865"/>
                    <a:pt x="956548" y="300190"/>
                    <a:pt x="949966" y="305114"/>
                  </a:cubicBezTo>
                  <a:cubicBezTo>
                    <a:pt x="942794" y="310582"/>
                    <a:pt x="935364" y="315639"/>
                    <a:pt x="927745" y="320345"/>
                  </a:cubicBezTo>
                  <a:cubicBezTo>
                    <a:pt x="898227" y="338585"/>
                    <a:pt x="865765" y="351549"/>
                    <a:pt x="833142" y="362264"/>
                  </a:cubicBezTo>
                  <a:cubicBezTo>
                    <a:pt x="809654" y="369437"/>
                    <a:pt x="785593" y="374704"/>
                    <a:pt x="761343" y="378143"/>
                  </a:cubicBezTo>
                  <a:cubicBezTo>
                    <a:pt x="725376" y="383067"/>
                    <a:pt x="684476" y="383581"/>
                    <a:pt x="653872" y="360264"/>
                  </a:cubicBezTo>
                  <a:cubicBezTo>
                    <a:pt x="639518" y="349291"/>
                    <a:pt x="628517" y="334289"/>
                    <a:pt x="618811" y="318868"/>
                  </a:cubicBezTo>
                  <a:cubicBezTo>
                    <a:pt x="601075" y="290703"/>
                    <a:pt x="586016" y="259480"/>
                    <a:pt x="572624" y="229124"/>
                  </a:cubicBezTo>
                  <a:cubicBezTo>
                    <a:pt x="557193" y="193862"/>
                    <a:pt x="539458" y="163392"/>
                    <a:pt x="511169" y="137951"/>
                  </a:cubicBezTo>
                  <a:cubicBezTo>
                    <a:pt x="471002" y="102032"/>
                    <a:pt x="434216" y="81648"/>
                    <a:pt x="380886" y="76962"/>
                  </a:cubicBezTo>
                  <a:cubicBezTo>
                    <a:pt x="376409" y="76581"/>
                    <a:pt x="371808" y="76305"/>
                    <a:pt x="367093" y="76143"/>
                  </a:cubicBezTo>
                  <a:cubicBezTo>
                    <a:pt x="350625" y="75571"/>
                    <a:pt x="332842" y="76381"/>
                    <a:pt x="315039" y="78905"/>
                  </a:cubicBezTo>
                  <a:cubicBezTo>
                    <a:pt x="299133" y="81143"/>
                    <a:pt x="283216" y="84744"/>
                    <a:pt x="268186" y="89916"/>
                  </a:cubicBezTo>
                  <a:cubicBezTo>
                    <a:pt x="247440" y="97069"/>
                    <a:pt x="228419" y="107232"/>
                    <a:pt x="213550" y="120987"/>
                  </a:cubicBezTo>
                  <a:cubicBezTo>
                    <a:pt x="187462" y="144066"/>
                    <a:pt x="179337" y="170221"/>
                    <a:pt x="190500" y="204530"/>
                  </a:cubicBezTo>
                  <a:cubicBezTo>
                    <a:pt x="200863" y="235648"/>
                    <a:pt x="210931" y="267186"/>
                    <a:pt x="213227" y="300295"/>
                  </a:cubicBezTo>
                  <a:cubicBezTo>
                    <a:pt x="217389" y="343919"/>
                    <a:pt x="210769" y="400926"/>
                    <a:pt x="190500" y="439665"/>
                  </a:cubicBezTo>
                  <a:cubicBezTo>
                    <a:pt x="188595" y="443227"/>
                    <a:pt x="186623" y="446742"/>
                    <a:pt x="184566" y="450199"/>
                  </a:cubicBezTo>
                  <a:cubicBezTo>
                    <a:pt x="173841" y="468278"/>
                    <a:pt x="161020" y="484918"/>
                    <a:pt x="146542" y="499872"/>
                  </a:cubicBezTo>
                  <a:cubicBezTo>
                    <a:pt x="142027" y="504577"/>
                    <a:pt x="137503" y="509435"/>
                    <a:pt x="133198" y="514512"/>
                  </a:cubicBezTo>
                  <a:cubicBezTo>
                    <a:pt x="120796" y="529123"/>
                    <a:pt x="110176" y="545506"/>
                    <a:pt x="106737" y="564985"/>
                  </a:cubicBezTo>
                  <a:cubicBezTo>
                    <a:pt x="100870" y="590750"/>
                    <a:pt x="118681" y="612800"/>
                    <a:pt x="127606" y="635270"/>
                  </a:cubicBezTo>
                  <a:cubicBezTo>
                    <a:pt x="128987" y="638794"/>
                    <a:pt x="130426" y="642919"/>
                    <a:pt x="131693" y="647367"/>
                  </a:cubicBezTo>
                  <a:cubicBezTo>
                    <a:pt x="135941" y="662207"/>
                    <a:pt x="138370" y="680666"/>
                    <a:pt x="131150" y="692477"/>
                  </a:cubicBezTo>
                  <a:cubicBezTo>
                    <a:pt x="130350" y="693801"/>
                    <a:pt x="129426" y="695030"/>
                    <a:pt x="128359" y="696173"/>
                  </a:cubicBezTo>
                  <a:cubicBezTo>
                    <a:pt x="121929" y="703221"/>
                    <a:pt x="113271" y="708365"/>
                    <a:pt x="104013" y="709765"/>
                  </a:cubicBezTo>
                  <a:cubicBezTo>
                    <a:pt x="100660" y="710174"/>
                    <a:pt x="97250" y="710346"/>
                    <a:pt x="93869" y="710184"/>
                  </a:cubicBezTo>
                  <a:cubicBezTo>
                    <a:pt x="73657" y="708241"/>
                    <a:pt x="54635" y="699630"/>
                    <a:pt x="36157" y="691305"/>
                  </a:cubicBezTo>
                  <a:cubicBezTo>
                    <a:pt x="24003" y="685667"/>
                    <a:pt x="12230" y="679085"/>
                    <a:pt x="0" y="673608"/>
                  </a:cubicBezTo>
                  <a:lnTo>
                    <a:pt x="0" y="663216"/>
                  </a:lnTo>
                  <a:cubicBezTo>
                    <a:pt x="9658" y="667388"/>
                    <a:pt x="19012" y="672322"/>
                    <a:pt x="28442" y="677037"/>
                  </a:cubicBezTo>
                  <a:cubicBezTo>
                    <a:pt x="43644" y="684733"/>
                    <a:pt x="59436" y="691315"/>
                    <a:pt x="75524" y="696439"/>
                  </a:cubicBezTo>
                  <a:cubicBezTo>
                    <a:pt x="88897" y="700478"/>
                    <a:pt x="103175" y="703364"/>
                    <a:pt x="115491" y="694734"/>
                  </a:cubicBezTo>
                  <a:cubicBezTo>
                    <a:pt x="118843" y="692306"/>
                    <a:pt x="122196" y="689486"/>
                    <a:pt x="124196" y="685695"/>
                  </a:cubicBezTo>
                  <a:cubicBezTo>
                    <a:pt x="127330" y="677780"/>
                    <a:pt x="126673" y="668865"/>
                    <a:pt x="125387" y="660597"/>
                  </a:cubicBezTo>
                  <a:cubicBezTo>
                    <a:pt x="123834" y="651729"/>
                    <a:pt x="121025" y="643138"/>
                    <a:pt x="117367" y="634975"/>
                  </a:cubicBezTo>
                  <a:cubicBezTo>
                    <a:pt x="112624" y="624764"/>
                    <a:pt x="106956" y="615020"/>
                    <a:pt x="102603" y="604609"/>
                  </a:cubicBezTo>
                  <a:cubicBezTo>
                    <a:pt x="98812" y="595103"/>
                    <a:pt x="95821" y="584921"/>
                    <a:pt x="95964" y="574529"/>
                  </a:cubicBezTo>
                  <a:cubicBezTo>
                    <a:pt x="96431" y="564252"/>
                    <a:pt x="98974" y="554117"/>
                    <a:pt x="102613" y="544592"/>
                  </a:cubicBezTo>
                  <a:cubicBezTo>
                    <a:pt x="110271" y="525685"/>
                    <a:pt x="123701" y="510902"/>
                    <a:pt x="137246" y="496367"/>
                  </a:cubicBezTo>
                  <a:cubicBezTo>
                    <a:pt x="141789" y="491500"/>
                    <a:pt x="146342" y="486661"/>
                    <a:pt x="150695" y="481698"/>
                  </a:cubicBezTo>
                  <a:cubicBezTo>
                    <a:pt x="157582" y="473288"/>
                    <a:pt x="164173" y="464649"/>
                    <a:pt x="170136" y="455619"/>
                  </a:cubicBezTo>
                  <a:cubicBezTo>
                    <a:pt x="178632" y="442741"/>
                    <a:pt x="185823" y="429073"/>
                    <a:pt x="190729" y="414109"/>
                  </a:cubicBezTo>
                  <a:cubicBezTo>
                    <a:pt x="203435" y="370484"/>
                    <a:pt x="207588" y="323612"/>
                    <a:pt x="199406" y="278625"/>
                  </a:cubicBezTo>
                  <a:cubicBezTo>
                    <a:pt x="194700" y="250869"/>
                    <a:pt x="183718" y="224961"/>
                    <a:pt x="176736" y="197863"/>
                  </a:cubicBezTo>
                  <a:cubicBezTo>
                    <a:pt x="173574" y="184575"/>
                    <a:pt x="172850" y="170402"/>
                    <a:pt x="176508" y="157153"/>
                  </a:cubicBezTo>
                  <a:cubicBezTo>
                    <a:pt x="182070" y="135369"/>
                    <a:pt x="197577" y="118100"/>
                    <a:pt x="214875" y="105489"/>
                  </a:cubicBezTo>
                  <a:cubicBezTo>
                    <a:pt x="231496" y="93345"/>
                    <a:pt x="249822" y="84668"/>
                    <a:pt x="268996" y="78629"/>
                  </a:cubicBezTo>
                  <a:cubicBezTo>
                    <a:pt x="285817" y="73323"/>
                    <a:pt x="303295" y="70037"/>
                    <a:pt x="320869" y="68218"/>
                  </a:cubicBezTo>
                  <a:cubicBezTo>
                    <a:pt x="333823" y="66875"/>
                    <a:pt x="346834" y="66323"/>
                    <a:pt x="359674" y="66342"/>
                  </a:cubicBezTo>
                  <a:cubicBezTo>
                    <a:pt x="363226" y="66399"/>
                    <a:pt x="366789" y="66542"/>
                    <a:pt x="370332" y="66751"/>
                  </a:cubicBezTo>
                  <a:cubicBezTo>
                    <a:pt x="385477" y="67675"/>
                    <a:pt x="400574" y="70037"/>
                    <a:pt x="415366" y="73533"/>
                  </a:cubicBezTo>
                  <a:cubicBezTo>
                    <a:pt x="427253" y="76038"/>
                    <a:pt x="438750" y="80200"/>
                    <a:pt x="449961" y="84992"/>
                  </a:cubicBezTo>
                  <a:cubicBezTo>
                    <a:pt x="468601" y="93126"/>
                    <a:pt x="485937" y="104299"/>
                    <a:pt x="502101" y="116929"/>
                  </a:cubicBezTo>
                  <a:cubicBezTo>
                    <a:pt x="517293" y="128768"/>
                    <a:pt x="531505" y="142075"/>
                    <a:pt x="543620" y="157363"/>
                  </a:cubicBezTo>
                  <a:cubicBezTo>
                    <a:pt x="574653" y="196939"/>
                    <a:pt x="590036" y="246402"/>
                    <a:pt x="613248" y="290846"/>
                  </a:cubicBezTo>
                  <a:cubicBezTo>
                    <a:pt x="624183" y="311563"/>
                    <a:pt x="635698" y="332623"/>
                    <a:pt x="652091" y="349187"/>
                  </a:cubicBezTo>
                  <a:cubicBezTo>
                    <a:pt x="686800" y="379266"/>
                    <a:pt x="738121" y="375333"/>
                    <a:pt x="779802" y="367579"/>
                  </a:cubicBezTo>
                  <a:cubicBezTo>
                    <a:pt x="822722" y="359626"/>
                    <a:pt x="865041" y="345681"/>
                    <a:pt x="904151" y="325879"/>
                  </a:cubicBezTo>
                  <a:cubicBezTo>
                    <a:pt x="909999" y="323031"/>
                    <a:pt x="915743" y="319973"/>
                    <a:pt x="921334" y="316630"/>
                  </a:cubicBezTo>
                  <a:cubicBezTo>
                    <a:pt x="924954" y="314468"/>
                    <a:pt x="928506" y="312172"/>
                    <a:pt x="931993" y="309753"/>
                  </a:cubicBezTo>
                  <a:cubicBezTo>
                    <a:pt x="942432" y="302552"/>
                    <a:pt x="952452" y="294694"/>
                    <a:pt x="961863" y="286093"/>
                  </a:cubicBezTo>
                  <a:cubicBezTo>
                    <a:pt x="962044" y="285921"/>
                    <a:pt x="962215" y="285750"/>
                    <a:pt x="962397" y="285579"/>
                  </a:cubicBezTo>
                  <a:cubicBezTo>
                    <a:pt x="981332" y="267624"/>
                    <a:pt x="999944" y="248622"/>
                    <a:pt x="1022242" y="235401"/>
                  </a:cubicBezTo>
                  <a:cubicBezTo>
                    <a:pt x="1025566" y="233429"/>
                    <a:pt x="1028976" y="231581"/>
                    <a:pt x="1032491" y="229886"/>
                  </a:cubicBezTo>
                  <a:cubicBezTo>
                    <a:pt x="1039844" y="226152"/>
                    <a:pt x="1047417" y="222914"/>
                    <a:pt x="1055151" y="220151"/>
                  </a:cubicBezTo>
                  <a:lnTo>
                    <a:pt x="1055151" y="220151"/>
                  </a:lnTo>
                  <a:cubicBezTo>
                    <a:pt x="1064085" y="216932"/>
                    <a:pt x="1073239" y="214360"/>
                    <a:pt x="1082497" y="212427"/>
                  </a:cubicBezTo>
                  <a:cubicBezTo>
                    <a:pt x="1109053" y="207312"/>
                    <a:pt x="1136437" y="208036"/>
                    <a:pt x="1163060" y="212427"/>
                  </a:cubicBezTo>
                  <a:cubicBezTo>
                    <a:pt x="1164793" y="212712"/>
                    <a:pt x="1166536" y="213017"/>
                    <a:pt x="1168260" y="213331"/>
                  </a:cubicBezTo>
                  <a:cubicBezTo>
                    <a:pt x="1200617" y="219570"/>
                    <a:pt x="1233954" y="230086"/>
                    <a:pt x="1265273" y="214141"/>
                  </a:cubicBezTo>
                  <a:cubicBezTo>
                    <a:pt x="1271359" y="210969"/>
                    <a:pt x="1277245" y="207359"/>
                    <a:pt x="1282789" y="203235"/>
                  </a:cubicBezTo>
                  <a:cubicBezTo>
                    <a:pt x="1295019" y="189833"/>
                    <a:pt x="1302868" y="172974"/>
                    <a:pt x="1309697" y="156077"/>
                  </a:cubicBezTo>
                  <a:cubicBezTo>
                    <a:pt x="1316164" y="138084"/>
                    <a:pt x="1322804" y="120196"/>
                    <a:pt x="1328604" y="102070"/>
                  </a:cubicBezTo>
                  <a:cubicBezTo>
                    <a:pt x="1333262" y="87563"/>
                    <a:pt x="1337358" y="72885"/>
                    <a:pt x="1340415" y="57874"/>
                  </a:cubicBezTo>
                  <a:cubicBezTo>
                    <a:pt x="1340910" y="55350"/>
                    <a:pt x="1341368" y="52826"/>
                    <a:pt x="1341787" y="50311"/>
                  </a:cubicBezTo>
                  <a:cubicBezTo>
                    <a:pt x="1342882" y="43815"/>
                    <a:pt x="1343740" y="37328"/>
                    <a:pt x="1344368" y="30851"/>
                  </a:cubicBezTo>
                  <a:cubicBezTo>
                    <a:pt x="1344835" y="26060"/>
                    <a:pt x="1345187" y="21250"/>
                    <a:pt x="1345406" y="16450"/>
                  </a:cubicBezTo>
                  <a:cubicBezTo>
                    <a:pt x="1345654" y="10982"/>
                    <a:pt x="1345749" y="5515"/>
                    <a:pt x="1345692" y="0"/>
                  </a:cubicBezTo>
                  <a:lnTo>
                    <a:pt x="1351950" y="0"/>
                  </a:lnTo>
                  <a:cubicBezTo>
                    <a:pt x="1352150" y="5105"/>
                    <a:pt x="1352159" y="10201"/>
                    <a:pt x="1351979" y="1528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41"/>
            <p:cNvSpPr/>
            <p:nvPr/>
          </p:nvSpPr>
          <p:spPr>
            <a:xfrm>
              <a:off x="4565160" y="1185840"/>
              <a:ext cx="1503236" cy="962701"/>
            </a:xfrm>
            <a:custGeom>
              <a:rect b="b" l="l" r="r" t="t"/>
              <a:pathLst>
                <a:path extrusionOk="0" h="962701" w="1503236">
                  <a:moveTo>
                    <a:pt x="1503226" y="0"/>
                  </a:moveTo>
                  <a:cubicBezTo>
                    <a:pt x="1500245" y="2562"/>
                    <a:pt x="1497339" y="5153"/>
                    <a:pt x="1494482" y="7763"/>
                  </a:cubicBezTo>
                  <a:cubicBezTo>
                    <a:pt x="1488777" y="12992"/>
                    <a:pt x="1483290" y="18336"/>
                    <a:pt x="1478033" y="23889"/>
                  </a:cubicBezTo>
                  <a:cubicBezTo>
                    <a:pt x="1471393" y="30880"/>
                    <a:pt x="1465088" y="38186"/>
                    <a:pt x="1459097" y="45987"/>
                  </a:cubicBezTo>
                  <a:cubicBezTo>
                    <a:pt x="1455182" y="51064"/>
                    <a:pt x="1451410" y="56340"/>
                    <a:pt x="1447743" y="61874"/>
                  </a:cubicBezTo>
                  <a:cubicBezTo>
                    <a:pt x="1441495" y="71314"/>
                    <a:pt x="1435580" y="81496"/>
                    <a:pt x="1429950" y="92631"/>
                  </a:cubicBezTo>
                  <a:cubicBezTo>
                    <a:pt x="1422359" y="107432"/>
                    <a:pt x="1416034" y="122882"/>
                    <a:pt x="1409167" y="138055"/>
                  </a:cubicBezTo>
                  <a:cubicBezTo>
                    <a:pt x="1399947" y="159068"/>
                    <a:pt x="1389783" y="180194"/>
                    <a:pt x="1377401" y="199568"/>
                  </a:cubicBezTo>
                  <a:cubicBezTo>
                    <a:pt x="1365380" y="218370"/>
                    <a:pt x="1351264" y="235515"/>
                    <a:pt x="1333872" y="249307"/>
                  </a:cubicBezTo>
                  <a:cubicBezTo>
                    <a:pt x="1307030" y="269262"/>
                    <a:pt x="1275912" y="281111"/>
                    <a:pt x="1246403" y="295847"/>
                  </a:cubicBezTo>
                  <a:cubicBezTo>
                    <a:pt x="1216676" y="311182"/>
                    <a:pt x="1187910" y="328498"/>
                    <a:pt x="1159012" y="345453"/>
                  </a:cubicBezTo>
                  <a:cubicBezTo>
                    <a:pt x="1135847" y="359645"/>
                    <a:pt x="1113968" y="375190"/>
                    <a:pt x="1091279" y="390077"/>
                  </a:cubicBezTo>
                  <a:cubicBezTo>
                    <a:pt x="1062981" y="409327"/>
                    <a:pt x="1032072" y="424186"/>
                    <a:pt x="999820" y="434540"/>
                  </a:cubicBezTo>
                  <a:cubicBezTo>
                    <a:pt x="973236" y="443665"/>
                    <a:pt x="945261" y="447923"/>
                    <a:pt x="917295" y="446846"/>
                  </a:cubicBezTo>
                  <a:cubicBezTo>
                    <a:pt x="885901" y="445856"/>
                    <a:pt x="854659" y="442112"/>
                    <a:pt x="823370" y="439464"/>
                  </a:cubicBezTo>
                  <a:cubicBezTo>
                    <a:pt x="802462" y="437521"/>
                    <a:pt x="781431" y="436407"/>
                    <a:pt x="760476" y="438445"/>
                  </a:cubicBezTo>
                  <a:cubicBezTo>
                    <a:pt x="746170" y="439617"/>
                    <a:pt x="731920" y="441865"/>
                    <a:pt x="717909" y="445075"/>
                  </a:cubicBezTo>
                  <a:cubicBezTo>
                    <a:pt x="692248" y="451314"/>
                    <a:pt x="667303" y="460705"/>
                    <a:pt x="641252" y="465163"/>
                  </a:cubicBezTo>
                  <a:cubicBezTo>
                    <a:pt x="615677" y="469306"/>
                    <a:pt x="588197" y="469021"/>
                    <a:pt x="564814" y="456105"/>
                  </a:cubicBezTo>
                  <a:cubicBezTo>
                    <a:pt x="531924" y="438722"/>
                    <a:pt x="513188" y="403584"/>
                    <a:pt x="494290" y="372056"/>
                  </a:cubicBezTo>
                  <a:cubicBezTo>
                    <a:pt x="482584" y="352044"/>
                    <a:pt x="472192" y="331518"/>
                    <a:pt x="456209" y="314954"/>
                  </a:cubicBezTo>
                  <a:cubicBezTo>
                    <a:pt x="445960" y="305295"/>
                    <a:pt x="432978" y="296418"/>
                    <a:pt x="418729" y="296761"/>
                  </a:cubicBezTo>
                  <a:cubicBezTo>
                    <a:pt x="399250" y="297742"/>
                    <a:pt x="380429" y="308972"/>
                    <a:pt x="364760" y="320450"/>
                  </a:cubicBezTo>
                  <a:cubicBezTo>
                    <a:pt x="357407" y="325993"/>
                    <a:pt x="350444" y="331994"/>
                    <a:pt x="343805" y="338347"/>
                  </a:cubicBezTo>
                  <a:cubicBezTo>
                    <a:pt x="327593" y="353863"/>
                    <a:pt x="313268" y="371475"/>
                    <a:pt x="299790" y="389706"/>
                  </a:cubicBezTo>
                  <a:cubicBezTo>
                    <a:pt x="296742" y="393830"/>
                    <a:pt x="293732" y="397993"/>
                    <a:pt x="290751" y="402155"/>
                  </a:cubicBezTo>
                  <a:cubicBezTo>
                    <a:pt x="271520" y="428063"/>
                    <a:pt x="254203" y="454990"/>
                    <a:pt x="243307" y="485804"/>
                  </a:cubicBezTo>
                  <a:cubicBezTo>
                    <a:pt x="239163" y="497386"/>
                    <a:pt x="236277" y="509159"/>
                    <a:pt x="235477" y="521046"/>
                  </a:cubicBezTo>
                  <a:cubicBezTo>
                    <a:pt x="234753" y="531686"/>
                    <a:pt x="235706" y="542430"/>
                    <a:pt x="238916" y="553203"/>
                  </a:cubicBezTo>
                  <a:cubicBezTo>
                    <a:pt x="239154" y="554069"/>
                    <a:pt x="239401" y="554927"/>
                    <a:pt x="239668" y="555784"/>
                  </a:cubicBezTo>
                  <a:cubicBezTo>
                    <a:pt x="244840" y="572805"/>
                    <a:pt x="254137" y="587997"/>
                    <a:pt x="263261" y="602961"/>
                  </a:cubicBezTo>
                  <a:cubicBezTo>
                    <a:pt x="269510" y="613296"/>
                    <a:pt x="275692" y="623678"/>
                    <a:pt x="281340" y="634394"/>
                  </a:cubicBezTo>
                  <a:cubicBezTo>
                    <a:pt x="317144" y="703355"/>
                    <a:pt x="337595" y="790299"/>
                    <a:pt x="304981" y="864680"/>
                  </a:cubicBezTo>
                  <a:cubicBezTo>
                    <a:pt x="300257" y="875243"/>
                    <a:pt x="295284" y="885730"/>
                    <a:pt x="289150" y="895483"/>
                  </a:cubicBezTo>
                  <a:cubicBezTo>
                    <a:pt x="279235" y="910590"/>
                    <a:pt x="267357" y="924458"/>
                    <a:pt x="253346" y="935507"/>
                  </a:cubicBezTo>
                  <a:cubicBezTo>
                    <a:pt x="246431" y="940956"/>
                    <a:pt x="239335" y="946214"/>
                    <a:pt x="231638" y="950414"/>
                  </a:cubicBezTo>
                  <a:cubicBezTo>
                    <a:pt x="215760" y="958739"/>
                    <a:pt x="197891" y="962701"/>
                    <a:pt x="180165" y="962225"/>
                  </a:cubicBezTo>
                  <a:cubicBezTo>
                    <a:pt x="151076" y="960387"/>
                    <a:pt x="126235" y="943537"/>
                    <a:pt x="107328" y="921077"/>
                  </a:cubicBezTo>
                  <a:cubicBezTo>
                    <a:pt x="103670" y="916810"/>
                    <a:pt x="100251" y="912362"/>
                    <a:pt x="97012" y="907780"/>
                  </a:cubicBezTo>
                  <a:cubicBezTo>
                    <a:pt x="89725" y="897512"/>
                    <a:pt x="83334" y="886558"/>
                    <a:pt x="77229" y="875433"/>
                  </a:cubicBezTo>
                  <a:cubicBezTo>
                    <a:pt x="71952" y="865813"/>
                    <a:pt x="66885" y="856040"/>
                    <a:pt x="61636" y="846468"/>
                  </a:cubicBezTo>
                  <a:cubicBezTo>
                    <a:pt x="61608" y="846411"/>
                    <a:pt x="61570" y="846344"/>
                    <a:pt x="61541" y="846287"/>
                  </a:cubicBezTo>
                  <a:cubicBezTo>
                    <a:pt x="55540" y="835095"/>
                    <a:pt x="49282" y="824036"/>
                    <a:pt x="42996" y="813016"/>
                  </a:cubicBezTo>
                  <a:cubicBezTo>
                    <a:pt x="39291" y="806729"/>
                    <a:pt x="35700" y="800367"/>
                    <a:pt x="31747" y="794242"/>
                  </a:cubicBezTo>
                  <a:cubicBezTo>
                    <a:pt x="27946" y="789346"/>
                    <a:pt x="23860" y="784708"/>
                    <a:pt x="19498" y="780355"/>
                  </a:cubicBezTo>
                  <a:cubicBezTo>
                    <a:pt x="13402" y="774535"/>
                    <a:pt x="6925" y="768972"/>
                    <a:pt x="0" y="764143"/>
                  </a:cubicBezTo>
                  <a:lnTo>
                    <a:pt x="0" y="755533"/>
                  </a:lnTo>
                  <a:cubicBezTo>
                    <a:pt x="9392" y="761152"/>
                    <a:pt x="18031" y="768344"/>
                    <a:pt x="25708" y="776773"/>
                  </a:cubicBezTo>
                  <a:cubicBezTo>
                    <a:pt x="29737" y="781060"/>
                    <a:pt x="33633" y="785498"/>
                    <a:pt x="37224" y="790194"/>
                  </a:cubicBezTo>
                  <a:cubicBezTo>
                    <a:pt x="40643" y="795414"/>
                    <a:pt x="43901" y="800719"/>
                    <a:pt x="47177" y="806025"/>
                  </a:cubicBezTo>
                  <a:cubicBezTo>
                    <a:pt x="54483" y="817902"/>
                    <a:pt x="61236" y="830142"/>
                    <a:pt x="67866" y="842458"/>
                  </a:cubicBezTo>
                  <a:cubicBezTo>
                    <a:pt x="72819" y="851640"/>
                    <a:pt x="77714" y="860850"/>
                    <a:pt x="82734" y="869985"/>
                  </a:cubicBezTo>
                  <a:cubicBezTo>
                    <a:pt x="87525" y="878691"/>
                    <a:pt x="92431" y="887320"/>
                    <a:pt x="97631" y="895779"/>
                  </a:cubicBezTo>
                  <a:cubicBezTo>
                    <a:pt x="98736" y="897627"/>
                    <a:pt x="99889" y="899465"/>
                    <a:pt x="101070" y="901265"/>
                  </a:cubicBezTo>
                  <a:cubicBezTo>
                    <a:pt x="107213" y="910647"/>
                    <a:pt x="114262" y="919372"/>
                    <a:pt x="121996" y="927354"/>
                  </a:cubicBezTo>
                  <a:cubicBezTo>
                    <a:pt x="137836" y="942727"/>
                    <a:pt x="155667" y="953233"/>
                    <a:pt x="177432" y="955462"/>
                  </a:cubicBezTo>
                  <a:cubicBezTo>
                    <a:pt x="191157" y="956386"/>
                    <a:pt x="204930" y="953929"/>
                    <a:pt x="217884" y="949204"/>
                  </a:cubicBezTo>
                  <a:cubicBezTo>
                    <a:pt x="223904" y="947147"/>
                    <a:pt x="229629" y="944242"/>
                    <a:pt x="235020" y="940775"/>
                  </a:cubicBezTo>
                  <a:cubicBezTo>
                    <a:pt x="243802" y="935060"/>
                    <a:pt x="252308" y="928840"/>
                    <a:pt x="259947" y="921544"/>
                  </a:cubicBezTo>
                  <a:cubicBezTo>
                    <a:pt x="267414" y="914305"/>
                    <a:pt x="274044" y="906151"/>
                    <a:pt x="280140" y="897627"/>
                  </a:cubicBezTo>
                  <a:cubicBezTo>
                    <a:pt x="289760" y="883453"/>
                    <a:pt x="296970" y="867632"/>
                    <a:pt x="303047" y="851506"/>
                  </a:cubicBezTo>
                  <a:cubicBezTo>
                    <a:pt x="312268" y="827151"/>
                    <a:pt x="314725" y="800862"/>
                    <a:pt x="314049" y="774840"/>
                  </a:cubicBezTo>
                  <a:cubicBezTo>
                    <a:pt x="313687" y="744950"/>
                    <a:pt x="306286" y="715775"/>
                    <a:pt x="296580" y="687838"/>
                  </a:cubicBezTo>
                  <a:cubicBezTo>
                    <a:pt x="288922" y="665836"/>
                    <a:pt x="278854" y="643976"/>
                    <a:pt x="267205" y="624154"/>
                  </a:cubicBezTo>
                  <a:cubicBezTo>
                    <a:pt x="254841" y="602942"/>
                    <a:pt x="240449" y="582892"/>
                    <a:pt x="232610" y="560108"/>
                  </a:cubicBezTo>
                  <a:cubicBezTo>
                    <a:pt x="228886" y="549326"/>
                    <a:pt x="226638" y="537924"/>
                    <a:pt x="226781" y="525494"/>
                  </a:cubicBezTo>
                  <a:lnTo>
                    <a:pt x="226781" y="525094"/>
                  </a:lnTo>
                  <a:cubicBezTo>
                    <a:pt x="227076" y="504273"/>
                    <a:pt x="234153" y="484280"/>
                    <a:pt x="242859" y="465801"/>
                  </a:cubicBezTo>
                  <a:cubicBezTo>
                    <a:pt x="253508" y="443522"/>
                    <a:pt x="267129" y="422967"/>
                    <a:pt x="281073" y="402850"/>
                  </a:cubicBezTo>
                  <a:cubicBezTo>
                    <a:pt x="286960" y="394383"/>
                    <a:pt x="292922" y="385963"/>
                    <a:pt x="299085" y="377704"/>
                  </a:cubicBezTo>
                  <a:cubicBezTo>
                    <a:pt x="309220" y="364074"/>
                    <a:pt x="319869" y="350863"/>
                    <a:pt x="331508" y="338595"/>
                  </a:cubicBezTo>
                  <a:cubicBezTo>
                    <a:pt x="335156" y="334909"/>
                    <a:pt x="339147" y="331013"/>
                    <a:pt x="343424" y="327108"/>
                  </a:cubicBezTo>
                  <a:cubicBezTo>
                    <a:pt x="370399" y="302400"/>
                    <a:pt x="408518" y="276768"/>
                    <a:pt x="441779" y="294418"/>
                  </a:cubicBezTo>
                  <a:cubicBezTo>
                    <a:pt x="453781" y="300590"/>
                    <a:pt x="464315" y="309715"/>
                    <a:pt x="472459" y="320831"/>
                  </a:cubicBezTo>
                  <a:cubicBezTo>
                    <a:pt x="480231" y="331584"/>
                    <a:pt x="487013" y="343129"/>
                    <a:pt x="493452" y="354797"/>
                  </a:cubicBezTo>
                  <a:cubicBezTo>
                    <a:pt x="508845" y="381743"/>
                    <a:pt x="523265" y="409385"/>
                    <a:pt x="544744" y="431530"/>
                  </a:cubicBezTo>
                  <a:cubicBezTo>
                    <a:pt x="565032" y="450933"/>
                    <a:pt x="588216" y="460248"/>
                    <a:pt x="615639" y="459086"/>
                  </a:cubicBezTo>
                  <a:cubicBezTo>
                    <a:pt x="649938" y="458305"/>
                    <a:pt x="682190" y="444551"/>
                    <a:pt x="715451" y="437350"/>
                  </a:cubicBezTo>
                  <a:cubicBezTo>
                    <a:pt x="735111" y="433178"/>
                    <a:pt x="755152" y="431082"/>
                    <a:pt x="775173" y="430273"/>
                  </a:cubicBezTo>
                  <a:cubicBezTo>
                    <a:pt x="816388" y="429473"/>
                    <a:pt x="857307" y="436445"/>
                    <a:pt x="898407" y="438579"/>
                  </a:cubicBezTo>
                  <a:cubicBezTo>
                    <a:pt x="919486" y="440112"/>
                    <a:pt x="940698" y="439722"/>
                    <a:pt x="961606" y="436350"/>
                  </a:cubicBezTo>
                  <a:cubicBezTo>
                    <a:pt x="987771" y="431740"/>
                    <a:pt x="1012812" y="421843"/>
                    <a:pt x="1037139" y="410994"/>
                  </a:cubicBezTo>
                  <a:cubicBezTo>
                    <a:pt x="1050293" y="404927"/>
                    <a:pt x="1063190" y="397897"/>
                    <a:pt x="1075430" y="390068"/>
                  </a:cubicBezTo>
                  <a:cubicBezTo>
                    <a:pt x="1102414" y="372542"/>
                    <a:pt x="1128331" y="353225"/>
                    <a:pt x="1155735" y="336385"/>
                  </a:cubicBezTo>
                  <a:cubicBezTo>
                    <a:pt x="1184386" y="319011"/>
                    <a:pt x="1212971" y="301314"/>
                    <a:pt x="1243041" y="286722"/>
                  </a:cubicBezTo>
                  <a:cubicBezTo>
                    <a:pt x="1273550" y="272129"/>
                    <a:pt x="1305792" y="260175"/>
                    <a:pt x="1332624" y="238554"/>
                  </a:cubicBezTo>
                  <a:cubicBezTo>
                    <a:pt x="1343063" y="229400"/>
                    <a:pt x="1352302" y="218980"/>
                    <a:pt x="1360618" y="207750"/>
                  </a:cubicBezTo>
                  <a:cubicBezTo>
                    <a:pt x="1370847" y="193967"/>
                    <a:pt x="1379668" y="178965"/>
                    <a:pt x="1387545" y="163649"/>
                  </a:cubicBezTo>
                  <a:cubicBezTo>
                    <a:pt x="1398470" y="142427"/>
                    <a:pt x="1406671" y="119834"/>
                    <a:pt x="1416510" y="98069"/>
                  </a:cubicBezTo>
                  <a:cubicBezTo>
                    <a:pt x="1421997" y="86192"/>
                    <a:pt x="1428197" y="74686"/>
                    <a:pt x="1435055" y="63617"/>
                  </a:cubicBezTo>
                  <a:cubicBezTo>
                    <a:pt x="1439085" y="57112"/>
                    <a:pt x="1443342" y="50759"/>
                    <a:pt x="1447829" y="44577"/>
                  </a:cubicBezTo>
                  <a:cubicBezTo>
                    <a:pt x="1449191" y="42682"/>
                    <a:pt x="1450581" y="40796"/>
                    <a:pt x="1452001" y="38938"/>
                  </a:cubicBezTo>
                  <a:cubicBezTo>
                    <a:pt x="1456182" y="33452"/>
                    <a:pt x="1460611" y="28213"/>
                    <a:pt x="1465231" y="23174"/>
                  </a:cubicBezTo>
                  <a:cubicBezTo>
                    <a:pt x="1470212" y="17726"/>
                    <a:pt x="1475423" y="12516"/>
                    <a:pt x="1480804" y="7496"/>
                  </a:cubicBezTo>
                  <a:cubicBezTo>
                    <a:pt x="1483519" y="4953"/>
                    <a:pt x="1486281" y="2448"/>
                    <a:pt x="1489072" y="10"/>
                  </a:cubicBezTo>
                  <a:lnTo>
                    <a:pt x="1503236" y="1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41"/>
            <p:cNvSpPr/>
            <p:nvPr/>
          </p:nvSpPr>
          <p:spPr>
            <a:xfrm>
              <a:off x="4565160" y="1185840"/>
              <a:ext cx="1306744" cy="660598"/>
            </a:xfrm>
            <a:custGeom>
              <a:rect b="b" l="l" r="r" t="t"/>
              <a:pathLst>
                <a:path extrusionOk="0" h="662254" w="1306744">
                  <a:moveTo>
                    <a:pt x="1306744" y="41138"/>
                  </a:moveTo>
                  <a:cubicBezTo>
                    <a:pt x="1306725" y="47844"/>
                    <a:pt x="1306592" y="54550"/>
                    <a:pt x="1306287" y="61246"/>
                  </a:cubicBezTo>
                  <a:cubicBezTo>
                    <a:pt x="1305821" y="71857"/>
                    <a:pt x="1304944" y="82448"/>
                    <a:pt x="1303468" y="92993"/>
                  </a:cubicBezTo>
                  <a:cubicBezTo>
                    <a:pt x="1302306" y="101584"/>
                    <a:pt x="1301020" y="110214"/>
                    <a:pt x="1299448" y="118786"/>
                  </a:cubicBezTo>
                  <a:cubicBezTo>
                    <a:pt x="1296276" y="136227"/>
                    <a:pt x="1291904" y="153419"/>
                    <a:pt x="1284903" y="169583"/>
                  </a:cubicBezTo>
                  <a:cubicBezTo>
                    <a:pt x="1276093" y="188871"/>
                    <a:pt x="1259348" y="204435"/>
                    <a:pt x="1239469" y="209902"/>
                  </a:cubicBezTo>
                  <a:cubicBezTo>
                    <a:pt x="1227001" y="213455"/>
                    <a:pt x="1213923" y="212331"/>
                    <a:pt x="1201417" y="209560"/>
                  </a:cubicBezTo>
                  <a:cubicBezTo>
                    <a:pt x="1193292" y="207597"/>
                    <a:pt x="1185329" y="204997"/>
                    <a:pt x="1177385" y="202263"/>
                  </a:cubicBezTo>
                  <a:cubicBezTo>
                    <a:pt x="1168451" y="199206"/>
                    <a:pt x="1159554" y="195996"/>
                    <a:pt x="1150525" y="193405"/>
                  </a:cubicBezTo>
                  <a:cubicBezTo>
                    <a:pt x="1138009" y="189519"/>
                    <a:pt x="1125245" y="186414"/>
                    <a:pt x="1112358" y="184204"/>
                  </a:cubicBezTo>
                  <a:cubicBezTo>
                    <a:pt x="1105548" y="183032"/>
                    <a:pt x="1098690" y="182108"/>
                    <a:pt x="1091822" y="181461"/>
                  </a:cubicBezTo>
                  <a:cubicBezTo>
                    <a:pt x="1075106" y="179870"/>
                    <a:pt x="1058256" y="179861"/>
                    <a:pt x="1041559" y="181661"/>
                  </a:cubicBezTo>
                  <a:cubicBezTo>
                    <a:pt x="1026186" y="183537"/>
                    <a:pt x="1011060" y="188214"/>
                    <a:pt x="997591" y="196301"/>
                  </a:cubicBezTo>
                  <a:cubicBezTo>
                    <a:pt x="994696" y="198215"/>
                    <a:pt x="991905" y="200244"/>
                    <a:pt x="989190" y="202387"/>
                  </a:cubicBezTo>
                  <a:cubicBezTo>
                    <a:pt x="979427" y="210064"/>
                    <a:pt x="970683" y="219056"/>
                    <a:pt x="962216" y="228343"/>
                  </a:cubicBezTo>
                  <a:cubicBezTo>
                    <a:pt x="955853" y="235334"/>
                    <a:pt x="949633" y="242478"/>
                    <a:pt x="943251" y="249365"/>
                  </a:cubicBezTo>
                  <a:cubicBezTo>
                    <a:pt x="941270" y="251603"/>
                    <a:pt x="939279" y="253851"/>
                    <a:pt x="937289" y="256089"/>
                  </a:cubicBezTo>
                  <a:lnTo>
                    <a:pt x="937289" y="256089"/>
                  </a:lnTo>
                  <a:cubicBezTo>
                    <a:pt x="931326" y="262823"/>
                    <a:pt x="925344" y="269529"/>
                    <a:pt x="919124" y="275987"/>
                  </a:cubicBezTo>
                  <a:cubicBezTo>
                    <a:pt x="914191" y="281178"/>
                    <a:pt x="909076" y="286169"/>
                    <a:pt x="903818" y="290979"/>
                  </a:cubicBezTo>
                  <a:cubicBezTo>
                    <a:pt x="884882" y="308239"/>
                    <a:pt x="863918" y="323012"/>
                    <a:pt x="841696" y="335261"/>
                  </a:cubicBezTo>
                  <a:cubicBezTo>
                    <a:pt x="812483" y="351444"/>
                    <a:pt x="781307" y="367170"/>
                    <a:pt x="747598" y="367484"/>
                  </a:cubicBezTo>
                  <a:cubicBezTo>
                    <a:pt x="729329" y="367627"/>
                    <a:pt x="710451" y="364979"/>
                    <a:pt x="694096" y="356016"/>
                  </a:cubicBezTo>
                  <a:cubicBezTo>
                    <a:pt x="650843" y="330165"/>
                    <a:pt x="636584" y="269748"/>
                    <a:pt x="619277" y="224314"/>
                  </a:cubicBezTo>
                  <a:cubicBezTo>
                    <a:pt x="603723" y="184728"/>
                    <a:pt x="581539" y="147304"/>
                    <a:pt x="551669" y="117843"/>
                  </a:cubicBezTo>
                  <a:cubicBezTo>
                    <a:pt x="544316" y="110747"/>
                    <a:pt x="536038" y="104842"/>
                    <a:pt x="527456" y="99508"/>
                  </a:cubicBezTo>
                  <a:cubicBezTo>
                    <a:pt x="500663" y="82696"/>
                    <a:pt x="471135" y="71161"/>
                    <a:pt x="440922" y="63151"/>
                  </a:cubicBezTo>
                  <a:cubicBezTo>
                    <a:pt x="419462" y="57731"/>
                    <a:pt x="397564" y="55369"/>
                    <a:pt x="375618" y="53445"/>
                  </a:cubicBezTo>
                  <a:cubicBezTo>
                    <a:pt x="362836" y="52321"/>
                    <a:pt x="350034" y="51349"/>
                    <a:pt x="337290" y="50016"/>
                  </a:cubicBezTo>
                  <a:cubicBezTo>
                    <a:pt x="335804" y="49863"/>
                    <a:pt x="334308" y="49730"/>
                    <a:pt x="332813" y="49568"/>
                  </a:cubicBezTo>
                  <a:cubicBezTo>
                    <a:pt x="313230" y="47635"/>
                    <a:pt x="293646" y="45453"/>
                    <a:pt x="274025" y="43853"/>
                  </a:cubicBezTo>
                  <a:cubicBezTo>
                    <a:pt x="266414" y="43234"/>
                    <a:pt x="258813" y="42701"/>
                    <a:pt x="251184" y="42310"/>
                  </a:cubicBezTo>
                  <a:cubicBezTo>
                    <a:pt x="210617" y="40119"/>
                    <a:pt x="161915" y="47473"/>
                    <a:pt x="139103" y="87030"/>
                  </a:cubicBezTo>
                  <a:cubicBezTo>
                    <a:pt x="132788" y="98174"/>
                    <a:pt x="129235" y="110700"/>
                    <a:pt x="127349" y="123463"/>
                  </a:cubicBezTo>
                  <a:cubicBezTo>
                    <a:pt x="125416" y="136884"/>
                    <a:pt x="126625" y="150571"/>
                    <a:pt x="129883" y="163659"/>
                  </a:cubicBezTo>
                  <a:cubicBezTo>
                    <a:pt x="132779" y="174927"/>
                    <a:pt x="136808" y="185842"/>
                    <a:pt x="140818" y="196720"/>
                  </a:cubicBezTo>
                  <a:cubicBezTo>
                    <a:pt x="150971" y="223323"/>
                    <a:pt x="161354" y="249860"/>
                    <a:pt x="169431" y="277263"/>
                  </a:cubicBezTo>
                  <a:cubicBezTo>
                    <a:pt x="180137" y="311429"/>
                    <a:pt x="185699" y="346243"/>
                    <a:pt x="179308" y="381972"/>
                  </a:cubicBezTo>
                  <a:cubicBezTo>
                    <a:pt x="176184" y="401183"/>
                    <a:pt x="170259" y="419795"/>
                    <a:pt x="162725" y="437598"/>
                  </a:cubicBezTo>
                  <a:cubicBezTo>
                    <a:pt x="154876" y="456257"/>
                    <a:pt x="145456" y="474631"/>
                    <a:pt x="131550" y="489147"/>
                  </a:cubicBezTo>
                  <a:cubicBezTo>
                    <a:pt x="116767" y="504244"/>
                    <a:pt x="98650" y="515026"/>
                    <a:pt x="82325" y="528114"/>
                  </a:cubicBezTo>
                  <a:cubicBezTo>
                    <a:pt x="76476" y="532705"/>
                    <a:pt x="71095" y="537924"/>
                    <a:pt x="66684" y="544039"/>
                  </a:cubicBezTo>
                  <a:cubicBezTo>
                    <a:pt x="62646" y="549373"/>
                    <a:pt x="59512" y="555546"/>
                    <a:pt x="58322" y="562299"/>
                  </a:cubicBezTo>
                  <a:cubicBezTo>
                    <a:pt x="56893" y="571729"/>
                    <a:pt x="60188" y="580930"/>
                    <a:pt x="63475" y="589569"/>
                  </a:cubicBezTo>
                  <a:cubicBezTo>
                    <a:pt x="66703" y="597741"/>
                    <a:pt x="70132" y="605885"/>
                    <a:pt x="72276" y="614458"/>
                  </a:cubicBezTo>
                  <a:cubicBezTo>
                    <a:pt x="74543" y="624497"/>
                    <a:pt x="76457" y="635737"/>
                    <a:pt x="72009" y="645405"/>
                  </a:cubicBezTo>
                  <a:cubicBezTo>
                    <a:pt x="66075" y="657901"/>
                    <a:pt x="51235" y="662254"/>
                    <a:pt x="38767" y="660816"/>
                  </a:cubicBezTo>
                  <a:cubicBezTo>
                    <a:pt x="25165" y="659359"/>
                    <a:pt x="12440" y="653777"/>
                    <a:pt x="0" y="647995"/>
                  </a:cubicBezTo>
                  <a:lnTo>
                    <a:pt x="0" y="639251"/>
                  </a:lnTo>
                  <a:cubicBezTo>
                    <a:pt x="6725" y="642537"/>
                    <a:pt x="13516" y="645576"/>
                    <a:pt x="20345" y="648310"/>
                  </a:cubicBezTo>
                  <a:cubicBezTo>
                    <a:pt x="29080" y="651596"/>
                    <a:pt x="37814" y="654158"/>
                    <a:pt x="47063" y="653358"/>
                  </a:cubicBezTo>
                  <a:cubicBezTo>
                    <a:pt x="52959" y="652596"/>
                    <a:pt x="59322" y="650377"/>
                    <a:pt x="63255" y="645471"/>
                  </a:cubicBezTo>
                  <a:cubicBezTo>
                    <a:pt x="67227" y="640451"/>
                    <a:pt x="67113" y="633784"/>
                    <a:pt x="66532" y="627650"/>
                  </a:cubicBezTo>
                  <a:cubicBezTo>
                    <a:pt x="64351" y="605819"/>
                    <a:pt x="48797" y="587378"/>
                    <a:pt x="49587" y="565023"/>
                  </a:cubicBezTo>
                  <a:cubicBezTo>
                    <a:pt x="49959" y="554984"/>
                    <a:pt x="54702" y="545678"/>
                    <a:pt x="60770" y="538105"/>
                  </a:cubicBezTo>
                  <a:cubicBezTo>
                    <a:pt x="66151" y="530866"/>
                    <a:pt x="73133" y="525285"/>
                    <a:pt x="80077" y="519808"/>
                  </a:cubicBezTo>
                  <a:cubicBezTo>
                    <a:pt x="95250" y="507825"/>
                    <a:pt x="112043" y="497957"/>
                    <a:pt x="125806" y="484099"/>
                  </a:cubicBezTo>
                  <a:cubicBezTo>
                    <a:pt x="130854" y="478784"/>
                    <a:pt x="135312" y="472907"/>
                    <a:pt x="139436" y="466792"/>
                  </a:cubicBezTo>
                  <a:cubicBezTo>
                    <a:pt x="146695" y="455762"/>
                    <a:pt x="152000" y="443446"/>
                    <a:pt x="157058" y="431206"/>
                  </a:cubicBezTo>
                  <a:cubicBezTo>
                    <a:pt x="168831" y="401765"/>
                    <a:pt x="177413" y="369599"/>
                    <a:pt x="173898" y="337423"/>
                  </a:cubicBezTo>
                  <a:cubicBezTo>
                    <a:pt x="167316" y="284293"/>
                    <a:pt x="144656" y="236430"/>
                    <a:pt x="127711" y="186547"/>
                  </a:cubicBezTo>
                  <a:cubicBezTo>
                    <a:pt x="120948" y="166688"/>
                    <a:pt x="115548" y="145561"/>
                    <a:pt x="117881" y="124320"/>
                  </a:cubicBezTo>
                  <a:cubicBezTo>
                    <a:pt x="120929" y="95964"/>
                    <a:pt x="133607" y="69780"/>
                    <a:pt x="156686" y="53826"/>
                  </a:cubicBezTo>
                  <a:cubicBezTo>
                    <a:pt x="186471" y="33299"/>
                    <a:pt x="223818" y="31004"/>
                    <a:pt x="258432" y="33547"/>
                  </a:cubicBezTo>
                  <a:cubicBezTo>
                    <a:pt x="264424" y="33966"/>
                    <a:pt x="270424" y="34404"/>
                    <a:pt x="276416" y="34871"/>
                  </a:cubicBezTo>
                  <a:cubicBezTo>
                    <a:pt x="297466" y="36471"/>
                    <a:pt x="318506" y="38281"/>
                    <a:pt x="339538" y="40167"/>
                  </a:cubicBezTo>
                  <a:cubicBezTo>
                    <a:pt x="352873" y="41367"/>
                    <a:pt x="366208" y="42605"/>
                    <a:pt x="379543" y="43844"/>
                  </a:cubicBezTo>
                  <a:cubicBezTo>
                    <a:pt x="379676" y="43844"/>
                    <a:pt x="379800" y="43872"/>
                    <a:pt x="379933" y="43872"/>
                  </a:cubicBezTo>
                  <a:cubicBezTo>
                    <a:pt x="399107" y="45672"/>
                    <a:pt x="418281" y="47825"/>
                    <a:pt x="437169" y="51873"/>
                  </a:cubicBezTo>
                  <a:cubicBezTo>
                    <a:pt x="449151" y="54445"/>
                    <a:pt x="460867" y="58198"/>
                    <a:pt x="472507" y="62074"/>
                  </a:cubicBezTo>
                  <a:cubicBezTo>
                    <a:pt x="509207" y="74876"/>
                    <a:pt x="545801" y="93402"/>
                    <a:pt x="571271" y="124749"/>
                  </a:cubicBezTo>
                  <a:cubicBezTo>
                    <a:pt x="596913" y="155429"/>
                    <a:pt x="616734" y="191510"/>
                    <a:pt x="630031" y="229800"/>
                  </a:cubicBezTo>
                  <a:cubicBezTo>
                    <a:pt x="641061" y="262499"/>
                    <a:pt x="650310" y="297142"/>
                    <a:pt x="670074" y="325412"/>
                  </a:cubicBezTo>
                  <a:cubicBezTo>
                    <a:pt x="685057" y="346262"/>
                    <a:pt x="703945" y="355968"/>
                    <a:pt x="728282" y="359721"/>
                  </a:cubicBezTo>
                  <a:cubicBezTo>
                    <a:pt x="753923" y="364150"/>
                    <a:pt x="778954" y="359235"/>
                    <a:pt x="802672" y="348891"/>
                  </a:cubicBezTo>
                  <a:cubicBezTo>
                    <a:pt x="838095" y="333661"/>
                    <a:pt x="872071" y="313792"/>
                    <a:pt x="900655" y="286893"/>
                  </a:cubicBezTo>
                  <a:cubicBezTo>
                    <a:pt x="901179" y="286417"/>
                    <a:pt x="901694" y="285931"/>
                    <a:pt x="902199" y="285436"/>
                  </a:cubicBezTo>
                  <a:cubicBezTo>
                    <a:pt x="914010" y="274368"/>
                    <a:pt x="924935" y="262490"/>
                    <a:pt x="935698" y="250441"/>
                  </a:cubicBezTo>
                  <a:cubicBezTo>
                    <a:pt x="943384" y="241840"/>
                    <a:pt x="950985" y="233162"/>
                    <a:pt x="958768" y="224609"/>
                  </a:cubicBezTo>
                  <a:cubicBezTo>
                    <a:pt x="961368" y="221752"/>
                    <a:pt x="963987" y="218894"/>
                    <a:pt x="966635" y="216075"/>
                  </a:cubicBezTo>
                  <a:cubicBezTo>
                    <a:pt x="972407" y="210017"/>
                    <a:pt x="978208" y="203873"/>
                    <a:pt x="984590" y="198501"/>
                  </a:cubicBezTo>
                  <a:cubicBezTo>
                    <a:pt x="987704" y="195872"/>
                    <a:pt x="990952" y="193434"/>
                    <a:pt x="994410" y="191281"/>
                  </a:cubicBezTo>
                  <a:cubicBezTo>
                    <a:pt x="1017832" y="176632"/>
                    <a:pt x="1045807" y="173117"/>
                    <a:pt x="1072629" y="173946"/>
                  </a:cubicBezTo>
                  <a:cubicBezTo>
                    <a:pt x="1081526" y="174088"/>
                    <a:pt x="1090403" y="174755"/>
                    <a:pt x="1099214" y="175879"/>
                  </a:cubicBezTo>
                  <a:cubicBezTo>
                    <a:pt x="1106014" y="176736"/>
                    <a:pt x="1112787" y="177860"/>
                    <a:pt x="1119512" y="179213"/>
                  </a:cubicBezTo>
                  <a:cubicBezTo>
                    <a:pt x="1133275" y="181975"/>
                    <a:pt x="1146896" y="185661"/>
                    <a:pt x="1160288" y="189900"/>
                  </a:cubicBezTo>
                  <a:cubicBezTo>
                    <a:pt x="1168184" y="192300"/>
                    <a:pt x="1175985" y="195091"/>
                    <a:pt x="1183843" y="197653"/>
                  </a:cubicBezTo>
                  <a:cubicBezTo>
                    <a:pt x="1192768" y="200568"/>
                    <a:pt x="1201750" y="203197"/>
                    <a:pt x="1211027" y="204645"/>
                  </a:cubicBezTo>
                  <a:cubicBezTo>
                    <a:pt x="1217390" y="205588"/>
                    <a:pt x="1223848" y="206121"/>
                    <a:pt x="1230259" y="205397"/>
                  </a:cubicBezTo>
                  <a:cubicBezTo>
                    <a:pt x="1238441" y="204378"/>
                    <a:pt x="1246337" y="201378"/>
                    <a:pt x="1253500" y="197129"/>
                  </a:cubicBezTo>
                  <a:cubicBezTo>
                    <a:pt x="1273026" y="185604"/>
                    <a:pt x="1283341" y="164716"/>
                    <a:pt x="1289066" y="142694"/>
                  </a:cubicBezTo>
                  <a:cubicBezTo>
                    <a:pt x="1290857" y="135922"/>
                    <a:pt x="1292428" y="129102"/>
                    <a:pt x="1293819" y="122225"/>
                  </a:cubicBezTo>
                  <a:cubicBezTo>
                    <a:pt x="1297734" y="102822"/>
                    <a:pt x="1300077" y="83087"/>
                    <a:pt x="1301077" y="63275"/>
                  </a:cubicBezTo>
                  <a:cubicBezTo>
                    <a:pt x="1301325" y="58369"/>
                    <a:pt x="1301486" y="53464"/>
                    <a:pt x="1301572" y="48558"/>
                  </a:cubicBezTo>
                  <a:cubicBezTo>
                    <a:pt x="1301601" y="46701"/>
                    <a:pt x="1301601" y="44825"/>
                    <a:pt x="1301601" y="42967"/>
                  </a:cubicBezTo>
                  <a:cubicBezTo>
                    <a:pt x="1301629" y="37319"/>
                    <a:pt x="1301572" y="31671"/>
                    <a:pt x="1301486" y="26022"/>
                  </a:cubicBezTo>
                  <a:cubicBezTo>
                    <a:pt x="1301353" y="17345"/>
                    <a:pt x="1301144" y="8677"/>
                    <a:pt x="1301001" y="0"/>
                  </a:cubicBezTo>
                  <a:lnTo>
                    <a:pt x="1305821" y="0"/>
                  </a:lnTo>
                  <a:cubicBezTo>
                    <a:pt x="1306106" y="8220"/>
                    <a:pt x="1306392" y="16440"/>
                    <a:pt x="1306544" y="24660"/>
                  </a:cubicBezTo>
                  <a:cubicBezTo>
                    <a:pt x="1306659" y="30156"/>
                    <a:pt x="1306716" y="35662"/>
                    <a:pt x="1306697" y="4115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42"/>
          <p:cNvSpPr txBox="1"/>
          <p:nvPr>
            <p:ph type="title"/>
          </p:nvPr>
        </p:nvSpPr>
        <p:spPr>
          <a:xfrm>
            <a:off x="422175" y="622350"/>
            <a:ext cx="49152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Bordering and Unbordering</a:t>
            </a:r>
            <a:endParaRPr i="1"/>
          </a:p>
        </p:txBody>
      </p:sp>
      <p:sp>
        <p:nvSpPr>
          <p:cNvPr id="699" name="Google Shape;699;p42"/>
          <p:cNvSpPr txBox="1"/>
          <p:nvPr>
            <p:ph idx="1" type="body"/>
          </p:nvPr>
        </p:nvSpPr>
        <p:spPr>
          <a:xfrm>
            <a:off x="1096575" y="1615409"/>
            <a:ext cx="4240800" cy="228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304800" lvl="0" marL="457200" rtl="0" algn="l">
              <a:spcBef>
                <a:spcPts val="0"/>
              </a:spcBef>
              <a:spcAft>
                <a:spcPts val="0"/>
              </a:spcAft>
              <a:buClr>
                <a:schemeClr val="accent1"/>
              </a:buClr>
              <a:buSzPts val="1200"/>
              <a:buChar char="●"/>
            </a:pPr>
            <a:r>
              <a:rPr lang="en">
                <a:solidFill>
                  <a:schemeClr val="dk1"/>
                </a:solidFill>
              </a:rPr>
              <a:t>Nature out there/culture here (Abram et al. 2020)</a:t>
            </a:r>
            <a:endParaRPr>
              <a:solidFill>
                <a:schemeClr val="dk1"/>
              </a:solidFill>
            </a:endParaRPr>
          </a:p>
          <a:p>
            <a:pPr indent="0" lvl="0" marL="457200" rtl="0" algn="l">
              <a:spcBef>
                <a:spcPts val="0"/>
              </a:spcBef>
              <a:spcAft>
                <a:spcPts val="0"/>
              </a:spcAft>
              <a:buNone/>
            </a:pPr>
            <a:r>
              <a:t/>
            </a:r>
            <a:endParaRPr>
              <a:solidFill>
                <a:schemeClr val="dk1"/>
              </a:solidFill>
            </a:endParaRPr>
          </a:p>
          <a:p>
            <a:pPr indent="-304800" lvl="0" marL="457200" rtl="0" algn="l">
              <a:spcBef>
                <a:spcPts val="0"/>
              </a:spcBef>
              <a:spcAft>
                <a:spcPts val="0"/>
              </a:spcAft>
              <a:buClr>
                <a:schemeClr val="accent1"/>
              </a:buClr>
              <a:buSzPts val="1200"/>
              <a:buChar char="●"/>
            </a:pPr>
            <a:r>
              <a:rPr lang="en">
                <a:solidFill>
                  <a:schemeClr val="dk1"/>
                </a:solidFill>
              </a:rPr>
              <a:t>Dichotomies as a bordering practice: everyday actions of “doing and undoing boundaries between the Self and the Other” (Tufi 2024: 137)</a:t>
            </a:r>
            <a:endParaRPr>
              <a:solidFill>
                <a:schemeClr val="dk1"/>
              </a:solidFill>
            </a:endParaRPr>
          </a:p>
          <a:p>
            <a:pPr indent="-304800" lvl="0" marL="457200" rtl="0" algn="l">
              <a:spcBef>
                <a:spcPts val="1000"/>
              </a:spcBef>
              <a:spcAft>
                <a:spcPts val="0"/>
              </a:spcAft>
              <a:buClr>
                <a:schemeClr val="accent1"/>
              </a:buClr>
              <a:buSzPts val="1200"/>
              <a:buChar char="●"/>
            </a:pPr>
            <a:r>
              <a:rPr lang="en">
                <a:solidFill>
                  <a:schemeClr val="dk1"/>
                </a:solidFill>
              </a:rPr>
              <a:t>Dichomoties as bordering narratives: constructed and negotiated through discourse </a:t>
            </a:r>
            <a:endParaRPr>
              <a:solidFill>
                <a:schemeClr val="dk1"/>
              </a:solidFill>
            </a:endParaRPr>
          </a:p>
          <a:p>
            <a:pPr indent="-304800" lvl="0" marL="457200" rtl="0" algn="l">
              <a:spcBef>
                <a:spcPts val="1000"/>
              </a:spcBef>
              <a:spcAft>
                <a:spcPts val="0"/>
              </a:spcAft>
              <a:buClr>
                <a:schemeClr val="accent1"/>
              </a:buClr>
              <a:buSzPts val="1200"/>
              <a:buChar char="●"/>
            </a:pPr>
            <a:r>
              <a:rPr lang="en">
                <a:solidFill>
                  <a:schemeClr val="dk1"/>
                </a:solidFill>
              </a:rPr>
              <a:t>An ontology of relationality and interconnectedness centred on movement (Ingold 2018) as an unbordering practice/narrative</a:t>
            </a:r>
            <a:endParaRPr>
              <a:solidFill>
                <a:schemeClr val="dk1"/>
              </a:solidFill>
            </a:endParaRPr>
          </a:p>
          <a:p>
            <a:pPr indent="0" lvl="0" marL="457200" rtl="0" algn="l">
              <a:spcBef>
                <a:spcPts val="1000"/>
              </a:spcBef>
              <a:spcAft>
                <a:spcPts val="0"/>
              </a:spcAft>
              <a:buNone/>
            </a:pPr>
            <a:r>
              <a:t/>
            </a:r>
            <a:endParaRPr>
              <a:solidFill>
                <a:schemeClr val="dk1"/>
              </a:solidFill>
            </a:endParaRPr>
          </a:p>
          <a:p>
            <a:pPr indent="0" lvl="0" marL="457200" rtl="0" algn="l">
              <a:spcBef>
                <a:spcPts val="1000"/>
              </a:spcBef>
              <a:spcAft>
                <a:spcPts val="0"/>
              </a:spcAft>
              <a:buNone/>
            </a:pPr>
            <a:r>
              <a:t/>
            </a:r>
            <a:endParaRPr>
              <a:solidFill>
                <a:schemeClr val="dk1"/>
              </a:solidFill>
            </a:endParaRPr>
          </a:p>
          <a:p>
            <a:pPr indent="0" lvl="0" marL="0" rtl="0" algn="l">
              <a:spcBef>
                <a:spcPts val="1000"/>
              </a:spcBef>
              <a:spcAft>
                <a:spcPts val="0"/>
              </a:spcAft>
              <a:buNone/>
            </a:pPr>
            <a:r>
              <a:t/>
            </a:r>
            <a:endParaRPr>
              <a:solidFill>
                <a:schemeClr val="dk1"/>
              </a:solidFill>
            </a:endParaRPr>
          </a:p>
          <a:p>
            <a:pPr indent="0" lvl="0" marL="0" rtl="0" algn="l">
              <a:spcBef>
                <a:spcPts val="1000"/>
              </a:spcBef>
              <a:spcAft>
                <a:spcPts val="1000"/>
              </a:spcAft>
              <a:buNone/>
            </a:pPr>
            <a:r>
              <a:t/>
            </a:r>
            <a:endParaRPr>
              <a:solidFill>
                <a:schemeClr val="dk1"/>
              </a:solidFill>
            </a:endParaRPr>
          </a:p>
        </p:txBody>
      </p:sp>
      <p:pic>
        <p:nvPicPr>
          <p:cNvPr id="700" name="Google Shape;700;p42" title="pexels-eberhardgross-2088205.jpg"/>
          <p:cNvPicPr preferRelativeResize="0"/>
          <p:nvPr>
            <p:ph idx="2" type="pic"/>
          </p:nvPr>
        </p:nvPicPr>
        <p:blipFill rotWithShape="1">
          <a:blip r:embed="rId3">
            <a:alphaModFix/>
          </a:blip>
          <a:srcRect b="16750" l="0" r="0" t="16756"/>
          <a:stretch/>
        </p:blipFill>
        <p:spPr>
          <a:xfrm>
            <a:off x="5883590" y="1195045"/>
            <a:ext cx="3260400" cy="3252600"/>
          </a:xfrm>
          <a:prstGeom prst="roundRect">
            <a:avLst>
              <a:gd fmla="val 19307" name="adj"/>
            </a:avLst>
          </a:prstGeom>
        </p:spPr>
      </p:pic>
      <p:grpSp>
        <p:nvGrpSpPr>
          <p:cNvPr id="701" name="Google Shape;701;p42"/>
          <p:cNvGrpSpPr/>
          <p:nvPr/>
        </p:nvGrpSpPr>
        <p:grpSpPr>
          <a:xfrm flipH="1">
            <a:off x="5337372" y="-37"/>
            <a:ext cx="3806795" cy="2437944"/>
            <a:chOff x="4565160" y="1185840"/>
            <a:chExt cx="1503236" cy="962701"/>
          </a:xfrm>
        </p:grpSpPr>
        <p:sp>
          <p:nvSpPr>
            <p:cNvPr id="702" name="Google Shape;702;p42"/>
            <p:cNvSpPr/>
            <p:nvPr/>
          </p:nvSpPr>
          <p:spPr>
            <a:xfrm>
              <a:off x="4565160" y="1185840"/>
              <a:ext cx="1441104" cy="885478"/>
            </a:xfrm>
            <a:custGeom>
              <a:rect b="b" l="l" r="r" t="t"/>
              <a:pathLst>
                <a:path extrusionOk="0" h="892169" w="1441104">
                  <a:moveTo>
                    <a:pt x="1441104" y="0"/>
                  </a:moveTo>
                  <a:cubicBezTo>
                    <a:pt x="1439590" y="2353"/>
                    <a:pt x="1438123" y="4724"/>
                    <a:pt x="1436703" y="7125"/>
                  </a:cubicBezTo>
                  <a:cubicBezTo>
                    <a:pt x="1433684" y="12192"/>
                    <a:pt x="1430836" y="17374"/>
                    <a:pt x="1428112" y="22641"/>
                  </a:cubicBezTo>
                  <a:cubicBezTo>
                    <a:pt x="1424759" y="29080"/>
                    <a:pt x="1421616" y="35643"/>
                    <a:pt x="1418606" y="42310"/>
                  </a:cubicBezTo>
                  <a:cubicBezTo>
                    <a:pt x="1414567" y="51206"/>
                    <a:pt x="1410776" y="60255"/>
                    <a:pt x="1407081" y="69361"/>
                  </a:cubicBezTo>
                  <a:cubicBezTo>
                    <a:pt x="1397603" y="92659"/>
                    <a:pt x="1388745" y="116300"/>
                    <a:pt x="1378134" y="138608"/>
                  </a:cubicBezTo>
                  <a:cubicBezTo>
                    <a:pt x="1362932" y="170136"/>
                    <a:pt x="1345235" y="203387"/>
                    <a:pt x="1321289" y="229124"/>
                  </a:cubicBezTo>
                  <a:cubicBezTo>
                    <a:pt x="1305744" y="245831"/>
                    <a:pt x="1287580" y="259356"/>
                    <a:pt x="1265749" y="267186"/>
                  </a:cubicBezTo>
                  <a:cubicBezTo>
                    <a:pt x="1258653" y="270062"/>
                    <a:pt x="1251337" y="272215"/>
                    <a:pt x="1243879" y="273863"/>
                  </a:cubicBezTo>
                  <a:cubicBezTo>
                    <a:pt x="1195978" y="284493"/>
                    <a:pt x="1142143" y="274768"/>
                    <a:pt x="1101652" y="307457"/>
                  </a:cubicBezTo>
                  <a:cubicBezTo>
                    <a:pt x="1094889" y="313677"/>
                    <a:pt x="1088660" y="320478"/>
                    <a:pt x="1082564" y="327431"/>
                  </a:cubicBezTo>
                  <a:cubicBezTo>
                    <a:pt x="1069296" y="342567"/>
                    <a:pt x="1056637" y="358369"/>
                    <a:pt x="1040254" y="370056"/>
                  </a:cubicBezTo>
                  <a:cubicBezTo>
                    <a:pt x="1003773" y="397726"/>
                    <a:pt x="960425" y="414004"/>
                    <a:pt x="916362" y="422386"/>
                  </a:cubicBezTo>
                  <a:cubicBezTo>
                    <a:pt x="884253" y="428244"/>
                    <a:pt x="851459" y="426072"/>
                    <a:pt x="819055" y="425444"/>
                  </a:cubicBezTo>
                  <a:cubicBezTo>
                    <a:pt x="732111" y="420805"/>
                    <a:pt x="638051" y="444465"/>
                    <a:pt x="557546" y="399983"/>
                  </a:cubicBezTo>
                  <a:cubicBezTo>
                    <a:pt x="493633" y="366551"/>
                    <a:pt x="509883" y="297475"/>
                    <a:pt x="476783" y="244259"/>
                  </a:cubicBezTo>
                  <a:cubicBezTo>
                    <a:pt x="457952" y="215522"/>
                    <a:pt x="422072" y="184661"/>
                    <a:pt x="386944" y="195710"/>
                  </a:cubicBezTo>
                  <a:cubicBezTo>
                    <a:pt x="365751" y="207607"/>
                    <a:pt x="355768" y="235039"/>
                    <a:pt x="344776" y="258089"/>
                  </a:cubicBezTo>
                  <a:cubicBezTo>
                    <a:pt x="342738" y="262347"/>
                    <a:pt x="340671" y="266452"/>
                    <a:pt x="338499" y="270281"/>
                  </a:cubicBezTo>
                  <a:cubicBezTo>
                    <a:pt x="325260" y="297142"/>
                    <a:pt x="311849" y="323926"/>
                    <a:pt x="297228" y="349977"/>
                  </a:cubicBezTo>
                  <a:cubicBezTo>
                    <a:pt x="295199" y="353578"/>
                    <a:pt x="293160" y="357168"/>
                    <a:pt x="291084" y="360740"/>
                  </a:cubicBezTo>
                  <a:cubicBezTo>
                    <a:pt x="263233" y="409175"/>
                    <a:pt x="228752" y="453904"/>
                    <a:pt x="208026" y="506492"/>
                  </a:cubicBezTo>
                  <a:cubicBezTo>
                    <a:pt x="203378" y="517055"/>
                    <a:pt x="201473" y="527904"/>
                    <a:pt x="201558" y="538763"/>
                  </a:cubicBezTo>
                  <a:cubicBezTo>
                    <a:pt x="201673" y="553431"/>
                    <a:pt x="205454" y="568081"/>
                    <a:pt x="211112" y="581978"/>
                  </a:cubicBezTo>
                  <a:cubicBezTo>
                    <a:pt x="214970" y="591483"/>
                    <a:pt x="219723" y="600637"/>
                    <a:pt x="224761" y="609200"/>
                  </a:cubicBezTo>
                  <a:cubicBezTo>
                    <a:pt x="253822" y="657139"/>
                    <a:pt x="289112" y="707441"/>
                    <a:pt x="289789" y="766505"/>
                  </a:cubicBezTo>
                  <a:cubicBezTo>
                    <a:pt x="289884" y="792013"/>
                    <a:pt x="280330" y="816359"/>
                    <a:pt x="268653" y="838314"/>
                  </a:cubicBezTo>
                  <a:cubicBezTo>
                    <a:pt x="249126" y="877672"/>
                    <a:pt x="204387" y="892169"/>
                    <a:pt x="164640" y="882948"/>
                  </a:cubicBezTo>
                  <a:cubicBezTo>
                    <a:pt x="149181" y="879967"/>
                    <a:pt x="135417" y="873547"/>
                    <a:pt x="123111" y="864784"/>
                  </a:cubicBezTo>
                  <a:cubicBezTo>
                    <a:pt x="116100" y="859803"/>
                    <a:pt x="109566" y="854059"/>
                    <a:pt x="103461" y="847763"/>
                  </a:cubicBezTo>
                  <a:cubicBezTo>
                    <a:pt x="97384" y="841515"/>
                    <a:pt x="91735" y="834714"/>
                    <a:pt x="86458" y="827580"/>
                  </a:cubicBezTo>
                  <a:cubicBezTo>
                    <a:pt x="76238" y="813759"/>
                    <a:pt x="67427" y="798652"/>
                    <a:pt x="59703" y="783717"/>
                  </a:cubicBezTo>
                  <a:cubicBezTo>
                    <a:pt x="50949" y="768106"/>
                    <a:pt x="38767" y="754599"/>
                    <a:pt x="23441" y="745998"/>
                  </a:cubicBezTo>
                  <a:cubicBezTo>
                    <a:pt x="15954" y="741588"/>
                    <a:pt x="8068" y="738264"/>
                    <a:pt x="0" y="735444"/>
                  </a:cubicBezTo>
                  <a:lnTo>
                    <a:pt x="0" y="716871"/>
                  </a:lnTo>
                  <a:cubicBezTo>
                    <a:pt x="21336" y="723948"/>
                    <a:pt x="41701" y="733663"/>
                    <a:pt x="57302" y="750941"/>
                  </a:cubicBezTo>
                  <a:cubicBezTo>
                    <a:pt x="69247" y="763762"/>
                    <a:pt x="77019" y="779859"/>
                    <a:pt x="85620" y="795137"/>
                  </a:cubicBezTo>
                  <a:cubicBezTo>
                    <a:pt x="89487" y="801986"/>
                    <a:pt x="93745" y="808682"/>
                    <a:pt x="98374" y="815073"/>
                  </a:cubicBezTo>
                  <a:cubicBezTo>
                    <a:pt x="103261" y="821808"/>
                    <a:pt x="108566" y="828208"/>
                    <a:pt x="114281" y="834057"/>
                  </a:cubicBezTo>
                  <a:cubicBezTo>
                    <a:pt x="119682" y="839591"/>
                    <a:pt x="125435" y="844648"/>
                    <a:pt x="131559" y="849059"/>
                  </a:cubicBezTo>
                  <a:cubicBezTo>
                    <a:pt x="148361" y="861193"/>
                    <a:pt x="167869" y="868518"/>
                    <a:pt x="189881" y="867708"/>
                  </a:cubicBezTo>
                  <a:cubicBezTo>
                    <a:pt x="235782" y="868918"/>
                    <a:pt x="259375" y="830818"/>
                    <a:pt x="270129" y="788908"/>
                  </a:cubicBezTo>
                  <a:cubicBezTo>
                    <a:pt x="276844" y="761800"/>
                    <a:pt x="270310" y="733301"/>
                    <a:pt x="259947" y="708146"/>
                  </a:cubicBezTo>
                  <a:cubicBezTo>
                    <a:pt x="252012" y="688915"/>
                    <a:pt x="241783" y="670855"/>
                    <a:pt x="231715" y="652786"/>
                  </a:cubicBezTo>
                  <a:cubicBezTo>
                    <a:pt x="220199" y="634413"/>
                    <a:pt x="208007" y="616153"/>
                    <a:pt x="198844" y="596370"/>
                  </a:cubicBezTo>
                  <a:cubicBezTo>
                    <a:pt x="194929" y="587940"/>
                    <a:pt x="191576" y="579234"/>
                    <a:pt x="189043" y="570138"/>
                  </a:cubicBezTo>
                  <a:cubicBezTo>
                    <a:pt x="186833" y="563270"/>
                    <a:pt x="185499" y="556384"/>
                    <a:pt x="184928" y="549516"/>
                  </a:cubicBezTo>
                  <a:cubicBezTo>
                    <a:pt x="181489" y="508864"/>
                    <a:pt x="204292" y="468668"/>
                    <a:pt x="226743" y="432540"/>
                  </a:cubicBezTo>
                  <a:cubicBezTo>
                    <a:pt x="234334" y="420329"/>
                    <a:pt x="241878" y="408584"/>
                    <a:pt x="248364" y="397450"/>
                  </a:cubicBezTo>
                  <a:cubicBezTo>
                    <a:pt x="257423" y="383438"/>
                    <a:pt x="266148" y="369208"/>
                    <a:pt x="274549" y="354787"/>
                  </a:cubicBezTo>
                  <a:cubicBezTo>
                    <a:pt x="281550" y="342757"/>
                    <a:pt x="288341" y="330594"/>
                    <a:pt x="294932" y="318306"/>
                  </a:cubicBezTo>
                  <a:cubicBezTo>
                    <a:pt x="303743" y="301876"/>
                    <a:pt x="312201" y="285245"/>
                    <a:pt x="320345" y="268443"/>
                  </a:cubicBezTo>
                  <a:cubicBezTo>
                    <a:pt x="330594" y="250450"/>
                    <a:pt x="338404" y="228048"/>
                    <a:pt x="349863" y="209521"/>
                  </a:cubicBezTo>
                  <a:cubicBezTo>
                    <a:pt x="358597" y="195405"/>
                    <a:pt x="369446" y="183537"/>
                    <a:pt x="385124" y="177613"/>
                  </a:cubicBezTo>
                  <a:cubicBezTo>
                    <a:pt x="429073" y="166926"/>
                    <a:pt x="471135" y="201892"/>
                    <a:pt x="493566" y="238782"/>
                  </a:cubicBezTo>
                  <a:cubicBezTo>
                    <a:pt x="522913" y="285636"/>
                    <a:pt x="510397" y="355864"/>
                    <a:pt x="564947" y="384058"/>
                  </a:cubicBezTo>
                  <a:cubicBezTo>
                    <a:pt x="644423" y="427187"/>
                    <a:pt x="737140" y="402336"/>
                    <a:pt x="822750" y="407775"/>
                  </a:cubicBezTo>
                  <a:cubicBezTo>
                    <a:pt x="894179" y="412918"/>
                    <a:pt x="966835" y="401974"/>
                    <a:pt x="1026776" y="358302"/>
                  </a:cubicBezTo>
                  <a:cubicBezTo>
                    <a:pt x="1039396" y="349625"/>
                    <a:pt x="1049912" y="338547"/>
                    <a:pt x="1060037" y="327050"/>
                  </a:cubicBezTo>
                  <a:cubicBezTo>
                    <a:pt x="1068343" y="317621"/>
                    <a:pt x="1076392" y="307905"/>
                    <a:pt x="1085145" y="298980"/>
                  </a:cubicBezTo>
                  <a:cubicBezTo>
                    <a:pt x="1154706" y="233582"/>
                    <a:pt x="1253557" y="295485"/>
                    <a:pt x="1319355" y="204730"/>
                  </a:cubicBezTo>
                  <a:cubicBezTo>
                    <a:pt x="1349788" y="166307"/>
                    <a:pt x="1367514" y="120444"/>
                    <a:pt x="1386202" y="75105"/>
                  </a:cubicBezTo>
                  <a:cubicBezTo>
                    <a:pt x="1390745" y="64084"/>
                    <a:pt x="1395346" y="53092"/>
                    <a:pt x="1400204" y="42243"/>
                  </a:cubicBezTo>
                  <a:cubicBezTo>
                    <a:pt x="1403052" y="35871"/>
                    <a:pt x="1405995" y="29547"/>
                    <a:pt x="1409062" y="23298"/>
                  </a:cubicBezTo>
                  <a:cubicBezTo>
                    <a:pt x="1411634" y="18050"/>
                    <a:pt x="1414301" y="12849"/>
                    <a:pt x="1417082" y="7715"/>
                  </a:cubicBezTo>
                  <a:cubicBezTo>
                    <a:pt x="1418492" y="5124"/>
                    <a:pt x="1419920" y="2553"/>
                    <a:pt x="1421378" y="0"/>
                  </a:cubicBezTo>
                  <a:lnTo>
                    <a:pt x="1441066"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42"/>
            <p:cNvSpPr/>
            <p:nvPr/>
          </p:nvSpPr>
          <p:spPr>
            <a:xfrm>
              <a:off x="4565160" y="1185840"/>
              <a:ext cx="1401985" cy="787289"/>
            </a:xfrm>
            <a:custGeom>
              <a:rect b="b" l="l" r="r" t="t"/>
              <a:pathLst>
                <a:path extrusionOk="0" h="787289" w="1401985">
                  <a:moveTo>
                    <a:pt x="1401966" y="0"/>
                  </a:moveTo>
                  <a:cubicBezTo>
                    <a:pt x="1400642" y="3029"/>
                    <a:pt x="1399337" y="6048"/>
                    <a:pt x="1398041" y="9077"/>
                  </a:cubicBezTo>
                  <a:cubicBezTo>
                    <a:pt x="1395832" y="14211"/>
                    <a:pt x="1393641" y="19355"/>
                    <a:pt x="1391479" y="24508"/>
                  </a:cubicBezTo>
                  <a:cubicBezTo>
                    <a:pt x="1388840" y="30766"/>
                    <a:pt x="1386221" y="37033"/>
                    <a:pt x="1383630" y="43310"/>
                  </a:cubicBezTo>
                  <a:cubicBezTo>
                    <a:pt x="1378182" y="56474"/>
                    <a:pt x="1372829" y="69685"/>
                    <a:pt x="1367542" y="82915"/>
                  </a:cubicBezTo>
                  <a:cubicBezTo>
                    <a:pt x="1366428" y="85696"/>
                    <a:pt x="1365314" y="88478"/>
                    <a:pt x="1364199" y="91269"/>
                  </a:cubicBezTo>
                  <a:cubicBezTo>
                    <a:pt x="1355579" y="112519"/>
                    <a:pt x="1347873" y="134207"/>
                    <a:pt x="1337920" y="154838"/>
                  </a:cubicBezTo>
                  <a:cubicBezTo>
                    <a:pt x="1320775" y="191195"/>
                    <a:pt x="1296705" y="228638"/>
                    <a:pt x="1258710" y="242802"/>
                  </a:cubicBezTo>
                  <a:cubicBezTo>
                    <a:pt x="1245803" y="247907"/>
                    <a:pt x="1232002" y="249688"/>
                    <a:pt x="1218362" y="251174"/>
                  </a:cubicBezTo>
                  <a:cubicBezTo>
                    <a:pt x="1198321" y="253174"/>
                    <a:pt x="1178138" y="252841"/>
                    <a:pt x="1158040" y="251993"/>
                  </a:cubicBezTo>
                  <a:cubicBezTo>
                    <a:pt x="1140428" y="251127"/>
                    <a:pt x="1123350" y="250012"/>
                    <a:pt x="1106824" y="250765"/>
                  </a:cubicBezTo>
                  <a:cubicBezTo>
                    <a:pt x="1079611" y="251993"/>
                    <a:pt x="1053951" y="258280"/>
                    <a:pt x="1030024" y="279035"/>
                  </a:cubicBezTo>
                  <a:cubicBezTo>
                    <a:pt x="1023957" y="284207"/>
                    <a:pt x="1018175" y="289703"/>
                    <a:pt x="1012527" y="295361"/>
                  </a:cubicBezTo>
                  <a:cubicBezTo>
                    <a:pt x="1003906" y="303990"/>
                    <a:pt x="995582" y="312972"/>
                    <a:pt x="987000" y="321650"/>
                  </a:cubicBezTo>
                  <a:cubicBezTo>
                    <a:pt x="984837" y="323841"/>
                    <a:pt x="982647" y="326022"/>
                    <a:pt x="980446" y="328193"/>
                  </a:cubicBezTo>
                  <a:cubicBezTo>
                    <a:pt x="957529" y="350606"/>
                    <a:pt x="931859" y="371123"/>
                    <a:pt x="901065" y="379324"/>
                  </a:cubicBezTo>
                  <a:cubicBezTo>
                    <a:pt x="849592" y="392201"/>
                    <a:pt x="796261" y="392544"/>
                    <a:pt x="743655" y="394878"/>
                  </a:cubicBezTo>
                  <a:cubicBezTo>
                    <a:pt x="701573" y="396450"/>
                    <a:pt x="657349" y="399736"/>
                    <a:pt x="617772" y="381819"/>
                  </a:cubicBezTo>
                  <a:cubicBezTo>
                    <a:pt x="596732" y="372304"/>
                    <a:pt x="579720" y="354587"/>
                    <a:pt x="569290" y="333337"/>
                  </a:cubicBezTo>
                  <a:cubicBezTo>
                    <a:pt x="562413" y="319421"/>
                    <a:pt x="558079" y="304343"/>
                    <a:pt x="552650" y="289789"/>
                  </a:cubicBezTo>
                  <a:cubicBezTo>
                    <a:pt x="543487" y="264509"/>
                    <a:pt x="531466" y="240516"/>
                    <a:pt x="518322" y="217294"/>
                  </a:cubicBezTo>
                  <a:cubicBezTo>
                    <a:pt x="494862" y="175689"/>
                    <a:pt x="459572" y="140303"/>
                    <a:pt x="416262" y="122901"/>
                  </a:cubicBezTo>
                  <a:cubicBezTo>
                    <a:pt x="397955" y="115700"/>
                    <a:pt x="378543" y="109919"/>
                    <a:pt x="358816" y="111195"/>
                  </a:cubicBezTo>
                  <a:cubicBezTo>
                    <a:pt x="358721" y="111195"/>
                    <a:pt x="358607" y="111214"/>
                    <a:pt x="358511" y="111223"/>
                  </a:cubicBezTo>
                  <a:cubicBezTo>
                    <a:pt x="343100" y="112728"/>
                    <a:pt x="327746" y="119348"/>
                    <a:pt x="316830" y="131007"/>
                  </a:cubicBezTo>
                  <a:cubicBezTo>
                    <a:pt x="309591" y="138970"/>
                    <a:pt x="305391" y="149333"/>
                    <a:pt x="302876" y="159877"/>
                  </a:cubicBezTo>
                  <a:cubicBezTo>
                    <a:pt x="299714" y="172698"/>
                    <a:pt x="298133" y="185833"/>
                    <a:pt x="296285" y="198901"/>
                  </a:cubicBezTo>
                  <a:cubicBezTo>
                    <a:pt x="294780" y="209169"/>
                    <a:pt x="293103" y="219399"/>
                    <a:pt x="291417" y="229638"/>
                  </a:cubicBezTo>
                  <a:cubicBezTo>
                    <a:pt x="290732" y="233944"/>
                    <a:pt x="290055" y="238258"/>
                    <a:pt x="289370" y="242564"/>
                  </a:cubicBezTo>
                  <a:cubicBezTo>
                    <a:pt x="287464" y="254460"/>
                    <a:pt x="285455" y="266348"/>
                    <a:pt x="282635" y="278054"/>
                  </a:cubicBezTo>
                  <a:cubicBezTo>
                    <a:pt x="280492" y="286922"/>
                    <a:pt x="278101" y="295742"/>
                    <a:pt x="275482" y="304476"/>
                  </a:cubicBezTo>
                  <a:cubicBezTo>
                    <a:pt x="270186" y="322136"/>
                    <a:pt x="263938" y="339490"/>
                    <a:pt x="256775" y="356406"/>
                  </a:cubicBezTo>
                  <a:cubicBezTo>
                    <a:pt x="250041" y="371608"/>
                    <a:pt x="243602" y="386963"/>
                    <a:pt x="236153" y="401812"/>
                  </a:cubicBezTo>
                  <a:cubicBezTo>
                    <a:pt x="229505" y="415204"/>
                    <a:pt x="221580" y="427796"/>
                    <a:pt x="213474" y="440246"/>
                  </a:cubicBezTo>
                  <a:cubicBezTo>
                    <a:pt x="210102" y="445418"/>
                    <a:pt x="206702" y="450580"/>
                    <a:pt x="203349" y="455762"/>
                  </a:cubicBezTo>
                  <a:cubicBezTo>
                    <a:pt x="185928" y="483937"/>
                    <a:pt x="167364" y="511816"/>
                    <a:pt x="155038" y="542887"/>
                  </a:cubicBezTo>
                  <a:cubicBezTo>
                    <a:pt x="149476" y="556879"/>
                    <a:pt x="148533" y="572700"/>
                    <a:pt x="152457" y="587292"/>
                  </a:cubicBezTo>
                  <a:cubicBezTo>
                    <a:pt x="153676" y="591407"/>
                    <a:pt x="155067" y="595446"/>
                    <a:pt x="156591" y="599427"/>
                  </a:cubicBezTo>
                  <a:cubicBezTo>
                    <a:pt x="161801" y="613058"/>
                    <a:pt x="168488" y="626050"/>
                    <a:pt x="174393" y="639347"/>
                  </a:cubicBezTo>
                  <a:cubicBezTo>
                    <a:pt x="174584" y="639766"/>
                    <a:pt x="174774" y="640185"/>
                    <a:pt x="174955" y="640604"/>
                  </a:cubicBezTo>
                  <a:cubicBezTo>
                    <a:pt x="179975" y="651967"/>
                    <a:pt x="184642" y="663502"/>
                    <a:pt x="188805" y="675237"/>
                  </a:cubicBezTo>
                  <a:cubicBezTo>
                    <a:pt x="194101" y="690229"/>
                    <a:pt x="198739" y="705983"/>
                    <a:pt x="197949" y="722138"/>
                  </a:cubicBezTo>
                  <a:cubicBezTo>
                    <a:pt x="197482" y="735273"/>
                    <a:pt x="194500" y="748455"/>
                    <a:pt x="188262" y="759933"/>
                  </a:cubicBezTo>
                  <a:cubicBezTo>
                    <a:pt x="179556" y="775430"/>
                    <a:pt x="163011" y="787289"/>
                    <a:pt x="145552" y="786794"/>
                  </a:cubicBezTo>
                  <a:cubicBezTo>
                    <a:pt x="144475" y="786765"/>
                    <a:pt x="143389" y="786689"/>
                    <a:pt x="142313" y="786565"/>
                  </a:cubicBezTo>
                  <a:cubicBezTo>
                    <a:pt x="138960" y="786194"/>
                    <a:pt x="135722" y="785470"/>
                    <a:pt x="132579" y="784470"/>
                  </a:cubicBezTo>
                  <a:cubicBezTo>
                    <a:pt x="128321" y="783107"/>
                    <a:pt x="124244" y="781212"/>
                    <a:pt x="120320" y="778955"/>
                  </a:cubicBezTo>
                  <a:cubicBezTo>
                    <a:pt x="109795" y="772906"/>
                    <a:pt x="100365" y="764257"/>
                    <a:pt x="91364" y="756256"/>
                  </a:cubicBezTo>
                  <a:cubicBezTo>
                    <a:pt x="86477" y="751742"/>
                    <a:pt x="81591" y="747217"/>
                    <a:pt x="76324" y="743188"/>
                  </a:cubicBezTo>
                  <a:cubicBezTo>
                    <a:pt x="66637" y="735873"/>
                    <a:pt x="56207" y="729739"/>
                    <a:pt x="46092" y="723100"/>
                  </a:cubicBezTo>
                  <a:cubicBezTo>
                    <a:pt x="42415" y="720709"/>
                    <a:pt x="38681" y="718385"/>
                    <a:pt x="34900" y="716175"/>
                  </a:cubicBezTo>
                  <a:cubicBezTo>
                    <a:pt x="24174" y="710194"/>
                    <a:pt x="12449" y="706412"/>
                    <a:pt x="724" y="703221"/>
                  </a:cubicBezTo>
                  <a:cubicBezTo>
                    <a:pt x="486" y="703155"/>
                    <a:pt x="248" y="703097"/>
                    <a:pt x="0" y="703040"/>
                  </a:cubicBezTo>
                  <a:lnTo>
                    <a:pt x="0" y="693172"/>
                  </a:lnTo>
                  <a:cubicBezTo>
                    <a:pt x="4962" y="694439"/>
                    <a:pt x="9896" y="695839"/>
                    <a:pt x="14783" y="697402"/>
                  </a:cubicBezTo>
                  <a:cubicBezTo>
                    <a:pt x="23346" y="700335"/>
                    <a:pt x="31909" y="703517"/>
                    <a:pt x="39814" y="708098"/>
                  </a:cubicBezTo>
                  <a:cubicBezTo>
                    <a:pt x="50959" y="714766"/>
                    <a:pt x="61922" y="721776"/>
                    <a:pt x="72857" y="728824"/>
                  </a:cubicBezTo>
                  <a:cubicBezTo>
                    <a:pt x="88230" y="738749"/>
                    <a:pt x="100346" y="753047"/>
                    <a:pt x="114929" y="764067"/>
                  </a:cubicBezTo>
                  <a:cubicBezTo>
                    <a:pt x="117596" y="766124"/>
                    <a:pt x="120415" y="768106"/>
                    <a:pt x="123349" y="769887"/>
                  </a:cubicBezTo>
                  <a:cubicBezTo>
                    <a:pt x="126663" y="771897"/>
                    <a:pt x="130121" y="773649"/>
                    <a:pt x="133702" y="774945"/>
                  </a:cubicBezTo>
                  <a:cubicBezTo>
                    <a:pt x="137731" y="776421"/>
                    <a:pt x="141894" y="777326"/>
                    <a:pt x="146161" y="777421"/>
                  </a:cubicBezTo>
                  <a:cubicBezTo>
                    <a:pt x="147980" y="777459"/>
                    <a:pt x="149828" y="777345"/>
                    <a:pt x="151686" y="777069"/>
                  </a:cubicBezTo>
                  <a:cubicBezTo>
                    <a:pt x="164154" y="774811"/>
                    <a:pt x="174946" y="765762"/>
                    <a:pt x="181118" y="754361"/>
                  </a:cubicBezTo>
                  <a:cubicBezTo>
                    <a:pt x="186966" y="743236"/>
                    <a:pt x="188805" y="730387"/>
                    <a:pt x="188728" y="717823"/>
                  </a:cubicBezTo>
                  <a:cubicBezTo>
                    <a:pt x="188443" y="702859"/>
                    <a:pt x="183499" y="688515"/>
                    <a:pt x="178584" y="674618"/>
                  </a:cubicBezTo>
                  <a:cubicBezTo>
                    <a:pt x="175851" y="666864"/>
                    <a:pt x="172812" y="659225"/>
                    <a:pt x="169602" y="651662"/>
                  </a:cubicBezTo>
                  <a:cubicBezTo>
                    <a:pt x="164725" y="640156"/>
                    <a:pt x="159458" y="628812"/>
                    <a:pt x="154238" y="617468"/>
                  </a:cubicBezTo>
                  <a:cubicBezTo>
                    <a:pt x="153705" y="616258"/>
                    <a:pt x="153162" y="615048"/>
                    <a:pt x="152629" y="613829"/>
                  </a:cubicBezTo>
                  <a:cubicBezTo>
                    <a:pt x="149019" y="605590"/>
                    <a:pt x="145637" y="597189"/>
                    <a:pt x="143475" y="588388"/>
                  </a:cubicBezTo>
                  <a:cubicBezTo>
                    <a:pt x="136598" y="558898"/>
                    <a:pt x="146123" y="538401"/>
                    <a:pt x="159487" y="513293"/>
                  </a:cubicBezTo>
                  <a:cubicBezTo>
                    <a:pt x="171993" y="489833"/>
                    <a:pt x="186080" y="467411"/>
                    <a:pt x="200654" y="445332"/>
                  </a:cubicBezTo>
                  <a:cubicBezTo>
                    <a:pt x="204645" y="439274"/>
                    <a:pt x="208693" y="433235"/>
                    <a:pt x="212741" y="427206"/>
                  </a:cubicBezTo>
                  <a:cubicBezTo>
                    <a:pt x="223990" y="409432"/>
                    <a:pt x="233067" y="390306"/>
                    <a:pt x="241906" y="371142"/>
                  </a:cubicBezTo>
                  <a:cubicBezTo>
                    <a:pt x="256042" y="340652"/>
                    <a:pt x="267729" y="308791"/>
                    <a:pt x="274768" y="275711"/>
                  </a:cubicBezTo>
                  <a:cubicBezTo>
                    <a:pt x="276149" y="269253"/>
                    <a:pt x="277349" y="262757"/>
                    <a:pt x="278349" y="256203"/>
                  </a:cubicBezTo>
                  <a:cubicBezTo>
                    <a:pt x="281130" y="240059"/>
                    <a:pt x="283521" y="223818"/>
                    <a:pt x="285769" y="207569"/>
                  </a:cubicBezTo>
                  <a:cubicBezTo>
                    <a:pt x="286769" y="200177"/>
                    <a:pt x="287674" y="192719"/>
                    <a:pt x="288722" y="185290"/>
                  </a:cubicBezTo>
                  <a:cubicBezTo>
                    <a:pt x="290779" y="170707"/>
                    <a:pt x="293437" y="156210"/>
                    <a:pt x="298590" y="142456"/>
                  </a:cubicBezTo>
                  <a:cubicBezTo>
                    <a:pt x="308077" y="117043"/>
                    <a:pt x="334442" y="103070"/>
                    <a:pt x="359378" y="101365"/>
                  </a:cubicBezTo>
                  <a:cubicBezTo>
                    <a:pt x="359731" y="101336"/>
                    <a:pt x="360093" y="101327"/>
                    <a:pt x="360445" y="101308"/>
                  </a:cubicBezTo>
                  <a:cubicBezTo>
                    <a:pt x="377962" y="100413"/>
                    <a:pt x="395288" y="104651"/>
                    <a:pt x="411813" y="110423"/>
                  </a:cubicBezTo>
                  <a:cubicBezTo>
                    <a:pt x="447132" y="122596"/>
                    <a:pt x="477936" y="146495"/>
                    <a:pt x="502091" y="175832"/>
                  </a:cubicBezTo>
                  <a:cubicBezTo>
                    <a:pt x="512588" y="188776"/>
                    <a:pt x="521056" y="203330"/>
                    <a:pt x="529171" y="217980"/>
                  </a:cubicBezTo>
                  <a:cubicBezTo>
                    <a:pt x="544011" y="244107"/>
                    <a:pt x="556498" y="271663"/>
                    <a:pt x="566156" y="300333"/>
                  </a:cubicBezTo>
                  <a:cubicBezTo>
                    <a:pt x="573014" y="320859"/>
                    <a:pt x="581215" y="341786"/>
                    <a:pt x="596694" y="356902"/>
                  </a:cubicBezTo>
                  <a:cubicBezTo>
                    <a:pt x="634079" y="393973"/>
                    <a:pt x="695906" y="388487"/>
                    <a:pt x="743750" y="387086"/>
                  </a:cubicBezTo>
                  <a:cubicBezTo>
                    <a:pt x="777421" y="385439"/>
                    <a:pt x="811101" y="383772"/>
                    <a:pt x="844648" y="380248"/>
                  </a:cubicBezTo>
                  <a:cubicBezTo>
                    <a:pt x="864146" y="378076"/>
                    <a:pt x="883720" y="375495"/>
                    <a:pt x="902675" y="370122"/>
                  </a:cubicBezTo>
                  <a:cubicBezTo>
                    <a:pt x="928630" y="362779"/>
                    <a:pt x="950205" y="346558"/>
                    <a:pt x="969854" y="327917"/>
                  </a:cubicBezTo>
                  <a:cubicBezTo>
                    <a:pt x="979856" y="318449"/>
                    <a:pt x="989352" y="308353"/>
                    <a:pt x="998668" y="298485"/>
                  </a:cubicBezTo>
                  <a:cubicBezTo>
                    <a:pt x="999363" y="297761"/>
                    <a:pt x="1000049" y="297037"/>
                    <a:pt x="1000754" y="296323"/>
                  </a:cubicBezTo>
                  <a:cubicBezTo>
                    <a:pt x="1013927" y="282626"/>
                    <a:pt x="1027738" y="269272"/>
                    <a:pt x="1044074" y="259852"/>
                  </a:cubicBezTo>
                  <a:cubicBezTo>
                    <a:pt x="1066743" y="246574"/>
                    <a:pt x="1092946" y="242735"/>
                    <a:pt x="1118664" y="242821"/>
                  </a:cubicBezTo>
                  <a:cubicBezTo>
                    <a:pt x="1121769" y="242821"/>
                    <a:pt x="1124865" y="242897"/>
                    <a:pt x="1127951" y="243011"/>
                  </a:cubicBezTo>
                  <a:cubicBezTo>
                    <a:pt x="1161898" y="244183"/>
                    <a:pt x="1196302" y="247059"/>
                    <a:pt x="1230030" y="242049"/>
                  </a:cubicBezTo>
                  <a:cubicBezTo>
                    <a:pt x="1241346" y="240497"/>
                    <a:pt x="1252547" y="237754"/>
                    <a:pt x="1263006" y="232886"/>
                  </a:cubicBezTo>
                  <a:cubicBezTo>
                    <a:pt x="1287704" y="221704"/>
                    <a:pt x="1305858" y="199377"/>
                    <a:pt x="1319917" y="175974"/>
                  </a:cubicBezTo>
                  <a:cubicBezTo>
                    <a:pt x="1334243" y="151676"/>
                    <a:pt x="1344930" y="125911"/>
                    <a:pt x="1355236" y="99603"/>
                  </a:cubicBezTo>
                  <a:cubicBezTo>
                    <a:pt x="1357036" y="95098"/>
                    <a:pt x="1358827" y="90583"/>
                    <a:pt x="1360618" y="86068"/>
                  </a:cubicBezTo>
                  <a:cubicBezTo>
                    <a:pt x="1366171" y="72028"/>
                    <a:pt x="1371705" y="57960"/>
                    <a:pt x="1377420" y="43977"/>
                  </a:cubicBezTo>
                  <a:cubicBezTo>
                    <a:pt x="1379992" y="37671"/>
                    <a:pt x="1382592" y="31366"/>
                    <a:pt x="1385268" y="25098"/>
                  </a:cubicBezTo>
                  <a:cubicBezTo>
                    <a:pt x="1387450" y="19945"/>
                    <a:pt x="1389679" y="14821"/>
                    <a:pt x="1391945" y="9715"/>
                  </a:cubicBezTo>
                  <a:cubicBezTo>
                    <a:pt x="1393384" y="6477"/>
                    <a:pt x="1394851" y="3239"/>
                    <a:pt x="1396327" y="19"/>
                  </a:cubicBezTo>
                  <a:lnTo>
                    <a:pt x="1401985" y="19"/>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42"/>
            <p:cNvSpPr/>
            <p:nvPr/>
          </p:nvSpPr>
          <p:spPr>
            <a:xfrm>
              <a:off x="4565160" y="1185840"/>
              <a:ext cx="1352159" cy="710346"/>
            </a:xfrm>
            <a:custGeom>
              <a:rect b="b" l="l" r="r" t="t"/>
              <a:pathLst>
                <a:path extrusionOk="0" h="710346" w="1352159">
                  <a:moveTo>
                    <a:pt x="1352007" y="15288"/>
                  </a:moveTo>
                  <a:cubicBezTo>
                    <a:pt x="1351855" y="20069"/>
                    <a:pt x="1351541" y="24832"/>
                    <a:pt x="1351074" y="29575"/>
                  </a:cubicBezTo>
                  <a:cubicBezTo>
                    <a:pt x="1350464" y="36004"/>
                    <a:pt x="1349597" y="42405"/>
                    <a:pt x="1348511" y="48778"/>
                  </a:cubicBezTo>
                  <a:cubicBezTo>
                    <a:pt x="1345702" y="65408"/>
                    <a:pt x="1341444" y="81801"/>
                    <a:pt x="1336481" y="97898"/>
                  </a:cubicBezTo>
                  <a:cubicBezTo>
                    <a:pt x="1334976" y="102813"/>
                    <a:pt x="1333395" y="107690"/>
                    <a:pt x="1331776" y="112538"/>
                  </a:cubicBezTo>
                  <a:cubicBezTo>
                    <a:pt x="1325794" y="130445"/>
                    <a:pt x="1320384" y="148609"/>
                    <a:pt x="1312831" y="165887"/>
                  </a:cubicBezTo>
                  <a:cubicBezTo>
                    <a:pt x="1306020" y="181051"/>
                    <a:pt x="1297915" y="196082"/>
                    <a:pt x="1286542" y="208036"/>
                  </a:cubicBezTo>
                  <a:cubicBezTo>
                    <a:pt x="1271816" y="218656"/>
                    <a:pt x="1254662" y="225790"/>
                    <a:pt x="1236793" y="227495"/>
                  </a:cubicBezTo>
                  <a:cubicBezTo>
                    <a:pt x="1208932" y="230457"/>
                    <a:pt x="1181843" y="221809"/>
                    <a:pt x="1154335" y="218580"/>
                  </a:cubicBezTo>
                  <a:cubicBezTo>
                    <a:pt x="1151373" y="218237"/>
                    <a:pt x="1148410" y="217942"/>
                    <a:pt x="1145439" y="217742"/>
                  </a:cubicBezTo>
                  <a:cubicBezTo>
                    <a:pt x="1101433" y="214284"/>
                    <a:pt x="1055561" y="222209"/>
                    <a:pt x="1017946" y="247412"/>
                  </a:cubicBezTo>
                  <a:cubicBezTo>
                    <a:pt x="1000249" y="259594"/>
                    <a:pt x="985028" y="275034"/>
                    <a:pt x="968959" y="289379"/>
                  </a:cubicBezTo>
                  <a:cubicBezTo>
                    <a:pt x="962816" y="294865"/>
                    <a:pt x="956548" y="300190"/>
                    <a:pt x="949966" y="305114"/>
                  </a:cubicBezTo>
                  <a:cubicBezTo>
                    <a:pt x="942794" y="310582"/>
                    <a:pt x="935364" y="315639"/>
                    <a:pt x="927745" y="320345"/>
                  </a:cubicBezTo>
                  <a:cubicBezTo>
                    <a:pt x="898227" y="338585"/>
                    <a:pt x="865765" y="351549"/>
                    <a:pt x="833142" y="362264"/>
                  </a:cubicBezTo>
                  <a:cubicBezTo>
                    <a:pt x="809654" y="369437"/>
                    <a:pt x="785593" y="374704"/>
                    <a:pt x="761343" y="378143"/>
                  </a:cubicBezTo>
                  <a:cubicBezTo>
                    <a:pt x="725376" y="383067"/>
                    <a:pt x="684476" y="383581"/>
                    <a:pt x="653872" y="360264"/>
                  </a:cubicBezTo>
                  <a:cubicBezTo>
                    <a:pt x="639518" y="349291"/>
                    <a:pt x="628517" y="334289"/>
                    <a:pt x="618811" y="318868"/>
                  </a:cubicBezTo>
                  <a:cubicBezTo>
                    <a:pt x="601075" y="290703"/>
                    <a:pt x="586016" y="259480"/>
                    <a:pt x="572624" y="229124"/>
                  </a:cubicBezTo>
                  <a:cubicBezTo>
                    <a:pt x="557193" y="193862"/>
                    <a:pt x="539458" y="163392"/>
                    <a:pt x="511169" y="137951"/>
                  </a:cubicBezTo>
                  <a:cubicBezTo>
                    <a:pt x="471002" y="102032"/>
                    <a:pt x="434216" y="81648"/>
                    <a:pt x="380886" y="76962"/>
                  </a:cubicBezTo>
                  <a:cubicBezTo>
                    <a:pt x="376409" y="76581"/>
                    <a:pt x="371808" y="76305"/>
                    <a:pt x="367093" y="76143"/>
                  </a:cubicBezTo>
                  <a:cubicBezTo>
                    <a:pt x="350625" y="75571"/>
                    <a:pt x="332842" y="76381"/>
                    <a:pt x="315039" y="78905"/>
                  </a:cubicBezTo>
                  <a:cubicBezTo>
                    <a:pt x="299133" y="81143"/>
                    <a:pt x="283216" y="84744"/>
                    <a:pt x="268186" y="89916"/>
                  </a:cubicBezTo>
                  <a:cubicBezTo>
                    <a:pt x="247440" y="97069"/>
                    <a:pt x="228419" y="107232"/>
                    <a:pt x="213550" y="120987"/>
                  </a:cubicBezTo>
                  <a:cubicBezTo>
                    <a:pt x="187462" y="144066"/>
                    <a:pt x="179337" y="170221"/>
                    <a:pt x="190500" y="204530"/>
                  </a:cubicBezTo>
                  <a:cubicBezTo>
                    <a:pt x="200863" y="235648"/>
                    <a:pt x="210931" y="267186"/>
                    <a:pt x="213227" y="300295"/>
                  </a:cubicBezTo>
                  <a:cubicBezTo>
                    <a:pt x="217389" y="343919"/>
                    <a:pt x="210769" y="400926"/>
                    <a:pt x="190500" y="439665"/>
                  </a:cubicBezTo>
                  <a:cubicBezTo>
                    <a:pt x="188595" y="443227"/>
                    <a:pt x="186623" y="446742"/>
                    <a:pt x="184566" y="450199"/>
                  </a:cubicBezTo>
                  <a:cubicBezTo>
                    <a:pt x="173841" y="468278"/>
                    <a:pt x="161020" y="484918"/>
                    <a:pt x="146542" y="499872"/>
                  </a:cubicBezTo>
                  <a:cubicBezTo>
                    <a:pt x="142027" y="504577"/>
                    <a:pt x="137503" y="509435"/>
                    <a:pt x="133198" y="514512"/>
                  </a:cubicBezTo>
                  <a:cubicBezTo>
                    <a:pt x="120796" y="529123"/>
                    <a:pt x="110176" y="545506"/>
                    <a:pt x="106737" y="564985"/>
                  </a:cubicBezTo>
                  <a:cubicBezTo>
                    <a:pt x="100870" y="590750"/>
                    <a:pt x="118681" y="612800"/>
                    <a:pt x="127606" y="635270"/>
                  </a:cubicBezTo>
                  <a:cubicBezTo>
                    <a:pt x="128987" y="638794"/>
                    <a:pt x="130426" y="642919"/>
                    <a:pt x="131693" y="647367"/>
                  </a:cubicBezTo>
                  <a:cubicBezTo>
                    <a:pt x="135941" y="662207"/>
                    <a:pt x="138370" y="680666"/>
                    <a:pt x="131150" y="692477"/>
                  </a:cubicBezTo>
                  <a:cubicBezTo>
                    <a:pt x="130350" y="693801"/>
                    <a:pt x="129426" y="695030"/>
                    <a:pt x="128359" y="696173"/>
                  </a:cubicBezTo>
                  <a:cubicBezTo>
                    <a:pt x="121929" y="703221"/>
                    <a:pt x="113271" y="708365"/>
                    <a:pt x="104013" y="709765"/>
                  </a:cubicBezTo>
                  <a:cubicBezTo>
                    <a:pt x="100660" y="710174"/>
                    <a:pt x="97250" y="710346"/>
                    <a:pt x="93869" y="710184"/>
                  </a:cubicBezTo>
                  <a:cubicBezTo>
                    <a:pt x="73657" y="708241"/>
                    <a:pt x="54635" y="699630"/>
                    <a:pt x="36157" y="691305"/>
                  </a:cubicBezTo>
                  <a:cubicBezTo>
                    <a:pt x="24003" y="685667"/>
                    <a:pt x="12230" y="679085"/>
                    <a:pt x="0" y="673608"/>
                  </a:cubicBezTo>
                  <a:lnTo>
                    <a:pt x="0" y="663216"/>
                  </a:lnTo>
                  <a:cubicBezTo>
                    <a:pt x="9658" y="667388"/>
                    <a:pt x="19012" y="672322"/>
                    <a:pt x="28442" y="677037"/>
                  </a:cubicBezTo>
                  <a:cubicBezTo>
                    <a:pt x="43644" y="684733"/>
                    <a:pt x="59436" y="691315"/>
                    <a:pt x="75524" y="696439"/>
                  </a:cubicBezTo>
                  <a:cubicBezTo>
                    <a:pt x="88897" y="700478"/>
                    <a:pt x="103175" y="703364"/>
                    <a:pt x="115491" y="694734"/>
                  </a:cubicBezTo>
                  <a:cubicBezTo>
                    <a:pt x="118843" y="692306"/>
                    <a:pt x="122196" y="689486"/>
                    <a:pt x="124196" y="685695"/>
                  </a:cubicBezTo>
                  <a:cubicBezTo>
                    <a:pt x="127330" y="677780"/>
                    <a:pt x="126673" y="668865"/>
                    <a:pt x="125387" y="660597"/>
                  </a:cubicBezTo>
                  <a:cubicBezTo>
                    <a:pt x="123834" y="651729"/>
                    <a:pt x="121025" y="643138"/>
                    <a:pt x="117367" y="634975"/>
                  </a:cubicBezTo>
                  <a:cubicBezTo>
                    <a:pt x="112624" y="624764"/>
                    <a:pt x="106956" y="615020"/>
                    <a:pt x="102603" y="604609"/>
                  </a:cubicBezTo>
                  <a:cubicBezTo>
                    <a:pt x="98812" y="595103"/>
                    <a:pt x="95821" y="584921"/>
                    <a:pt x="95964" y="574529"/>
                  </a:cubicBezTo>
                  <a:cubicBezTo>
                    <a:pt x="96431" y="564252"/>
                    <a:pt x="98974" y="554117"/>
                    <a:pt x="102613" y="544592"/>
                  </a:cubicBezTo>
                  <a:cubicBezTo>
                    <a:pt x="110271" y="525685"/>
                    <a:pt x="123701" y="510902"/>
                    <a:pt x="137246" y="496367"/>
                  </a:cubicBezTo>
                  <a:cubicBezTo>
                    <a:pt x="141789" y="491500"/>
                    <a:pt x="146342" y="486661"/>
                    <a:pt x="150695" y="481698"/>
                  </a:cubicBezTo>
                  <a:cubicBezTo>
                    <a:pt x="157582" y="473288"/>
                    <a:pt x="164173" y="464649"/>
                    <a:pt x="170136" y="455619"/>
                  </a:cubicBezTo>
                  <a:cubicBezTo>
                    <a:pt x="178632" y="442741"/>
                    <a:pt x="185823" y="429073"/>
                    <a:pt x="190729" y="414109"/>
                  </a:cubicBezTo>
                  <a:cubicBezTo>
                    <a:pt x="203435" y="370484"/>
                    <a:pt x="207588" y="323612"/>
                    <a:pt x="199406" y="278625"/>
                  </a:cubicBezTo>
                  <a:cubicBezTo>
                    <a:pt x="194700" y="250869"/>
                    <a:pt x="183718" y="224961"/>
                    <a:pt x="176736" y="197863"/>
                  </a:cubicBezTo>
                  <a:cubicBezTo>
                    <a:pt x="173574" y="184575"/>
                    <a:pt x="172850" y="170402"/>
                    <a:pt x="176508" y="157153"/>
                  </a:cubicBezTo>
                  <a:cubicBezTo>
                    <a:pt x="182070" y="135369"/>
                    <a:pt x="197577" y="118100"/>
                    <a:pt x="214875" y="105489"/>
                  </a:cubicBezTo>
                  <a:cubicBezTo>
                    <a:pt x="231496" y="93345"/>
                    <a:pt x="249822" y="84668"/>
                    <a:pt x="268996" y="78629"/>
                  </a:cubicBezTo>
                  <a:cubicBezTo>
                    <a:pt x="285817" y="73323"/>
                    <a:pt x="303295" y="70037"/>
                    <a:pt x="320869" y="68218"/>
                  </a:cubicBezTo>
                  <a:cubicBezTo>
                    <a:pt x="333823" y="66875"/>
                    <a:pt x="346834" y="66323"/>
                    <a:pt x="359674" y="66342"/>
                  </a:cubicBezTo>
                  <a:cubicBezTo>
                    <a:pt x="363226" y="66399"/>
                    <a:pt x="366789" y="66542"/>
                    <a:pt x="370332" y="66751"/>
                  </a:cubicBezTo>
                  <a:cubicBezTo>
                    <a:pt x="385477" y="67675"/>
                    <a:pt x="400574" y="70037"/>
                    <a:pt x="415366" y="73533"/>
                  </a:cubicBezTo>
                  <a:cubicBezTo>
                    <a:pt x="427253" y="76038"/>
                    <a:pt x="438750" y="80200"/>
                    <a:pt x="449961" y="84992"/>
                  </a:cubicBezTo>
                  <a:cubicBezTo>
                    <a:pt x="468601" y="93126"/>
                    <a:pt x="485937" y="104299"/>
                    <a:pt x="502101" y="116929"/>
                  </a:cubicBezTo>
                  <a:cubicBezTo>
                    <a:pt x="517293" y="128768"/>
                    <a:pt x="531505" y="142075"/>
                    <a:pt x="543620" y="157363"/>
                  </a:cubicBezTo>
                  <a:cubicBezTo>
                    <a:pt x="574653" y="196939"/>
                    <a:pt x="590036" y="246402"/>
                    <a:pt x="613248" y="290846"/>
                  </a:cubicBezTo>
                  <a:cubicBezTo>
                    <a:pt x="624183" y="311563"/>
                    <a:pt x="635698" y="332623"/>
                    <a:pt x="652091" y="349187"/>
                  </a:cubicBezTo>
                  <a:cubicBezTo>
                    <a:pt x="686800" y="379266"/>
                    <a:pt x="738121" y="375333"/>
                    <a:pt x="779802" y="367579"/>
                  </a:cubicBezTo>
                  <a:cubicBezTo>
                    <a:pt x="822722" y="359626"/>
                    <a:pt x="865041" y="345681"/>
                    <a:pt x="904151" y="325879"/>
                  </a:cubicBezTo>
                  <a:cubicBezTo>
                    <a:pt x="909999" y="323031"/>
                    <a:pt x="915743" y="319973"/>
                    <a:pt x="921334" y="316630"/>
                  </a:cubicBezTo>
                  <a:cubicBezTo>
                    <a:pt x="924954" y="314468"/>
                    <a:pt x="928506" y="312172"/>
                    <a:pt x="931993" y="309753"/>
                  </a:cubicBezTo>
                  <a:cubicBezTo>
                    <a:pt x="942432" y="302552"/>
                    <a:pt x="952452" y="294694"/>
                    <a:pt x="961863" y="286093"/>
                  </a:cubicBezTo>
                  <a:cubicBezTo>
                    <a:pt x="962044" y="285921"/>
                    <a:pt x="962215" y="285750"/>
                    <a:pt x="962397" y="285579"/>
                  </a:cubicBezTo>
                  <a:cubicBezTo>
                    <a:pt x="981332" y="267624"/>
                    <a:pt x="999944" y="248622"/>
                    <a:pt x="1022242" y="235401"/>
                  </a:cubicBezTo>
                  <a:cubicBezTo>
                    <a:pt x="1025566" y="233429"/>
                    <a:pt x="1028976" y="231581"/>
                    <a:pt x="1032491" y="229886"/>
                  </a:cubicBezTo>
                  <a:cubicBezTo>
                    <a:pt x="1039844" y="226152"/>
                    <a:pt x="1047417" y="222914"/>
                    <a:pt x="1055151" y="220151"/>
                  </a:cubicBezTo>
                  <a:lnTo>
                    <a:pt x="1055151" y="220151"/>
                  </a:lnTo>
                  <a:cubicBezTo>
                    <a:pt x="1064085" y="216932"/>
                    <a:pt x="1073239" y="214360"/>
                    <a:pt x="1082497" y="212427"/>
                  </a:cubicBezTo>
                  <a:cubicBezTo>
                    <a:pt x="1109053" y="207312"/>
                    <a:pt x="1136437" y="208036"/>
                    <a:pt x="1163060" y="212427"/>
                  </a:cubicBezTo>
                  <a:cubicBezTo>
                    <a:pt x="1164793" y="212712"/>
                    <a:pt x="1166536" y="213017"/>
                    <a:pt x="1168260" y="213331"/>
                  </a:cubicBezTo>
                  <a:cubicBezTo>
                    <a:pt x="1200617" y="219570"/>
                    <a:pt x="1233954" y="230086"/>
                    <a:pt x="1265273" y="214141"/>
                  </a:cubicBezTo>
                  <a:cubicBezTo>
                    <a:pt x="1271359" y="210969"/>
                    <a:pt x="1277245" y="207359"/>
                    <a:pt x="1282789" y="203235"/>
                  </a:cubicBezTo>
                  <a:cubicBezTo>
                    <a:pt x="1295019" y="189833"/>
                    <a:pt x="1302868" y="172974"/>
                    <a:pt x="1309697" y="156077"/>
                  </a:cubicBezTo>
                  <a:cubicBezTo>
                    <a:pt x="1316164" y="138084"/>
                    <a:pt x="1322804" y="120196"/>
                    <a:pt x="1328604" y="102070"/>
                  </a:cubicBezTo>
                  <a:cubicBezTo>
                    <a:pt x="1333262" y="87563"/>
                    <a:pt x="1337358" y="72885"/>
                    <a:pt x="1340415" y="57874"/>
                  </a:cubicBezTo>
                  <a:cubicBezTo>
                    <a:pt x="1340910" y="55350"/>
                    <a:pt x="1341368" y="52826"/>
                    <a:pt x="1341787" y="50311"/>
                  </a:cubicBezTo>
                  <a:cubicBezTo>
                    <a:pt x="1342882" y="43815"/>
                    <a:pt x="1343740" y="37328"/>
                    <a:pt x="1344368" y="30851"/>
                  </a:cubicBezTo>
                  <a:cubicBezTo>
                    <a:pt x="1344835" y="26060"/>
                    <a:pt x="1345187" y="21250"/>
                    <a:pt x="1345406" y="16450"/>
                  </a:cubicBezTo>
                  <a:cubicBezTo>
                    <a:pt x="1345654" y="10982"/>
                    <a:pt x="1345749" y="5515"/>
                    <a:pt x="1345692" y="0"/>
                  </a:cubicBezTo>
                  <a:lnTo>
                    <a:pt x="1351950" y="0"/>
                  </a:lnTo>
                  <a:cubicBezTo>
                    <a:pt x="1352150" y="5105"/>
                    <a:pt x="1352159" y="10201"/>
                    <a:pt x="1351979" y="1528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42"/>
            <p:cNvSpPr/>
            <p:nvPr/>
          </p:nvSpPr>
          <p:spPr>
            <a:xfrm>
              <a:off x="4565160" y="1185840"/>
              <a:ext cx="1503236" cy="962701"/>
            </a:xfrm>
            <a:custGeom>
              <a:rect b="b" l="l" r="r" t="t"/>
              <a:pathLst>
                <a:path extrusionOk="0" h="962701" w="1503236">
                  <a:moveTo>
                    <a:pt x="1503226" y="0"/>
                  </a:moveTo>
                  <a:cubicBezTo>
                    <a:pt x="1500245" y="2562"/>
                    <a:pt x="1497339" y="5153"/>
                    <a:pt x="1494482" y="7763"/>
                  </a:cubicBezTo>
                  <a:cubicBezTo>
                    <a:pt x="1488777" y="12992"/>
                    <a:pt x="1483290" y="18336"/>
                    <a:pt x="1478033" y="23889"/>
                  </a:cubicBezTo>
                  <a:cubicBezTo>
                    <a:pt x="1471393" y="30880"/>
                    <a:pt x="1465088" y="38186"/>
                    <a:pt x="1459097" y="45987"/>
                  </a:cubicBezTo>
                  <a:cubicBezTo>
                    <a:pt x="1455182" y="51064"/>
                    <a:pt x="1451410" y="56340"/>
                    <a:pt x="1447743" y="61874"/>
                  </a:cubicBezTo>
                  <a:cubicBezTo>
                    <a:pt x="1441495" y="71314"/>
                    <a:pt x="1435580" y="81496"/>
                    <a:pt x="1429950" y="92631"/>
                  </a:cubicBezTo>
                  <a:cubicBezTo>
                    <a:pt x="1422359" y="107432"/>
                    <a:pt x="1416034" y="122882"/>
                    <a:pt x="1409167" y="138055"/>
                  </a:cubicBezTo>
                  <a:cubicBezTo>
                    <a:pt x="1399947" y="159068"/>
                    <a:pt x="1389783" y="180194"/>
                    <a:pt x="1377401" y="199568"/>
                  </a:cubicBezTo>
                  <a:cubicBezTo>
                    <a:pt x="1365380" y="218370"/>
                    <a:pt x="1351264" y="235515"/>
                    <a:pt x="1333872" y="249307"/>
                  </a:cubicBezTo>
                  <a:cubicBezTo>
                    <a:pt x="1307030" y="269262"/>
                    <a:pt x="1275912" y="281111"/>
                    <a:pt x="1246403" y="295847"/>
                  </a:cubicBezTo>
                  <a:cubicBezTo>
                    <a:pt x="1216676" y="311182"/>
                    <a:pt x="1187910" y="328498"/>
                    <a:pt x="1159012" y="345453"/>
                  </a:cubicBezTo>
                  <a:cubicBezTo>
                    <a:pt x="1135847" y="359645"/>
                    <a:pt x="1113968" y="375190"/>
                    <a:pt x="1091279" y="390077"/>
                  </a:cubicBezTo>
                  <a:cubicBezTo>
                    <a:pt x="1062981" y="409327"/>
                    <a:pt x="1032072" y="424186"/>
                    <a:pt x="999820" y="434540"/>
                  </a:cubicBezTo>
                  <a:cubicBezTo>
                    <a:pt x="973236" y="443665"/>
                    <a:pt x="945261" y="447923"/>
                    <a:pt x="917295" y="446846"/>
                  </a:cubicBezTo>
                  <a:cubicBezTo>
                    <a:pt x="885901" y="445856"/>
                    <a:pt x="854659" y="442112"/>
                    <a:pt x="823370" y="439464"/>
                  </a:cubicBezTo>
                  <a:cubicBezTo>
                    <a:pt x="802462" y="437521"/>
                    <a:pt x="781431" y="436407"/>
                    <a:pt x="760476" y="438445"/>
                  </a:cubicBezTo>
                  <a:cubicBezTo>
                    <a:pt x="746170" y="439617"/>
                    <a:pt x="731920" y="441865"/>
                    <a:pt x="717909" y="445075"/>
                  </a:cubicBezTo>
                  <a:cubicBezTo>
                    <a:pt x="692248" y="451314"/>
                    <a:pt x="667303" y="460705"/>
                    <a:pt x="641252" y="465163"/>
                  </a:cubicBezTo>
                  <a:cubicBezTo>
                    <a:pt x="615677" y="469306"/>
                    <a:pt x="588197" y="469021"/>
                    <a:pt x="564814" y="456105"/>
                  </a:cubicBezTo>
                  <a:cubicBezTo>
                    <a:pt x="531924" y="438722"/>
                    <a:pt x="513188" y="403584"/>
                    <a:pt x="494290" y="372056"/>
                  </a:cubicBezTo>
                  <a:cubicBezTo>
                    <a:pt x="482584" y="352044"/>
                    <a:pt x="472192" y="331518"/>
                    <a:pt x="456209" y="314954"/>
                  </a:cubicBezTo>
                  <a:cubicBezTo>
                    <a:pt x="445960" y="305295"/>
                    <a:pt x="432978" y="296418"/>
                    <a:pt x="418729" y="296761"/>
                  </a:cubicBezTo>
                  <a:cubicBezTo>
                    <a:pt x="399250" y="297742"/>
                    <a:pt x="380429" y="308972"/>
                    <a:pt x="364760" y="320450"/>
                  </a:cubicBezTo>
                  <a:cubicBezTo>
                    <a:pt x="357407" y="325993"/>
                    <a:pt x="350444" y="331994"/>
                    <a:pt x="343805" y="338347"/>
                  </a:cubicBezTo>
                  <a:cubicBezTo>
                    <a:pt x="327593" y="353863"/>
                    <a:pt x="313268" y="371475"/>
                    <a:pt x="299790" y="389706"/>
                  </a:cubicBezTo>
                  <a:cubicBezTo>
                    <a:pt x="296742" y="393830"/>
                    <a:pt x="293732" y="397993"/>
                    <a:pt x="290751" y="402155"/>
                  </a:cubicBezTo>
                  <a:cubicBezTo>
                    <a:pt x="271520" y="428063"/>
                    <a:pt x="254203" y="454990"/>
                    <a:pt x="243307" y="485804"/>
                  </a:cubicBezTo>
                  <a:cubicBezTo>
                    <a:pt x="239163" y="497386"/>
                    <a:pt x="236277" y="509159"/>
                    <a:pt x="235477" y="521046"/>
                  </a:cubicBezTo>
                  <a:cubicBezTo>
                    <a:pt x="234753" y="531686"/>
                    <a:pt x="235706" y="542430"/>
                    <a:pt x="238916" y="553203"/>
                  </a:cubicBezTo>
                  <a:cubicBezTo>
                    <a:pt x="239154" y="554069"/>
                    <a:pt x="239401" y="554927"/>
                    <a:pt x="239668" y="555784"/>
                  </a:cubicBezTo>
                  <a:cubicBezTo>
                    <a:pt x="244840" y="572805"/>
                    <a:pt x="254137" y="587997"/>
                    <a:pt x="263261" y="602961"/>
                  </a:cubicBezTo>
                  <a:cubicBezTo>
                    <a:pt x="269510" y="613296"/>
                    <a:pt x="275692" y="623678"/>
                    <a:pt x="281340" y="634394"/>
                  </a:cubicBezTo>
                  <a:cubicBezTo>
                    <a:pt x="317144" y="703355"/>
                    <a:pt x="337595" y="790299"/>
                    <a:pt x="304981" y="864680"/>
                  </a:cubicBezTo>
                  <a:cubicBezTo>
                    <a:pt x="300257" y="875243"/>
                    <a:pt x="295284" y="885730"/>
                    <a:pt x="289150" y="895483"/>
                  </a:cubicBezTo>
                  <a:cubicBezTo>
                    <a:pt x="279235" y="910590"/>
                    <a:pt x="267357" y="924458"/>
                    <a:pt x="253346" y="935507"/>
                  </a:cubicBezTo>
                  <a:cubicBezTo>
                    <a:pt x="246431" y="940956"/>
                    <a:pt x="239335" y="946214"/>
                    <a:pt x="231638" y="950414"/>
                  </a:cubicBezTo>
                  <a:cubicBezTo>
                    <a:pt x="215760" y="958739"/>
                    <a:pt x="197891" y="962701"/>
                    <a:pt x="180165" y="962225"/>
                  </a:cubicBezTo>
                  <a:cubicBezTo>
                    <a:pt x="151076" y="960387"/>
                    <a:pt x="126235" y="943537"/>
                    <a:pt x="107328" y="921077"/>
                  </a:cubicBezTo>
                  <a:cubicBezTo>
                    <a:pt x="103670" y="916810"/>
                    <a:pt x="100251" y="912362"/>
                    <a:pt x="97012" y="907780"/>
                  </a:cubicBezTo>
                  <a:cubicBezTo>
                    <a:pt x="89725" y="897512"/>
                    <a:pt x="83334" y="886558"/>
                    <a:pt x="77229" y="875433"/>
                  </a:cubicBezTo>
                  <a:cubicBezTo>
                    <a:pt x="71952" y="865813"/>
                    <a:pt x="66885" y="856040"/>
                    <a:pt x="61636" y="846468"/>
                  </a:cubicBezTo>
                  <a:cubicBezTo>
                    <a:pt x="61608" y="846411"/>
                    <a:pt x="61570" y="846344"/>
                    <a:pt x="61541" y="846287"/>
                  </a:cubicBezTo>
                  <a:cubicBezTo>
                    <a:pt x="55540" y="835095"/>
                    <a:pt x="49282" y="824036"/>
                    <a:pt x="42996" y="813016"/>
                  </a:cubicBezTo>
                  <a:cubicBezTo>
                    <a:pt x="39291" y="806729"/>
                    <a:pt x="35700" y="800367"/>
                    <a:pt x="31747" y="794242"/>
                  </a:cubicBezTo>
                  <a:cubicBezTo>
                    <a:pt x="27946" y="789346"/>
                    <a:pt x="23860" y="784708"/>
                    <a:pt x="19498" y="780355"/>
                  </a:cubicBezTo>
                  <a:cubicBezTo>
                    <a:pt x="13402" y="774535"/>
                    <a:pt x="6925" y="768972"/>
                    <a:pt x="0" y="764143"/>
                  </a:cubicBezTo>
                  <a:lnTo>
                    <a:pt x="0" y="755533"/>
                  </a:lnTo>
                  <a:cubicBezTo>
                    <a:pt x="9392" y="761152"/>
                    <a:pt x="18031" y="768344"/>
                    <a:pt x="25708" y="776773"/>
                  </a:cubicBezTo>
                  <a:cubicBezTo>
                    <a:pt x="29737" y="781060"/>
                    <a:pt x="33633" y="785498"/>
                    <a:pt x="37224" y="790194"/>
                  </a:cubicBezTo>
                  <a:cubicBezTo>
                    <a:pt x="40643" y="795414"/>
                    <a:pt x="43901" y="800719"/>
                    <a:pt x="47177" y="806025"/>
                  </a:cubicBezTo>
                  <a:cubicBezTo>
                    <a:pt x="54483" y="817902"/>
                    <a:pt x="61236" y="830142"/>
                    <a:pt x="67866" y="842458"/>
                  </a:cubicBezTo>
                  <a:cubicBezTo>
                    <a:pt x="72819" y="851640"/>
                    <a:pt x="77714" y="860850"/>
                    <a:pt x="82734" y="869985"/>
                  </a:cubicBezTo>
                  <a:cubicBezTo>
                    <a:pt x="87525" y="878691"/>
                    <a:pt x="92431" y="887320"/>
                    <a:pt x="97631" y="895779"/>
                  </a:cubicBezTo>
                  <a:cubicBezTo>
                    <a:pt x="98736" y="897627"/>
                    <a:pt x="99889" y="899465"/>
                    <a:pt x="101070" y="901265"/>
                  </a:cubicBezTo>
                  <a:cubicBezTo>
                    <a:pt x="107213" y="910647"/>
                    <a:pt x="114262" y="919372"/>
                    <a:pt x="121996" y="927354"/>
                  </a:cubicBezTo>
                  <a:cubicBezTo>
                    <a:pt x="137836" y="942727"/>
                    <a:pt x="155667" y="953233"/>
                    <a:pt x="177432" y="955462"/>
                  </a:cubicBezTo>
                  <a:cubicBezTo>
                    <a:pt x="191157" y="956386"/>
                    <a:pt x="204930" y="953929"/>
                    <a:pt x="217884" y="949204"/>
                  </a:cubicBezTo>
                  <a:cubicBezTo>
                    <a:pt x="223904" y="947147"/>
                    <a:pt x="229629" y="944242"/>
                    <a:pt x="235020" y="940775"/>
                  </a:cubicBezTo>
                  <a:cubicBezTo>
                    <a:pt x="243802" y="935060"/>
                    <a:pt x="252308" y="928840"/>
                    <a:pt x="259947" y="921544"/>
                  </a:cubicBezTo>
                  <a:cubicBezTo>
                    <a:pt x="267414" y="914305"/>
                    <a:pt x="274044" y="906151"/>
                    <a:pt x="280140" y="897627"/>
                  </a:cubicBezTo>
                  <a:cubicBezTo>
                    <a:pt x="289760" y="883453"/>
                    <a:pt x="296970" y="867632"/>
                    <a:pt x="303047" y="851506"/>
                  </a:cubicBezTo>
                  <a:cubicBezTo>
                    <a:pt x="312268" y="827151"/>
                    <a:pt x="314725" y="800862"/>
                    <a:pt x="314049" y="774840"/>
                  </a:cubicBezTo>
                  <a:cubicBezTo>
                    <a:pt x="313687" y="744950"/>
                    <a:pt x="306286" y="715775"/>
                    <a:pt x="296580" y="687838"/>
                  </a:cubicBezTo>
                  <a:cubicBezTo>
                    <a:pt x="288922" y="665836"/>
                    <a:pt x="278854" y="643976"/>
                    <a:pt x="267205" y="624154"/>
                  </a:cubicBezTo>
                  <a:cubicBezTo>
                    <a:pt x="254841" y="602942"/>
                    <a:pt x="240449" y="582892"/>
                    <a:pt x="232610" y="560108"/>
                  </a:cubicBezTo>
                  <a:cubicBezTo>
                    <a:pt x="228886" y="549326"/>
                    <a:pt x="226638" y="537924"/>
                    <a:pt x="226781" y="525494"/>
                  </a:cubicBezTo>
                  <a:lnTo>
                    <a:pt x="226781" y="525094"/>
                  </a:lnTo>
                  <a:cubicBezTo>
                    <a:pt x="227076" y="504273"/>
                    <a:pt x="234153" y="484280"/>
                    <a:pt x="242859" y="465801"/>
                  </a:cubicBezTo>
                  <a:cubicBezTo>
                    <a:pt x="253508" y="443522"/>
                    <a:pt x="267129" y="422967"/>
                    <a:pt x="281073" y="402850"/>
                  </a:cubicBezTo>
                  <a:cubicBezTo>
                    <a:pt x="286960" y="394383"/>
                    <a:pt x="292922" y="385963"/>
                    <a:pt x="299085" y="377704"/>
                  </a:cubicBezTo>
                  <a:cubicBezTo>
                    <a:pt x="309220" y="364074"/>
                    <a:pt x="319869" y="350863"/>
                    <a:pt x="331508" y="338595"/>
                  </a:cubicBezTo>
                  <a:cubicBezTo>
                    <a:pt x="335156" y="334909"/>
                    <a:pt x="339147" y="331013"/>
                    <a:pt x="343424" y="327108"/>
                  </a:cubicBezTo>
                  <a:cubicBezTo>
                    <a:pt x="370399" y="302400"/>
                    <a:pt x="408518" y="276768"/>
                    <a:pt x="441779" y="294418"/>
                  </a:cubicBezTo>
                  <a:cubicBezTo>
                    <a:pt x="453781" y="300590"/>
                    <a:pt x="464315" y="309715"/>
                    <a:pt x="472459" y="320831"/>
                  </a:cubicBezTo>
                  <a:cubicBezTo>
                    <a:pt x="480231" y="331584"/>
                    <a:pt x="487013" y="343129"/>
                    <a:pt x="493452" y="354797"/>
                  </a:cubicBezTo>
                  <a:cubicBezTo>
                    <a:pt x="508845" y="381743"/>
                    <a:pt x="523265" y="409385"/>
                    <a:pt x="544744" y="431530"/>
                  </a:cubicBezTo>
                  <a:cubicBezTo>
                    <a:pt x="565032" y="450933"/>
                    <a:pt x="588216" y="460248"/>
                    <a:pt x="615639" y="459086"/>
                  </a:cubicBezTo>
                  <a:cubicBezTo>
                    <a:pt x="649938" y="458305"/>
                    <a:pt x="682190" y="444551"/>
                    <a:pt x="715451" y="437350"/>
                  </a:cubicBezTo>
                  <a:cubicBezTo>
                    <a:pt x="735111" y="433178"/>
                    <a:pt x="755152" y="431082"/>
                    <a:pt x="775173" y="430273"/>
                  </a:cubicBezTo>
                  <a:cubicBezTo>
                    <a:pt x="816388" y="429473"/>
                    <a:pt x="857307" y="436445"/>
                    <a:pt x="898407" y="438579"/>
                  </a:cubicBezTo>
                  <a:cubicBezTo>
                    <a:pt x="919486" y="440112"/>
                    <a:pt x="940698" y="439722"/>
                    <a:pt x="961606" y="436350"/>
                  </a:cubicBezTo>
                  <a:cubicBezTo>
                    <a:pt x="987771" y="431740"/>
                    <a:pt x="1012812" y="421843"/>
                    <a:pt x="1037139" y="410994"/>
                  </a:cubicBezTo>
                  <a:cubicBezTo>
                    <a:pt x="1050293" y="404927"/>
                    <a:pt x="1063190" y="397897"/>
                    <a:pt x="1075430" y="390068"/>
                  </a:cubicBezTo>
                  <a:cubicBezTo>
                    <a:pt x="1102414" y="372542"/>
                    <a:pt x="1128331" y="353225"/>
                    <a:pt x="1155735" y="336385"/>
                  </a:cubicBezTo>
                  <a:cubicBezTo>
                    <a:pt x="1184386" y="319011"/>
                    <a:pt x="1212971" y="301314"/>
                    <a:pt x="1243041" y="286722"/>
                  </a:cubicBezTo>
                  <a:cubicBezTo>
                    <a:pt x="1273550" y="272129"/>
                    <a:pt x="1305792" y="260175"/>
                    <a:pt x="1332624" y="238554"/>
                  </a:cubicBezTo>
                  <a:cubicBezTo>
                    <a:pt x="1343063" y="229400"/>
                    <a:pt x="1352302" y="218980"/>
                    <a:pt x="1360618" y="207750"/>
                  </a:cubicBezTo>
                  <a:cubicBezTo>
                    <a:pt x="1370847" y="193967"/>
                    <a:pt x="1379668" y="178965"/>
                    <a:pt x="1387545" y="163649"/>
                  </a:cubicBezTo>
                  <a:cubicBezTo>
                    <a:pt x="1398470" y="142427"/>
                    <a:pt x="1406671" y="119834"/>
                    <a:pt x="1416510" y="98069"/>
                  </a:cubicBezTo>
                  <a:cubicBezTo>
                    <a:pt x="1421997" y="86192"/>
                    <a:pt x="1428197" y="74686"/>
                    <a:pt x="1435055" y="63617"/>
                  </a:cubicBezTo>
                  <a:cubicBezTo>
                    <a:pt x="1439085" y="57112"/>
                    <a:pt x="1443342" y="50759"/>
                    <a:pt x="1447829" y="44577"/>
                  </a:cubicBezTo>
                  <a:cubicBezTo>
                    <a:pt x="1449191" y="42682"/>
                    <a:pt x="1450581" y="40796"/>
                    <a:pt x="1452001" y="38938"/>
                  </a:cubicBezTo>
                  <a:cubicBezTo>
                    <a:pt x="1456182" y="33452"/>
                    <a:pt x="1460611" y="28213"/>
                    <a:pt x="1465231" y="23174"/>
                  </a:cubicBezTo>
                  <a:cubicBezTo>
                    <a:pt x="1470212" y="17726"/>
                    <a:pt x="1475423" y="12516"/>
                    <a:pt x="1480804" y="7496"/>
                  </a:cubicBezTo>
                  <a:cubicBezTo>
                    <a:pt x="1483519" y="4953"/>
                    <a:pt x="1486281" y="2448"/>
                    <a:pt x="1489072" y="10"/>
                  </a:cubicBezTo>
                  <a:lnTo>
                    <a:pt x="1503236" y="1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42"/>
            <p:cNvSpPr/>
            <p:nvPr/>
          </p:nvSpPr>
          <p:spPr>
            <a:xfrm>
              <a:off x="4565160" y="1185840"/>
              <a:ext cx="1306744" cy="660598"/>
            </a:xfrm>
            <a:custGeom>
              <a:rect b="b" l="l" r="r" t="t"/>
              <a:pathLst>
                <a:path extrusionOk="0" h="662254" w="1306744">
                  <a:moveTo>
                    <a:pt x="1306744" y="41138"/>
                  </a:moveTo>
                  <a:cubicBezTo>
                    <a:pt x="1306725" y="47844"/>
                    <a:pt x="1306592" y="54550"/>
                    <a:pt x="1306287" y="61246"/>
                  </a:cubicBezTo>
                  <a:cubicBezTo>
                    <a:pt x="1305821" y="71857"/>
                    <a:pt x="1304944" y="82448"/>
                    <a:pt x="1303468" y="92993"/>
                  </a:cubicBezTo>
                  <a:cubicBezTo>
                    <a:pt x="1302306" y="101584"/>
                    <a:pt x="1301020" y="110214"/>
                    <a:pt x="1299448" y="118786"/>
                  </a:cubicBezTo>
                  <a:cubicBezTo>
                    <a:pt x="1296276" y="136227"/>
                    <a:pt x="1291904" y="153419"/>
                    <a:pt x="1284903" y="169583"/>
                  </a:cubicBezTo>
                  <a:cubicBezTo>
                    <a:pt x="1276093" y="188871"/>
                    <a:pt x="1259348" y="204435"/>
                    <a:pt x="1239469" y="209902"/>
                  </a:cubicBezTo>
                  <a:cubicBezTo>
                    <a:pt x="1227001" y="213455"/>
                    <a:pt x="1213923" y="212331"/>
                    <a:pt x="1201417" y="209560"/>
                  </a:cubicBezTo>
                  <a:cubicBezTo>
                    <a:pt x="1193292" y="207597"/>
                    <a:pt x="1185329" y="204997"/>
                    <a:pt x="1177385" y="202263"/>
                  </a:cubicBezTo>
                  <a:cubicBezTo>
                    <a:pt x="1168451" y="199206"/>
                    <a:pt x="1159554" y="195996"/>
                    <a:pt x="1150525" y="193405"/>
                  </a:cubicBezTo>
                  <a:cubicBezTo>
                    <a:pt x="1138009" y="189519"/>
                    <a:pt x="1125245" y="186414"/>
                    <a:pt x="1112358" y="184204"/>
                  </a:cubicBezTo>
                  <a:cubicBezTo>
                    <a:pt x="1105548" y="183032"/>
                    <a:pt x="1098690" y="182108"/>
                    <a:pt x="1091822" y="181461"/>
                  </a:cubicBezTo>
                  <a:cubicBezTo>
                    <a:pt x="1075106" y="179870"/>
                    <a:pt x="1058256" y="179861"/>
                    <a:pt x="1041559" y="181661"/>
                  </a:cubicBezTo>
                  <a:cubicBezTo>
                    <a:pt x="1026186" y="183537"/>
                    <a:pt x="1011060" y="188214"/>
                    <a:pt x="997591" y="196301"/>
                  </a:cubicBezTo>
                  <a:cubicBezTo>
                    <a:pt x="994696" y="198215"/>
                    <a:pt x="991905" y="200244"/>
                    <a:pt x="989190" y="202387"/>
                  </a:cubicBezTo>
                  <a:cubicBezTo>
                    <a:pt x="979427" y="210064"/>
                    <a:pt x="970683" y="219056"/>
                    <a:pt x="962216" y="228343"/>
                  </a:cubicBezTo>
                  <a:cubicBezTo>
                    <a:pt x="955853" y="235334"/>
                    <a:pt x="949633" y="242478"/>
                    <a:pt x="943251" y="249365"/>
                  </a:cubicBezTo>
                  <a:cubicBezTo>
                    <a:pt x="941270" y="251603"/>
                    <a:pt x="939279" y="253851"/>
                    <a:pt x="937289" y="256089"/>
                  </a:cubicBezTo>
                  <a:lnTo>
                    <a:pt x="937289" y="256089"/>
                  </a:lnTo>
                  <a:cubicBezTo>
                    <a:pt x="931326" y="262823"/>
                    <a:pt x="925344" y="269529"/>
                    <a:pt x="919124" y="275987"/>
                  </a:cubicBezTo>
                  <a:cubicBezTo>
                    <a:pt x="914191" y="281178"/>
                    <a:pt x="909076" y="286169"/>
                    <a:pt x="903818" y="290979"/>
                  </a:cubicBezTo>
                  <a:cubicBezTo>
                    <a:pt x="884882" y="308239"/>
                    <a:pt x="863918" y="323012"/>
                    <a:pt x="841696" y="335261"/>
                  </a:cubicBezTo>
                  <a:cubicBezTo>
                    <a:pt x="812483" y="351444"/>
                    <a:pt x="781307" y="367170"/>
                    <a:pt x="747598" y="367484"/>
                  </a:cubicBezTo>
                  <a:cubicBezTo>
                    <a:pt x="729329" y="367627"/>
                    <a:pt x="710451" y="364979"/>
                    <a:pt x="694096" y="356016"/>
                  </a:cubicBezTo>
                  <a:cubicBezTo>
                    <a:pt x="650843" y="330165"/>
                    <a:pt x="636584" y="269748"/>
                    <a:pt x="619277" y="224314"/>
                  </a:cubicBezTo>
                  <a:cubicBezTo>
                    <a:pt x="603723" y="184728"/>
                    <a:pt x="581539" y="147304"/>
                    <a:pt x="551669" y="117843"/>
                  </a:cubicBezTo>
                  <a:cubicBezTo>
                    <a:pt x="544316" y="110747"/>
                    <a:pt x="536038" y="104842"/>
                    <a:pt x="527456" y="99508"/>
                  </a:cubicBezTo>
                  <a:cubicBezTo>
                    <a:pt x="500663" y="82696"/>
                    <a:pt x="471135" y="71161"/>
                    <a:pt x="440922" y="63151"/>
                  </a:cubicBezTo>
                  <a:cubicBezTo>
                    <a:pt x="419462" y="57731"/>
                    <a:pt x="397564" y="55369"/>
                    <a:pt x="375618" y="53445"/>
                  </a:cubicBezTo>
                  <a:cubicBezTo>
                    <a:pt x="362836" y="52321"/>
                    <a:pt x="350034" y="51349"/>
                    <a:pt x="337290" y="50016"/>
                  </a:cubicBezTo>
                  <a:cubicBezTo>
                    <a:pt x="335804" y="49863"/>
                    <a:pt x="334308" y="49730"/>
                    <a:pt x="332813" y="49568"/>
                  </a:cubicBezTo>
                  <a:cubicBezTo>
                    <a:pt x="313230" y="47635"/>
                    <a:pt x="293646" y="45453"/>
                    <a:pt x="274025" y="43853"/>
                  </a:cubicBezTo>
                  <a:cubicBezTo>
                    <a:pt x="266414" y="43234"/>
                    <a:pt x="258813" y="42701"/>
                    <a:pt x="251184" y="42310"/>
                  </a:cubicBezTo>
                  <a:cubicBezTo>
                    <a:pt x="210617" y="40119"/>
                    <a:pt x="161915" y="47473"/>
                    <a:pt x="139103" y="87030"/>
                  </a:cubicBezTo>
                  <a:cubicBezTo>
                    <a:pt x="132788" y="98174"/>
                    <a:pt x="129235" y="110700"/>
                    <a:pt x="127349" y="123463"/>
                  </a:cubicBezTo>
                  <a:cubicBezTo>
                    <a:pt x="125416" y="136884"/>
                    <a:pt x="126625" y="150571"/>
                    <a:pt x="129883" y="163659"/>
                  </a:cubicBezTo>
                  <a:cubicBezTo>
                    <a:pt x="132779" y="174927"/>
                    <a:pt x="136808" y="185842"/>
                    <a:pt x="140818" y="196720"/>
                  </a:cubicBezTo>
                  <a:cubicBezTo>
                    <a:pt x="150971" y="223323"/>
                    <a:pt x="161354" y="249860"/>
                    <a:pt x="169431" y="277263"/>
                  </a:cubicBezTo>
                  <a:cubicBezTo>
                    <a:pt x="180137" y="311429"/>
                    <a:pt x="185699" y="346243"/>
                    <a:pt x="179308" y="381972"/>
                  </a:cubicBezTo>
                  <a:cubicBezTo>
                    <a:pt x="176184" y="401183"/>
                    <a:pt x="170259" y="419795"/>
                    <a:pt x="162725" y="437598"/>
                  </a:cubicBezTo>
                  <a:cubicBezTo>
                    <a:pt x="154876" y="456257"/>
                    <a:pt x="145456" y="474631"/>
                    <a:pt x="131550" y="489147"/>
                  </a:cubicBezTo>
                  <a:cubicBezTo>
                    <a:pt x="116767" y="504244"/>
                    <a:pt x="98650" y="515026"/>
                    <a:pt x="82325" y="528114"/>
                  </a:cubicBezTo>
                  <a:cubicBezTo>
                    <a:pt x="76476" y="532705"/>
                    <a:pt x="71095" y="537924"/>
                    <a:pt x="66684" y="544039"/>
                  </a:cubicBezTo>
                  <a:cubicBezTo>
                    <a:pt x="62646" y="549373"/>
                    <a:pt x="59512" y="555546"/>
                    <a:pt x="58322" y="562299"/>
                  </a:cubicBezTo>
                  <a:cubicBezTo>
                    <a:pt x="56893" y="571729"/>
                    <a:pt x="60188" y="580930"/>
                    <a:pt x="63475" y="589569"/>
                  </a:cubicBezTo>
                  <a:cubicBezTo>
                    <a:pt x="66703" y="597741"/>
                    <a:pt x="70132" y="605885"/>
                    <a:pt x="72276" y="614458"/>
                  </a:cubicBezTo>
                  <a:cubicBezTo>
                    <a:pt x="74543" y="624497"/>
                    <a:pt x="76457" y="635737"/>
                    <a:pt x="72009" y="645405"/>
                  </a:cubicBezTo>
                  <a:cubicBezTo>
                    <a:pt x="66075" y="657901"/>
                    <a:pt x="51235" y="662254"/>
                    <a:pt x="38767" y="660816"/>
                  </a:cubicBezTo>
                  <a:cubicBezTo>
                    <a:pt x="25165" y="659359"/>
                    <a:pt x="12440" y="653777"/>
                    <a:pt x="0" y="647995"/>
                  </a:cubicBezTo>
                  <a:lnTo>
                    <a:pt x="0" y="639251"/>
                  </a:lnTo>
                  <a:cubicBezTo>
                    <a:pt x="6725" y="642537"/>
                    <a:pt x="13516" y="645576"/>
                    <a:pt x="20345" y="648310"/>
                  </a:cubicBezTo>
                  <a:cubicBezTo>
                    <a:pt x="29080" y="651596"/>
                    <a:pt x="37814" y="654158"/>
                    <a:pt x="47063" y="653358"/>
                  </a:cubicBezTo>
                  <a:cubicBezTo>
                    <a:pt x="52959" y="652596"/>
                    <a:pt x="59322" y="650377"/>
                    <a:pt x="63255" y="645471"/>
                  </a:cubicBezTo>
                  <a:cubicBezTo>
                    <a:pt x="67227" y="640451"/>
                    <a:pt x="67113" y="633784"/>
                    <a:pt x="66532" y="627650"/>
                  </a:cubicBezTo>
                  <a:cubicBezTo>
                    <a:pt x="64351" y="605819"/>
                    <a:pt x="48797" y="587378"/>
                    <a:pt x="49587" y="565023"/>
                  </a:cubicBezTo>
                  <a:cubicBezTo>
                    <a:pt x="49959" y="554984"/>
                    <a:pt x="54702" y="545678"/>
                    <a:pt x="60770" y="538105"/>
                  </a:cubicBezTo>
                  <a:cubicBezTo>
                    <a:pt x="66151" y="530866"/>
                    <a:pt x="73133" y="525285"/>
                    <a:pt x="80077" y="519808"/>
                  </a:cubicBezTo>
                  <a:cubicBezTo>
                    <a:pt x="95250" y="507825"/>
                    <a:pt x="112043" y="497957"/>
                    <a:pt x="125806" y="484099"/>
                  </a:cubicBezTo>
                  <a:cubicBezTo>
                    <a:pt x="130854" y="478784"/>
                    <a:pt x="135312" y="472907"/>
                    <a:pt x="139436" y="466792"/>
                  </a:cubicBezTo>
                  <a:cubicBezTo>
                    <a:pt x="146695" y="455762"/>
                    <a:pt x="152000" y="443446"/>
                    <a:pt x="157058" y="431206"/>
                  </a:cubicBezTo>
                  <a:cubicBezTo>
                    <a:pt x="168831" y="401765"/>
                    <a:pt x="177413" y="369599"/>
                    <a:pt x="173898" y="337423"/>
                  </a:cubicBezTo>
                  <a:cubicBezTo>
                    <a:pt x="167316" y="284293"/>
                    <a:pt x="144656" y="236430"/>
                    <a:pt x="127711" y="186547"/>
                  </a:cubicBezTo>
                  <a:cubicBezTo>
                    <a:pt x="120948" y="166688"/>
                    <a:pt x="115548" y="145561"/>
                    <a:pt x="117881" y="124320"/>
                  </a:cubicBezTo>
                  <a:cubicBezTo>
                    <a:pt x="120929" y="95964"/>
                    <a:pt x="133607" y="69780"/>
                    <a:pt x="156686" y="53826"/>
                  </a:cubicBezTo>
                  <a:cubicBezTo>
                    <a:pt x="186471" y="33299"/>
                    <a:pt x="223818" y="31004"/>
                    <a:pt x="258432" y="33547"/>
                  </a:cubicBezTo>
                  <a:cubicBezTo>
                    <a:pt x="264424" y="33966"/>
                    <a:pt x="270424" y="34404"/>
                    <a:pt x="276416" y="34871"/>
                  </a:cubicBezTo>
                  <a:cubicBezTo>
                    <a:pt x="297466" y="36471"/>
                    <a:pt x="318506" y="38281"/>
                    <a:pt x="339538" y="40167"/>
                  </a:cubicBezTo>
                  <a:cubicBezTo>
                    <a:pt x="352873" y="41367"/>
                    <a:pt x="366208" y="42605"/>
                    <a:pt x="379543" y="43844"/>
                  </a:cubicBezTo>
                  <a:cubicBezTo>
                    <a:pt x="379676" y="43844"/>
                    <a:pt x="379800" y="43872"/>
                    <a:pt x="379933" y="43872"/>
                  </a:cubicBezTo>
                  <a:cubicBezTo>
                    <a:pt x="399107" y="45672"/>
                    <a:pt x="418281" y="47825"/>
                    <a:pt x="437169" y="51873"/>
                  </a:cubicBezTo>
                  <a:cubicBezTo>
                    <a:pt x="449151" y="54445"/>
                    <a:pt x="460867" y="58198"/>
                    <a:pt x="472507" y="62074"/>
                  </a:cubicBezTo>
                  <a:cubicBezTo>
                    <a:pt x="509207" y="74876"/>
                    <a:pt x="545801" y="93402"/>
                    <a:pt x="571271" y="124749"/>
                  </a:cubicBezTo>
                  <a:cubicBezTo>
                    <a:pt x="596913" y="155429"/>
                    <a:pt x="616734" y="191510"/>
                    <a:pt x="630031" y="229800"/>
                  </a:cubicBezTo>
                  <a:cubicBezTo>
                    <a:pt x="641061" y="262499"/>
                    <a:pt x="650310" y="297142"/>
                    <a:pt x="670074" y="325412"/>
                  </a:cubicBezTo>
                  <a:cubicBezTo>
                    <a:pt x="685057" y="346262"/>
                    <a:pt x="703945" y="355968"/>
                    <a:pt x="728282" y="359721"/>
                  </a:cubicBezTo>
                  <a:cubicBezTo>
                    <a:pt x="753923" y="364150"/>
                    <a:pt x="778954" y="359235"/>
                    <a:pt x="802672" y="348891"/>
                  </a:cubicBezTo>
                  <a:cubicBezTo>
                    <a:pt x="838095" y="333661"/>
                    <a:pt x="872071" y="313792"/>
                    <a:pt x="900655" y="286893"/>
                  </a:cubicBezTo>
                  <a:cubicBezTo>
                    <a:pt x="901179" y="286417"/>
                    <a:pt x="901694" y="285931"/>
                    <a:pt x="902199" y="285436"/>
                  </a:cubicBezTo>
                  <a:cubicBezTo>
                    <a:pt x="914010" y="274368"/>
                    <a:pt x="924935" y="262490"/>
                    <a:pt x="935698" y="250441"/>
                  </a:cubicBezTo>
                  <a:cubicBezTo>
                    <a:pt x="943384" y="241840"/>
                    <a:pt x="950985" y="233162"/>
                    <a:pt x="958768" y="224609"/>
                  </a:cubicBezTo>
                  <a:cubicBezTo>
                    <a:pt x="961368" y="221752"/>
                    <a:pt x="963987" y="218894"/>
                    <a:pt x="966635" y="216075"/>
                  </a:cubicBezTo>
                  <a:cubicBezTo>
                    <a:pt x="972407" y="210017"/>
                    <a:pt x="978208" y="203873"/>
                    <a:pt x="984590" y="198501"/>
                  </a:cubicBezTo>
                  <a:cubicBezTo>
                    <a:pt x="987704" y="195872"/>
                    <a:pt x="990952" y="193434"/>
                    <a:pt x="994410" y="191281"/>
                  </a:cubicBezTo>
                  <a:cubicBezTo>
                    <a:pt x="1017832" y="176632"/>
                    <a:pt x="1045807" y="173117"/>
                    <a:pt x="1072629" y="173946"/>
                  </a:cubicBezTo>
                  <a:cubicBezTo>
                    <a:pt x="1081526" y="174088"/>
                    <a:pt x="1090403" y="174755"/>
                    <a:pt x="1099214" y="175879"/>
                  </a:cubicBezTo>
                  <a:cubicBezTo>
                    <a:pt x="1106014" y="176736"/>
                    <a:pt x="1112787" y="177860"/>
                    <a:pt x="1119512" y="179213"/>
                  </a:cubicBezTo>
                  <a:cubicBezTo>
                    <a:pt x="1133275" y="181975"/>
                    <a:pt x="1146896" y="185661"/>
                    <a:pt x="1160288" y="189900"/>
                  </a:cubicBezTo>
                  <a:cubicBezTo>
                    <a:pt x="1168184" y="192300"/>
                    <a:pt x="1175985" y="195091"/>
                    <a:pt x="1183843" y="197653"/>
                  </a:cubicBezTo>
                  <a:cubicBezTo>
                    <a:pt x="1192768" y="200568"/>
                    <a:pt x="1201750" y="203197"/>
                    <a:pt x="1211027" y="204645"/>
                  </a:cubicBezTo>
                  <a:cubicBezTo>
                    <a:pt x="1217390" y="205588"/>
                    <a:pt x="1223848" y="206121"/>
                    <a:pt x="1230259" y="205397"/>
                  </a:cubicBezTo>
                  <a:cubicBezTo>
                    <a:pt x="1238441" y="204378"/>
                    <a:pt x="1246337" y="201378"/>
                    <a:pt x="1253500" y="197129"/>
                  </a:cubicBezTo>
                  <a:cubicBezTo>
                    <a:pt x="1273026" y="185604"/>
                    <a:pt x="1283341" y="164716"/>
                    <a:pt x="1289066" y="142694"/>
                  </a:cubicBezTo>
                  <a:cubicBezTo>
                    <a:pt x="1290857" y="135922"/>
                    <a:pt x="1292428" y="129102"/>
                    <a:pt x="1293819" y="122225"/>
                  </a:cubicBezTo>
                  <a:cubicBezTo>
                    <a:pt x="1297734" y="102822"/>
                    <a:pt x="1300077" y="83087"/>
                    <a:pt x="1301077" y="63275"/>
                  </a:cubicBezTo>
                  <a:cubicBezTo>
                    <a:pt x="1301325" y="58369"/>
                    <a:pt x="1301486" y="53464"/>
                    <a:pt x="1301572" y="48558"/>
                  </a:cubicBezTo>
                  <a:cubicBezTo>
                    <a:pt x="1301601" y="46701"/>
                    <a:pt x="1301601" y="44825"/>
                    <a:pt x="1301601" y="42967"/>
                  </a:cubicBezTo>
                  <a:cubicBezTo>
                    <a:pt x="1301629" y="37319"/>
                    <a:pt x="1301572" y="31671"/>
                    <a:pt x="1301486" y="26022"/>
                  </a:cubicBezTo>
                  <a:cubicBezTo>
                    <a:pt x="1301353" y="17345"/>
                    <a:pt x="1301144" y="8677"/>
                    <a:pt x="1301001" y="0"/>
                  </a:cubicBezTo>
                  <a:lnTo>
                    <a:pt x="1305821" y="0"/>
                  </a:lnTo>
                  <a:cubicBezTo>
                    <a:pt x="1306106" y="8220"/>
                    <a:pt x="1306392" y="16440"/>
                    <a:pt x="1306544" y="24660"/>
                  </a:cubicBezTo>
                  <a:cubicBezTo>
                    <a:pt x="1306659" y="30156"/>
                    <a:pt x="1306716" y="35662"/>
                    <a:pt x="1306697" y="4115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grpSp>
        <p:nvGrpSpPr>
          <p:cNvPr id="711" name="Google Shape;711;p43"/>
          <p:cNvGrpSpPr/>
          <p:nvPr/>
        </p:nvGrpSpPr>
        <p:grpSpPr>
          <a:xfrm flipH="1" rot="10800000">
            <a:off x="7" y="3042256"/>
            <a:ext cx="4391070" cy="2480294"/>
            <a:chOff x="2619360" y="1095480"/>
            <a:chExt cx="1204551" cy="680390"/>
          </a:xfrm>
        </p:grpSpPr>
        <p:sp>
          <p:nvSpPr>
            <p:cNvPr id="712" name="Google Shape;712;p43"/>
            <p:cNvSpPr/>
            <p:nvPr/>
          </p:nvSpPr>
          <p:spPr>
            <a:xfrm>
              <a:off x="2619360" y="1095480"/>
              <a:ext cx="1204551" cy="680390"/>
            </a:xfrm>
            <a:custGeom>
              <a:rect b="b" l="l" r="r" t="t"/>
              <a:pathLst>
                <a:path extrusionOk="0" h="680390" w="1204551">
                  <a:moveTo>
                    <a:pt x="1204551" y="34633"/>
                  </a:moveTo>
                  <a:cubicBezTo>
                    <a:pt x="1201141" y="94202"/>
                    <a:pt x="1143248" y="125406"/>
                    <a:pt x="1098128" y="153429"/>
                  </a:cubicBezTo>
                  <a:cubicBezTo>
                    <a:pt x="1065628" y="171136"/>
                    <a:pt x="1038158" y="196053"/>
                    <a:pt x="1007821" y="216884"/>
                  </a:cubicBezTo>
                  <a:cubicBezTo>
                    <a:pt x="969664" y="240611"/>
                    <a:pt x="933783" y="234944"/>
                    <a:pt x="906351" y="278149"/>
                  </a:cubicBezTo>
                  <a:cubicBezTo>
                    <a:pt x="898722" y="290817"/>
                    <a:pt x="891788" y="304276"/>
                    <a:pt x="888930" y="318907"/>
                  </a:cubicBezTo>
                  <a:cubicBezTo>
                    <a:pt x="885777" y="342128"/>
                    <a:pt x="888349" y="365941"/>
                    <a:pt x="893540" y="388696"/>
                  </a:cubicBezTo>
                  <a:cubicBezTo>
                    <a:pt x="900360" y="416366"/>
                    <a:pt x="903932" y="439274"/>
                    <a:pt x="930535" y="454552"/>
                  </a:cubicBezTo>
                  <a:cubicBezTo>
                    <a:pt x="950319" y="466973"/>
                    <a:pt x="972493" y="475117"/>
                    <a:pt x="991876" y="488232"/>
                  </a:cubicBezTo>
                  <a:cubicBezTo>
                    <a:pt x="1011126" y="500358"/>
                    <a:pt x="1027024" y="516665"/>
                    <a:pt x="1042578" y="533067"/>
                  </a:cubicBezTo>
                  <a:cubicBezTo>
                    <a:pt x="1050255" y="540363"/>
                    <a:pt x="1057875" y="547773"/>
                    <a:pt x="1063962" y="556508"/>
                  </a:cubicBezTo>
                  <a:cubicBezTo>
                    <a:pt x="1078001" y="574662"/>
                    <a:pt x="1079973" y="599865"/>
                    <a:pt x="1069019" y="620030"/>
                  </a:cubicBezTo>
                  <a:cubicBezTo>
                    <a:pt x="1063457" y="633041"/>
                    <a:pt x="1053598" y="645757"/>
                    <a:pt x="1038768" y="647910"/>
                  </a:cubicBezTo>
                  <a:cubicBezTo>
                    <a:pt x="964663" y="658511"/>
                    <a:pt x="958425" y="628850"/>
                    <a:pt x="900732" y="606095"/>
                  </a:cubicBezTo>
                  <a:cubicBezTo>
                    <a:pt x="861632" y="592122"/>
                    <a:pt x="833971" y="611095"/>
                    <a:pt x="802215" y="631269"/>
                  </a:cubicBezTo>
                  <a:cubicBezTo>
                    <a:pt x="767172" y="650938"/>
                    <a:pt x="729110" y="680390"/>
                    <a:pt x="687457" y="679856"/>
                  </a:cubicBezTo>
                  <a:cubicBezTo>
                    <a:pt x="676380" y="679218"/>
                    <a:pt x="666083" y="674684"/>
                    <a:pt x="655739" y="671036"/>
                  </a:cubicBezTo>
                  <a:cubicBezTo>
                    <a:pt x="644709" y="667017"/>
                    <a:pt x="633717" y="662816"/>
                    <a:pt x="623106" y="657768"/>
                  </a:cubicBezTo>
                  <a:cubicBezTo>
                    <a:pt x="600647" y="647386"/>
                    <a:pt x="581587" y="631117"/>
                    <a:pt x="565785" y="612257"/>
                  </a:cubicBezTo>
                  <a:cubicBezTo>
                    <a:pt x="544135" y="588636"/>
                    <a:pt x="523294" y="564118"/>
                    <a:pt x="498215" y="544001"/>
                  </a:cubicBezTo>
                  <a:cubicBezTo>
                    <a:pt x="485308" y="532990"/>
                    <a:pt x="472154" y="522265"/>
                    <a:pt x="458638" y="512016"/>
                  </a:cubicBezTo>
                  <a:cubicBezTo>
                    <a:pt x="445103" y="501596"/>
                    <a:pt x="430168" y="492481"/>
                    <a:pt x="419481" y="478907"/>
                  </a:cubicBezTo>
                  <a:cubicBezTo>
                    <a:pt x="381286" y="434283"/>
                    <a:pt x="396297" y="371770"/>
                    <a:pt x="383686" y="318564"/>
                  </a:cubicBezTo>
                  <a:cubicBezTo>
                    <a:pt x="377104" y="288903"/>
                    <a:pt x="350758" y="264443"/>
                    <a:pt x="320678" y="260080"/>
                  </a:cubicBezTo>
                  <a:cubicBezTo>
                    <a:pt x="306591" y="258147"/>
                    <a:pt x="289150" y="254403"/>
                    <a:pt x="277739" y="265081"/>
                  </a:cubicBezTo>
                  <a:cubicBezTo>
                    <a:pt x="265290" y="278140"/>
                    <a:pt x="252822" y="292579"/>
                    <a:pt x="247669" y="310210"/>
                  </a:cubicBezTo>
                  <a:cubicBezTo>
                    <a:pt x="243621" y="333604"/>
                    <a:pt x="240354" y="357330"/>
                    <a:pt x="231953" y="379714"/>
                  </a:cubicBezTo>
                  <a:cubicBezTo>
                    <a:pt x="223399" y="403736"/>
                    <a:pt x="206921" y="424796"/>
                    <a:pt x="184147" y="436721"/>
                  </a:cubicBezTo>
                  <a:cubicBezTo>
                    <a:pt x="162344" y="448170"/>
                    <a:pt x="133731" y="466420"/>
                    <a:pt x="108709" y="462848"/>
                  </a:cubicBezTo>
                  <a:cubicBezTo>
                    <a:pt x="89230" y="456495"/>
                    <a:pt x="83915" y="430397"/>
                    <a:pt x="63808" y="424567"/>
                  </a:cubicBezTo>
                  <a:cubicBezTo>
                    <a:pt x="33604" y="414728"/>
                    <a:pt x="17393" y="429177"/>
                    <a:pt x="0" y="447465"/>
                  </a:cubicBezTo>
                  <a:lnTo>
                    <a:pt x="0" y="0"/>
                  </a:lnTo>
                  <a:lnTo>
                    <a:pt x="1178043" y="0"/>
                  </a:lnTo>
                  <a:cubicBezTo>
                    <a:pt x="1191787" y="7477"/>
                    <a:pt x="1203998" y="18183"/>
                    <a:pt x="1204551" y="34633"/>
                  </a:cubicBezTo>
                  <a:close/>
                </a:path>
              </a:pathLst>
            </a:custGeom>
            <a:solidFill>
              <a:srgbClr val="C2B594">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43"/>
            <p:cNvSpPr/>
            <p:nvPr/>
          </p:nvSpPr>
          <p:spPr>
            <a:xfrm>
              <a:off x="2619360" y="1095480"/>
              <a:ext cx="1112674" cy="629945"/>
            </a:xfrm>
            <a:custGeom>
              <a:rect b="b" l="l" r="r" t="t"/>
              <a:pathLst>
                <a:path extrusionOk="0" h="629945" w="1115463">
                  <a:moveTo>
                    <a:pt x="1109853" y="40757"/>
                  </a:moveTo>
                  <a:cubicBezTo>
                    <a:pt x="1108758" y="45444"/>
                    <a:pt x="1107558" y="50092"/>
                    <a:pt x="1106405" y="53883"/>
                  </a:cubicBezTo>
                  <a:cubicBezTo>
                    <a:pt x="1102490" y="66542"/>
                    <a:pt x="1098747" y="79353"/>
                    <a:pt x="1093108" y="91373"/>
                  </a:cubicBezTo>
                  <a:cubicBezTo>
                    <a:pt x="1082793" y="112967"/>
                    <a:pt x="1063800" y="126321"/>
                    <a:pt x="1045064" y="140027"/>
                  </a:cubicBezTo>
                  <a:cubicBezTo>
                    <a:pt x="1023547" y="156486"/>
                    <a:pt x="1001973" y="172984"/>
                    <a:pt x="978294" y="186271"/>
                  </a:cubicBezTo>
                  <a:cubicBezTo>
                    <a:pt x="964502" y="194348"/>
                    <a:pt x="950405" y="201968"/>
                    <a:pt x="937403" y="211303"/>
                  </a:cubicBezTo>
                  <a:cubicBezTo>
                    <a:pt x="930088" y="216579"/>
                    <a:pt x="922906" y="222037"/>
                    <a:pt x="915305" y="226886"/>
                  </a:cubicBezTo>
                  <a:cubicBezTo>
                    <a:pt x="907571" y="231667"/>
                    <a:pt x="899674" y="236544"/>
                    <a:pt x="893759" y="243583"/>
                  </a:cubicBezTo>
                  <a:cubicBezTo>
                    <a:pt x="889635" y="248555"/>
                    <a:pt x="887797" y="254841"/>
                    <a:pt x="885977" y="260918"/>
                  </a:cubicBezTo>
                  <a:cubicBezTo>
                    <a:pt x="880701" y="277120"/>
                    <a:pt x="878319" y="293980"/>
                    <a:pt x="876157" y="310820"/>
                  </a:cubicBezTo>
                  <a:cubicBezTo>
                    <a:pt x="874738" y="321869"/>
                    <a:pt x="872652" y="332775"/>
                    <a:pt x="870528" y="343672"/>
                  </a:cubicBezTo>
                  <a:cubicBezTo>
                    <a:pt x="869090" y="356454"/>
                    <a:pt x="867851" y="369246"/>
                    <a:pt x="867404" y="382105"/>
                  </a:cubicBezTo>
                  <a:cubicBezTo>
                    <a:pt x="868613" y="395107"/>
                    <a:pt x="870290" y="408041"/>
                    <a:pt x="872852" y="420853"/>
                  </a:cubicBezTo>
                  <a:cubicBezTo>
                    <a:pt x="876386" y="437169"/>
                    <a:pt x="883844" y="452485"/>
                    <a:pt x="893226" y="466220"/>
                  </a:cubicBezTo>
                  <a:cubicBezTo>
                    <a:pt x="901170" y="477231"/>
                    <a:pt x="911638" y="486223"/>
                    <a:pt x="923096" y="493414"/>
                  </a:cubicBezTo>
                  <a:cubicBezTo>
                    <a:pt x="946204" y="507844"/>
                    <a:pt x="971112" y="519046"/>
                    <a:pt x="994829" y="532352"/>
                  </a:cubicBezTo>
                  <a:cubicBezTo>
                    <a:pt x="1012784" y="543992"/>
                    <a:pt x="1030881" y="557317"/>
                    <a:pt x="1041473" y="576367"/>
                  </a:cubicBezTo>
                  <a:cubicBezTo>
                    <a:pt x="1045064" y="582635"/>
                    <a:pt x="1047569" y="589826"/>
                    <a:pt x="1047045" y="597122"/>
                  </a:cubicBezTo>
                  <a:cubicBezTo>
                    <a:pt x="1046274" y="605580"/>
                    <a:pt x="1039854" y="611896"/>
                    <a:pt x="1033224" y="616496"/>
                  </a:cubicBezTo>
                  <a:cubicBezTo>
                    <a:pt x="1027614" y="620439"/>
                    <a:pt x="1021271" y="623316"/>
                    <a:pt x="1014955" y="625954"/>
                  </a:cubicBezTo>
                  <a:cubicBezTo>
                    <a:pt x="1012174" y="627021"/>
                    <a:pt x="1009460" y="628421"/>
                    <a:pt x="1006526" y="629031"/>
                  </a:cubicBezTo>
                  <a:cubicBezTo>
                    <a:pt x="1001173" y="629945"/>
                    <a:pt x="995705" y="629364"/>
                    <a:pt x="990419" y="628336"/>
                  </a:cubicBezTo>
                  <a:cubicBezTo>
                    <a:pt x="970931" y="624669"/>
                    <a:pt x="953052" y="615239"/>
                    <a:pt x="936803" y="604133"/>
                  </a:cubicBezTo>
                  <a:cubicBezTo>
                    <a:pt x="926840" y="597370"/>
                    <a:pt x="917400" y="589864"/>
                    <a:pt x="907171" y="583511"/>
                  </a:cubicBezTo>
                  <a:cubicBezTo>
                    <a:pt x="880243" y="567538"/>
                    <a:pt x="852735" y="561080"/>
                    <a:pt x="823360" y="563375"/>
                  </a:cubicBezTo>
                  <a:cubicBezTo>
                    <a:pt x="821703" y="563699"/>
                    <a:pt x="820045" y="564051"/>
                    <a:pt x="818388" y="564423"/>
                  </a:cubicBezTo>
                  <a:cubicBezTo>
                    <a:pt x="798576" y="569605"/>
                    <a:pt x="779545" y="577444"/>
                    <a:pt x="760647" y="585254"/>
                  </a:cubicBezTo>
                  <a:cubicBezTo>
                    <a:pt x="740788" y="593131"/>
                    <a:pt x="719366" y="605809"/>
                    <a:pt x="697316" y="601189"/>
                  </a:cubicBezTo>
                  <a:cubicBezTo>
                    <a:pt x="678637" y="597151"/>
                    <a:pt x="664807" y="582816"/>
                    <a:pt x="648424" y="573948"/>
                  </a:cubicBezTo>
                  <a:cubicBezTo>
                    <a:pt x="638575" y="568890"/>
                    <a:pt x="628002" y="565404"/>
                    <a:pt x="618201" y="560241"/>
                  </a:cubicBezTo>
                  <a:cubicBezTo>
                    <a:pt x="610562" y="556422"/>
                    <a:pt x="603085" y="552288"/>
                    <a:pt x="595284" y="548792"/>
                  </a:cubicBezTo>
                  <a:cubicBezTo>
                    <a:pt x="573967" y="538648"/>
                    <a:pt x="550126" y="536962"/>
                    <a:pt x="527923" y="529542"/>
                  </a:cubicBezTo>
                  <a:cubicBezTo>
                    <a:pt x="505473" y="522113"/>
                    <a:pt x="487794" y="510064"/>
                    <a:pt x="472488" y="492090"/>
                  </a:cubicBezTo>
                  <a:cubicBezTo>
                    <a:pt x="463039" y="481413"/>
                    <a:pt x="453752" y="470354"/>
                    <a:pt x="447237" y="457591"/>
                  </a:cubicBezTo>
                  <a:cubicBezTo>
                    <a:pt x="443427" y="450256"/>
                    <a:pt x="440293" y="442570"/>
                    <a:pt x="437188" y="434912"/>
                  </a:cubicBezTo>
                  <a:cubicBezTo>
                    <a:pt x="432425" y="423243"/>
                    <a:pt x="427844" y="411404"/>
                    <a:pt x="425367" y="398993"/>
                  </a:cubicBezTo>
                  <a:cubicBezTo>
                    <a:pt x="422824" y="386210"/>
                    <a:pt x="423062" y="373113"/>
                    <a:pt x="422186" y="360150"/>
                  </a:cubicBezTo>
                  <a:cubicBezTo>
                    <a:pt x="421157" y="342871"/>
                    <a:pt x="419700" y="325469"/>
                    <a:pt x="421967" y="308220"/>
                  </a:cubicBezTo>
                  <a:cubicBezTo>
                    <a:pt x="422948" y="300857"/>
                    <a:pt x="424148" y="293532"/>
                    <a:pt x="424939" y="286141"/>
                  </a:cubicBezTo>
                  <a:cubicBezTo>
                    <a:pt x="426406" y="272263"/>
                    <a:pt x="428149" y="258089"/>
                    <a:pt x="425158" y="244288"/>
                  </a:cubicBezTo>
                  <a:cubicBezTo>
                    <a:pt x="423605" y="235791"/>
                    <a:pt x="416919" y="231381"/>
                    <a:pt x="410718" y="226200"/>
                  </a:cubicBezTo>
                  <a:cubicBezTo>
                    <a:pt x="404822" y="221371"/>
                    <a:pt x="399040" y="216389"/>
                    <a:pt x="392906" y="211855"/>
                  </a:cubicBezTo>
                  <a:cubicBezTo>
                    <a:pt x="384467" y="205721"/>
                    <a:pt x="375323" y="200568"/>
                    <a:pt x="365912" y="196091"/>
                  </a:cubicBezTo>
                  <a:cubicBezTo>
                    <a:pt x="358550" y="192719"/>
                    <a:pt x="350472" y="190500"/>
                    <a:pt x="342329" y="191472"/>
                  </a:cubicBezTo>
                  <a:cubicBezTo>
                    <a:pt x="332642" y="192662"/>
                    <a:pt x="323745" y="197091"/>
                    <a:pt x="315125" y="201435"/>
                  </a:cubicBezTo>
                  <a:cubicBezTo>
                    <a:pt x="300218" y="209445"/>
                    <a:pt x="286274" y="219113"/>
                    <a:pt x="272320" y="228657"/>
                  </a:cubicBezTo>
                  <a:cubicBezTo>
                    <a:pt x="264700" y="234182"/>
                    <a:pt x="257137" y="240192"/>
                    <a:pt x="252079" y="248269"/>
                  </a:cubicBezTo>
                  <a:cubicBezTo>
                    <a:pt x="241725" y="266624"/>
                    <a:pt x="238811" y="287636"/>
                    <a:pt x="233191" y="307591"/>
                  </a:cubicBezTo>
                  <a:cubicBezTo>
                    <a:pt x="230715" y="316087"/>
                    <a:pt x="228438" y="324660"/>
                    <a:pt x="227209" y="333442"/>
                  </a:cubicBezTo>
                  <a:cubicBezTo>
                    <a:pt x="225133" y="347101"/>
                    <a:pt x="225085" y="361283"/>
                    <a:pt x="220047" y="374323"/>
                  </a:cubicBezTo>
                  <a:cubicBezTo>
                    <a:pt x="215065" y="385696"/>
                    <a:pt x="207435" y="395954"/>
                    <a:pt x="198368" y="404393"/>
                  </a:cubicBezTo>
                  <a:cubicBezTo>
                    <a:pt x="189881" y="411871"/>
                    <a:pt x="179575" y="417071"/>
                    <a:pt x="168926" y="420719"/>
                  </a:cubicBezTo>
                  <a:cubicBezTo>
                    <a:pt x="160363" y="423434"/>
                    <a:pt x="151352" y="424682"/>
                    <a:pt x="142380" y="424282"/>
                  </a:cubicBezTo>
                  <a:cubicBezTo>
                    <a:pt x="131493" y="423882"/>
                    <a:pt x="120501" y="422681"/>
                    <a:pt x="110204" y="418938"/>
                  </a:cubicBezTo>
                  <a:cubicBezTo>
                    <a:pt x="101870" y="416243"/>
                    <a:pt x="94688" y="411080"/>
                    <a:pt x="88173" y="405355"/>
                  </a:cubicBezTo>
                  <a:cubicBezTo>
                    <a:pt x="77124" y="396402"/>
                    <a:pt x="65818" y="387763"/>
                    <a:pt x="55083" y="378428"/>
                  </a:cubicBezTo>
                  <a:cubicBezTo>
                    <a:pt x="47435" y="372275"/>
                    <a:pt x="38957" y="365741"/>
                    <a:pt x="28699" y="365703"/>
                  </a:cubicBezTo>
                  <a:cubicBezTo>
                    <a:pt x="20841" y="365731"/>
                    <a:pt x="12983" y="366770"/>
                    <a:pt x="5144" y="365674"/>
                  </a:cubicBezTo>
                  <a:cubicBezTo>
                    <a:pt x="3419" y="365512"/>
                    <a:pt x="1705" y="365331"/>
                    <a:pt x="0" y="365112"/>
                  </a:cubicBezTo>
                  <a:lnTo>
                    <a:pt x="0" y="0"/>
                  </a:lnTo>
                  <a:lnTo>
                    <a:pt x="1107100" y="0"/>
                  </a:lnTo>
                  <a:cubicBezTo>
                    <a:pt x="1108377" y="2067"/>
                    <a:pt x="1109567" y="4191"/>
                    <a:pt x="1110634" y="6372"/>
                  </a:cubicBezTo>
                  <a:cubicBezTo>
                    <a:pt x="1115463" y="17355"/>
                    <a:pt x="1112444" y="29585"/>
                    <a:pt x="1109882" y="40757"/>
                  </a:cubicBezTo>
                  <a:close/>
                </a:path>
              </a:pathLst>
            </a:custGeom>
            <a:solidFill>
              <a:srgbClr val="C2B594">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43"/>
            <p:cNvSpPr/>
            <p:nvPr/>
          </p:nvSpPr>
          <p:spPr>
            <a:xfrm>
              <a:off x="2619360" y="1095480"/>
              <a:ext cx="1033510" cy="607447"/>
            </a:xfrm>
            <a:custGeom>
              <a:rect b="b" l="l" r="r" t="t"/>
              <a:pathLst>
                <a:path extrusionOk="0" h="607447" w="1033510">
                  <a:moveTo>
                    <a:pt x="1031129" y="50806"/>
                  </a:moveTo>
                  <a:cubicBezTo>
                    <a:pt x="1030510" y="56217"/>
                    <a:pt x="1029795" y="61608"/>
                    <a:pt x="1029005" y="66989"/>
                  </a:cubicBezTo>
                  <a:cubicBezTo>
                    <a:pt x="1028233" y="72209"/>
                    <a:pt x="1027424" y="77476"/>
                    <a:pt x="1025509" y="82429"/>
                  </a:cubicBezTo>
                  <a:cubicBezTo>
                    <a:pt x="1023233" y="88278"/>
                    <a:pt x="1020204" y="93755"/>
                    <a:pt x="1016841" y="99050"/>
                  </a:cubicBezTo>
                  <a:cubicBezTo>
                    <a:pt x="1013441" y="104404"/>
                    <a:pt x="1009488" y="109414"/>
                    <a:pt x="1005611" y="114414"/>
                  </a:cubicBezTo>
                  <a:cubicBezTo>
                    <a:pt x="1002182" y="118853"/>
                    <a:pt x="998544" y="123101"/>
                    <a:pt x="994705" y="127197"/>
                  </a:cubicBezTo>
                  <a:cubicBezTo>
                    <a:pt x="990600" y="131578"/>
                    <a:pt x="986333" y="135798"/>
                    <a:pt x="982028" y="139979"/>
                  </a:cubicBezTo>
                  <a:cubicBezTo>
                    <a:pt x="973807" y="147980"/>
                    <a:pt x="965359" y="155743"/>
                    <a:pt x="957158" y="163763"/>
                  </a:cubicBezTo>
                  <a:cubicBezTo>
                    <a:pt x="953300" y="167535"/>
                    <a:pt x="949481" y="171345"/>
                    <a:pt x="945709" y="175193"/>
                  </a:cubicBezTo>
                  <a:cubicBezTo>
                    <a:pt x="942356" y="178622"/>
                    <a:pt x="939089" y="182118"/>
                    <a:pt x="935774" y="185566"/>
                  </a:cubicBezTo>
                  <a:cubicBezTo>
                    <a:pt x="928945" y="192672"/>
                    <a:pt x="921734" y="199358"/>
                    <a:pt x="914648" y="206188"/>
                  </a:cubicBezTo>
                  <a:cubicBezTo>
                    <a:pt x="910285" y="210388"/>
                    <a:pt x="905999" y="214665"/>
                    <a:pt x="901827" y="219056"/>
                  </a:cubicBezTo>
                  <a:cubicBezTo>
                    <a:pt x="894874" y="226438"/>
                    <a:pt x="888216" y="234096"/>
                    <a:pt x="881434" y="241621"/>
                  </a:cubicBezTo>
                  <a:cubicBezTo>
                    <a:pt x="873671" y="250241"/>
                    <a:pt x="865823" y="258794"/>
                    <a:pt x="858069" y="267414"/>
                  </a:cubicBezTo>
                  <a:cubicBezTo>
                    <a:pt x="854878" y="270958"/>
                    <a:pt x="851716" y="274530"/>
                    <a:pt x="848601" y="278140"/>
                  </a:cubicBezTo>
                  <a:cubicBezTo>
                    <a:pt x="844982" y="282311"/>
                    <a:pt x="841429" y="286531"/>
                    <a:pt x="838124" y="290960"/>
                  </a:cubicBezTo>
                  <a:cubicBezTo>
                    <a:pt x="836324" y="293513"/>
                    <a:pt x="834657" y="296123"/>
                    <a:pt x="833104" y="298828"/>
                  </a:cubicBezTo>
                  <a:cubicBezTo>
                    <a:pt x="831828" y="301228"/>
                    <a:pt x="830656" y="303657"/>
                    <a:pt x="829589" y="306172"/>
                  </a:cubicBezTo>
                  <a:cubicBezTo>
                    <a:pt x="828637" y="308677"/>
                    <a:pt x="827799" y="311210"/>
                    <a:pt x="827103" y="313811"/>
                  </a:cubicBezTo>
                  <a:cubicBezTo>
                    <a:pt x="826456" y="316649"/>
                    <a:pt x="825979" y="319497"/>
                    <a:pt x="825627" y="322393"/>
                  </a:cubicBezTo>
                  <a:cubicBezTo>
                    <a:pt x="825179" y="327384"/>
                    <a:pt x="825017" y="332365"/>
                    <a:pt x="825113" y="337375"/>
                  </a:cubicBezTo>
                  <a:cubicBezTo>
                    <a:pt x="825456" y="346272"/>
                    <a:pt x="826608" y="355082"/>
                    <a:pt x="827989" y="363865"/>
                  </a:cubicBezTo>
                  <a:cubicBezTo>
                    <a:pt x="829618" y="373837"/>
                    <a:pt x="831523" y="383743"/>
                    <a:pt x="833485" y="393649"/>
                  </a:cubicBezTo>
                  <a:cubicBezTo>
                    <a:pt x="835295" y="402784"/>
                    <a:pt x="837162" y="411918"/>
                    <a:pt x="839772" y="420862"/>
                  </a:cubicBezTo>
                  <a:cubicBezTo>
                    <a:pt x="840648" y="423662"/>
                    <a:pt x="841620" y="426425"/>
                    <a:pt x="842686" y="429158"/>
                  </a:cubicBezTo>
                  <a:cubicBezTo>
                    <a:pt x="843810" y="432016"/>
                    <a:pt x="845058" y="434826"/>
                    <a:pt x="846325" y="437617"/>
                  </a:cubicBezTo>
                  <a:cubicBezTo>
                    <a:pt x="847458" y="440122"/>
                    <a:pt x="848601" y="442627"/>
                    <a:pt x="849849" y="445075"/>
                  </a:cubicBezTo>
                  <a:cubicBezTo>
                    <a:pt x="851135" y="447580"/>
                    <a:pt x="852459" y="450056"/>
                    <a:pt x="853831" y="452514"/>
                  </a:cubicBezTo>
                  <a:cubicBezTo>
                    <a:pt x="855297" y="455133"/>
                    <a:pt x="856821" y="457733"/>
                    <a:pt x="858393" y="460296"/>
                  </a:cubicBezTo>
                  <a:cubicBezTo>
                    <a:pt x="858441" y="460372"/>
                    <a:pt x="858488" y="460448"/>
                    <a:pt x="858536" y="460524"/>
                  </a:cubicBezTo>
                  <a:cubicBezTo>
                    <a:pt x="858536" y="460524"/>
                    <a:pt x="858536" y="460534"/>
                    <a:pt x="858536" y="460543"/>
                  </a:cubicBezTo>
                  <a:cubicBezTo>
                    <a:pt x="860069" y="463010"/>
                    <a:pt x="861670" y="465430"/>
                    <a:pt x="863298" y="467839"/>
                  </a:cubicBezTo>
                  <a:cubicBezTo>
                    <a:pt x="866270" y="472221"/>
                    <a:pt x="869375" y="476517"/>
                    <a:pt x="872700" y="480632"/>
                  </a:cubicBezTo>
                  <a:lnTo>
                    <a:pt x="872700" y="480632"/>
                  </a:lnTo>
                  <a:cubicBezTo>
                    <a:pt x="874862" y="483260"/>
                    <a:pt x="877129" y="485785"/>
                    <a:pt x="879577" y="488147"/>
                  </a:cubicBezTo>
                  <a:cubicBezTo>
                    <a:pt x="882377" y="490738"/>
                    <a:pt x="885368" y="493081"/>
                    <a:pt x="888425" y="495357"/>
                  </a:cubicBezTo>
                  <a:cubicBezTo>
                    <a:pt x="890969" y="497176"/>
                    <a:pt x="893569" y="498862"/>
                    <a:pt x="896293" y="500405"/>
                  </a:cubicBezTo>
                  <a:cubicBezTo>
                    <a:pt x="900551" y="502720"/>
                    <a:pt x="904913" y="504825"/>
                    <a:pt x="909333" y="506835"/>
                  </a:cubicBezTo>
                  <a:cubicBezTo>
                    <a:pt x="914191" y="509035"/>
                    <a:pt x="919077" y="511150"/>
                    <a:pt x="924039" y="513112"/>
                  </a:cubicBezTo>
                  <a:cubicBezTo>
                    <a:pt x="935422" y="517284"/>
                    <a:pt x="947033" y="520894"/>
                    <a:pt x="958263" y="525485"/>
                  </a:cubicBezTo>
                  <a:cubicBezTo>
                    <a:pt x="963225" y="527523"/>
                    <a:pt x="968121" y="529704"/>
                    <a:pt x="972950" y="532038"/>
                  </a:cubicBezTo>
                  <a:cubicBezTo>
                    <a:pt x="978332" y="534629"/>
                    <a:pt x="983628" y="537353"/>
                    <a:pt x="988762" y="540410"/>
                  </a:cubicBezTo>
                  <a:cubicBezTo>
                    <a:pt x="991067" y="541792"/>
                    <a:pt x="993400" y="543106"/>
                    <a:pt x="995744" y="544449"/>
                  </a:cubicBezTo>
                  <a:cubicBezTo>
                    <a:pt x="997963" y="545725"/>
                    <a:pt x="1000115" y="547106"/>
                    <a:pt x="1002230" y="548554"/>
                  </a:cubicBezTo>
                  <a:cubicBezTo>
                    <a:pt x="1006564" y="551526"/>
                    <a:pt x="1010603" y="554850"/>
                    <a:pt x="1014222" y="558670"/>
                  </a:cubicBezTo>
                  <a:cubicBezTo>
                    <a:pt x="1015946" y="560480"/>
                    <a:pt x="1017546" y="562451"/>
                    <a:pt x="1018927" y="564547"/>
                  </a:cubicBezTo>
                  <a:cubicBezTo>
                    <a:pt x="1020670" y="567214"/>
                    <a:pt x="1021556" y="570252"/>
                    <a:pt x="1022290" y="573319"/>
                  </a:cubicBezTo>
                  <a:cubicBezTo>
                    <a:pt x="1023357" y="577796"/>
                    <a:pt x="1023671" y="582530"/>
                    <a:pt x="1022918" y="587073"/>
                  </a:cubicBezTo>
                  <a:cubicBezTo>
                    <a:pt x="1022633" y="588778"/>
                    <a:pt x="1022223" y="590483"/>
                    <a:pt x="1021709" y="592131"/>
                  </a:cubicBezTo>
                  <a:cubicBezTo>
                    <a:pt x="1021213" y="593731"/>
                    <a:pt x="1020509" y="595313"/>
                    <a:pt x="1019518" y="596665"/>
                  </a:cubicBezTo>
                  <a:cubicBezTo>
                    <a:pt x="1018537" y="598027"/>
                    <a:pt x="1017422" y="599199"/>
                    <a:pt x="1016060" y="600199"/>
                  </a:cubicBezTo>
                  <a:cubicBezTo>
                    <a:pt x="1014660" y="601218"/>
                    <a:pt x="1013127" y="602009"/>
                    <a:pt x="1011479" y="602542"/>
                  </a:cubicBezTo>
                  <a:cubicBezTo>
                    <a:pt x="1007669" y="605571"/>
                    <a:pt x="1003021" y="607447"/>
                    <a:pt x="997953" y="607447"/>
                  </a:cubicBezTo>
                  <a:cubicBezTo>
                    <a:pt x="997629" y="607447"/>
                    <a:pt x="997296" y="607447"/>
                    <a:pt x="996972" y="607419"/>
                  </a:cubicBezTo>
                  <a:cubicBezTo>
                    <a:pt x="965597" y="602085"/>
                    <a:pt x="940737" y="579368"/>
                    <a:pt x="913381" y="564632"/>
                  </a:cubicBezTo>
                  <a:cubicBezTo>
                    <a:pt x="899027" y="556812"/>
                    <a:pt x="883053" y="553174"/>
                    <a:pt x="867556" y="548402"/>
                  </a:cubicBezTo>
                  <a:cubicBezTo>
                    <a:pt x="839553" y="537915"/>
                    <a:pt x="811263" y="529628"/>
                    <a:pt x="781831" y="540134"/>
                  </a:cubicBezTo>
                  <a:cubicBezTo>
                    <a:pt x="760924" y="546040"/>
                    <a:pt x="741350" y="557032"/>
                    <a:pt x="719576" y="559518"/>
                  </a:cubicBezTo>
                  <a:cubicBezTo>
                    <a:pt x="685638" y="562137"/>
                    <a:pt x="656787" y="539620"/>
                    <a:pt x="624916" y="531886"/>
                  </a:cubicBezTo>
                  <a:cubicBezTo>
                    <a:pt x="599961" y="525971"/>
                    <a:pt x="574405" y="522970"/>
                    <a:pt x="548897" y="520732"/>
                  </a:cubicBezTo>
                  <a:cubicBezTo>
                    <a:pt x="535124" y="519294"/>
                    <a:pt x="520494" y="517960"/>
                    <a:pt x="508645" y="510159"/>
                  </a:cubicBezTo>
                  <a:cubicBezTo>
                    <a:pt x="477222" y="488642"/>
                    <a:pt x="462477" y="451009"/>
                    <a:pt x="458229" y="414347"/>
                  </a:cubicBezTo>
                  <a:cubicBezTo>
                    <a:pt x="455133" y="391706"/>
                    <a:pt x="453114" y="368827"/>
                    <a:pt x="454162" y="345967"/>
                  </a:cubicBezTo>
                  <a:cubicBezTo>
                    <a:pt x="454905" y="310525"/>
                    <a:pt x="466687" y="275892"/>
                    <a:pt x="463458" y="240278"/>
                  </a:cubicBezTo>
                  <a:cubicBezTo>
                    <a:pt x="461715" y="208217"/>
                    <a:pt x="443665" y="174469"/>
                    <a:pt x="412052" y="163563"/>
                  </a:cubicBezTo>
                  <a:cubicBezTo>
                    <a:pt x="404346" y="160973"/>
                    <a:pt x="396564" y="158439"/>
                    <a:pt x="388715" y="156143"/>
                  </a:cubicBezTo>
                  <a:cubicBezTo>
                    <a:pt x="379333" y="154753"/>
                    <a:pt x="369932" y="153486"/>
                    <a:pt x="360493" y="152486"/>
                  </a:cubicBezTo>
                  <a:cubicBezTo>
                    <a:pt x="344919" y="150847"/>
                    <a:pt x="329041" y="150190"/>
                    <a:pt x="313611" y="153400"/>
                  </a:cubicBezTo>
                  <a:cubicBezTo>
                    <a:pt x="300133" y="156096"/>
                    <a:pt x="287445" y="161496"/>
                    <a:pt x="274787" y="166678"/>
                  </a:cubicBezTo>
                  <a:cubicBezTo>
                    <a:pt x="262404" y="171888"/>
                    <a:pt x="249841" y="176717"/>
                    <a:pt x="237744" y="182566"/>
                  </a:cubicBezTo>
                  <a:cubicBezTo>
                    <a:pt x="226657" y="188405"/>
                    <a:pt x="215703" y="195120"/>
                    <a:pt x="207378" y="204645"/>
                  </a:cubicBezTo>
                  <a:cubicBezTo>
                    <a:pt x="194910" y="218980"/>
                    <a:pt x="189576" y="238135"/>
                    <a:pt x="191024" y="256927"/>
                  </a:cubicBezTo>
                  <a:cubicBezTo>
                    <a:pt x="193157" y="288274"/>
                    <a:pt x="211093" y="316744"/>
                    <a:pt x="210779" y="348425"/>
                  </a:cubicBezTo>
                  <a:cubicBezTo>
                    <a:pt x="210503" y="359312"/>
                    <a:pt x="205169" y="369313"/>
                    <a:pt x="197872" y="377171"/>
                  </a:cubicBezTo>
                  <a:cubicBezTo>
                    <a:pt x="186871" y="390382"/>
                    <a:pt x="170345" y="398355"/>
                    <a:pt x="153038" y="397421"/>
                  </a:cubicBezTo>
                  <a:cubicBezTo>
                    <a:pt x="140046" y="396526"/>
                    <a:pt x="127206" y="392497"/>
                    <a:pt x="116395" y="385181"/>
                  </a:cubicBezTo>
                  <a:cubicBezTo>
                    <a:pt x="103422" y="376285"/>
                    <a:pt x="92421" y="364836"/>
                    <a:pt x="79753" y="355530"/>
                  </a:cubicBezTo>
                  <a:cubicBezTo>
                    <a:pt x="74952" y="351825"/>
                    <a:pt x="69866" y="348510"/>
                    <a:pt x="65008" y="344881"/>
                  </a:cubicBezTo>
                  <a:cubicBezTo>
                    <a:pt x="57607" y="339328"/>
                    <a:pt x="51235" y="332461"/>
                    <a:pt x="43453" y="327412"/>
                  </a:cubicBezTo>
                  <a:cubicBezTo>
                    <a:pt x="29947" y="318335"/>
                    <a:pt x="21146" y="316925"/>
                    <a:pt x="5077" y="317859"/>
                  </a:cubicBezTo>
                  <a:cubicBezTo>
                    <a:pt x="3391" y="318002"/>
                    <a:pt x="1686" y="318097"/>
                    <a:pt x="0" y="318049"/>
                  </a:cubicBezTo>
                  <a:lnTo>
                    <a:pt x="0" y="0"/>
                  </a:lnTo>
                  <a:lnTo>
                    <a:pt x="1032120" y="0"/>
                  </a:lnTo>
                  <a:cubicBezTo>
                    <a:pt x="1032396" y="1848"/>
                    <a:pt x="1032634" y="3705"/>
                    <a:pt x="1032805" y="5563"/>
                  </a:cubicBezTo>
                  <a:cubicBezTo>
                    <a:pt x="1033091" y="8573"/>
                    <a:pt x="1033196" y="11601"/>
                    <a:pt x="1033263" y="14630"/>
                  </a:cubicBezTo>
                  <a:cubicBezTo>
                    <a:pt x="1033510" y="26718"/>
                    <a:pt x="1032520" y="38814"/>
                    <a:pt x="1031157" y="50816"/>
                  </a:cubicBezTo>
                  <a:close/>
                </a:path>
              </a:pathLst>
            </a:custGeom>
            <a:solidFill>
              <a:srgbClr val="C2B594">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43"/>
            <p:cNvSpPr/>
            <p:nvPr/>
          </p:nvSpPr>
          <p:spPr>
            <a:xfrm>
              <a:off x="2619360" y="1095480"/>
              <a:ext cx="964010" cy="524675"/>
            </a:xfrm>
            <a:custGeom>
              <a:rect b="b" l="l" r="r" t="t"/>
              <a:pathLst>
                <a:path extrusionOk="0" h="525990" w="966426">
                  <a:moveTo>
                    <a:pt x="964473" y="59426"/>
                  </a:moveTo>
                  <a:cubicBezTo>
                    <a:pt x="963720" y="67904"/>
                    <a:pt x="962816" y="76457"/>
                    <a:pt x="960301" y="84620"/>
                  </a:cubicBezTo>
                  <a:cubicBezTo>
                    <a:pt x="956091" y="97688"/>
                    <a:pt x="949138" y="109671"/>
                    <a:pt x="941965" y="121301"/>
                  </a:cubicBezTo>
                  <a:cubicBezTo>
                    <a:pt x="923925" y="149295"/>
                    <a:pt x="901903" y="174450"/>
                    <a:pt x="881139" y="200406"/>
                  </a:cubicBezTo>
                  <a:cubicBezTo>
                    <a:pt x="865737" y="219399"/>
                    <a:pt x="850097" y="238211"/>
                    <a:pt x="835524" y="257851"/>
                  </a:cubicBezTo>
                  <a:cubicBezTo>
                    <a:pt x="827361" y="269110"/>
                    <a:pt x="818474" y="280321"/>
                    <a:pt x="814292" y="293770"/>
                  </a:cubicBezTo>
                  <a:cubicBezTo>
                    <a:pt x="804586" y="321116"/>
                    <a:pt x="796709" y="350044"/>
                    <a:pt x="799243" y="379305"/>
                  </a:cubicBezTo>
                  <a:cubicBezTo>
                    <a:pt x="801053" y="393459"/>
                    <a:pt x="806158" y="407060"/>
                    <a:pt x="813035" y="419510"/>
                  </a:cubicBezTo>
                  <a:cubicBezTo>
                    <a:pt x="820103" y="431787"/>
                    <a:pt x="828713" y="443179"/>
                    <a:pt x="837962" y="453914"/>
                  </a:cubicBezTo>
                  <a:cubicBezTo>
                    <a:pt x="849344" y="466925"/>
                    <a:pt x="862479" y="478631"/>
                    <a:pt x="873700" y="491433"/>
                  </a:cubicBezTo>
                  <a:cubicBezTo>
                    <a:pt x="878977" y="498243"/>
                    <a:pt x="885425" y="507930"/>
                    <a:pt x="881796" y="516455"/>
                  </a:cubicBezTo>
                  <a:cubicBezTo>
                    <a:pt x="877329" y="525990"/>
                    <a:pt x="865461" y="524999"/>
                    <a:pt x="856793" y="523094"/>
                  </a:cubicBezTo>
                  <a:cubicBezTo>
                    <a:pt x="848668" y="521370"/>
                    <a:pt x="840658" y="519103"/>
                    <a:pt x="832447" y="517817"/>
                  </a:cubicBezTo>
                  <a:cubicBezTo>
                    <a:pt x="813616" y="515017"/>
                    <a:pt x="794509" y="515474"/>
                    <a:pt x="775564" y="513902"/>
                  </a:cubicBezTo>
                  <a:cubicBezTo>
                    <a:pt x="735263" y="511188"/>
                    <a:pt x="702945" y="506292"/>
                    <a:pt x="666893" y="486766"/>
                  </a:cubicBezTo>
                  <a:cubicBezTo>
                    <a:pt x="653015" y="479898"/>
                    <a:pt x="638718" y="473259"/>
                    <a:pt x="623411" y="470345"/>
                  </a:cubicBezTo>
                  <a:cubicBezTo>
                    <a:pt x="608809" y="468325"/>
                    <a:pt x="593827" y="471097"/>
                    <a:pt x="580139" y="476250"/>
                  </a:cubicBezTo>
                  <a:cubicBezTo>
                    <a:pt x="562042" y="483594"/>
                    <a:pt x="543220" y="492100"/>
                    <a:pt x="523237" y="490871"/>
                  </a:cubicBezTo>
                  <a:cubicBezTo>
                    <a:pt x="515141" y="489747"/>
                    <a:pt x="507454" y="485880"/>
                    <a:pt x="501034" y="480908"/>
                  </a:cubicBezTo>
                  <a:cubicBezTo>
                    <a:pt x="493633" y="474669"/>
                    <a:pt x="488156" y="466525"/>
                    <a:pt x="483375" y="458200"/>
                  </a:cubicBezTo>
                  <a:cubicBezTo>
                    <a:pt x="461810" y="418938"/>
                    <a:pt x="468725" y="371666"/>
                    <a:pt x="478869" y="329994"/>
                  </a:cubicBezTo>
                  <a:cubicBezTo>
                    <a:pt x="481917" y="317421"/>
                    <a:pt x="484413" y="304695"/>
                    <a:pt x="485804" y="291827"/>
                  </a:cubicBezTo>
                  <a:cubicBezTo>
                    <a:pt x="487671" y="271653"/>
                    <a:pt x="486232" y="251346"/>
                    <a:pt x="486346" y="231115"/>
                  </a:cubicBezTo>
                  <a:cubicBezTo>
                    <a:pt x="485851" y="212093"/>
                    <a:pt x="485975" y="192796"/>
                    <a:pt x="481965" y="174107"/>
                  </a:cubicBezTo>
                  <a:cubicBezTo>
                    <a:pt x="479850" y="165745"/>
                    <a:pt x="477041" y="157544"/>
                    <a:pt x="473935" y="149495"/>
                  </a:cubicBezTo>
                  <a:cubicBezTo>
                    <a:pt x="471516" y="143437"/>
                    <a:pt x="469049" y="137322"/>
                    <a:pt x="465144" y="132045"/>
                  </a:cubicBezTo>
                  <a:cubicBezTo>
                    <a:pt x="459810" y="125092"/>
                    <a:pt x="452780" y="118720"/>
                    <a:pt x="445665" y="113833"/>
                  </a:cubicBezTo>
                  <a:cubicBezTo>
                    <a:pt x="440084" y="110404"/>
                    <a:pt x="433588" y="109014"/>
                    <a:pt x="427225" y="107880"/>
                  </a:cubicBezTo>
                  <a:cubicBezTo>
                    <a:pt x="414909" y="105928"/>
                    <a:pt x="402403" y="106728"/>
                    <a:pt x="390039" y="107794"/>
                  </a:cubicBezTo>
                  <a:cubicBezTo>
                    <a:pt x="373961" y="109052"/>
                    <a:pt x="357940" y="110890"/>
                    <a:pt x="341928" y="112824"/>
                  </a:cubicBezTo>
                  <a:cubicBezTo>
                    <a:pt x="312449" y="116034"/>
                    <a:pt x="282826" y="119577"/>
                    <a:pt x="254356" y="128207"/>
                  </a:cubicBezTo>
                  <a:cubicBezTo>
                    <a:pt x="232858" y="134341"/>
                    <a:pt x="212198" y="143970"/>
                    <a:pt x="194958" y="158372"/>
                  </a:cubicBezTo>
                  <a:cubicBezTo>
                    <a:pt x="185214" y="166306"/>
                    <a:pt x="177594" y="176460"/>
                    <a:pt x="170945" y="187042"/>
                  </a:cubicBezTo>
                  <a:cubicBezTo>
                    <a:pt x="165849" y="196110"/>
                    <a:pt x="162220" y="205959"/>
                    <a:pt x="159068" y="215856"/>
                  </a:cubicBezTo>
                  <a:cubicBezTo>
                    <a:pt x="155705" y="227762"/>
                    <a:pt x="154219" y="237068"/>
                    <a:pt x="157315" y="249298"/>
                  </a:cubicBezTo>
                  <a:cubicBezTo>
                    <a:pt x="161839" y="265233"/>
                    <a:pt x="171050" y="279292"/>
                    <a:pt x="179632" y="293284"/>
                  </a:cubicBezTo>
                  <a:cubicBezTo>
                    <a:pt x="190157" y="310182"/>
                    <a:pt x="200777" y="329489"/>
                    <a:pt x="196748" y="350082"/>
                  </a:cubicBezTo>
                  <a:cubicBezTo>
                    <a:pt x="195691" y="356178"/>
                    <a:pt x="192719" y="362160"/>
                    <a:pt x="187643" y="365874"/>
                  </a:cubicBezTo>
                  <a:cubicBezTo>
                    <a:pt x="179184" y="372342"/>
                    <a:pt x="168145" y="374475"/>
                    <a:pt x="157677" y="373847"/>
                  </a:cubicBezTo>
                  <a:cubicBezTo>
                    <a:pt x="136284" y="371894"/>
                    <a:pt x="116796" y="355216"/>
                    <a:pt x="100203" y="342681"/>
                  </a:cubicBezTo>
                  <a:cubicBezTo>
                    <a:pt x="74743" y="321335"/>
                    <a:pt x="44282" y="306886"/>
                    <a:pt x="19469" y="284731"/>
                  </a:cubicBezTo>
                  <a:cubicBezTo>
                    <a:pt x="13144" y="278997"/>
                    <a:pt x="6553" y="273568"/>
                    <a:pt x="0" y="268091"/>
                  </a:cubicBezTo>
                  <a:lnTo>
                    <a:pt x="0" y="0"/>
                  </a:lnTo>
                  <a:lnTo>
                    <a:pt x="958139" y="0"/>
                  </a:lnTo>
                  <a:cubicBezTo>
                    <a:pt x="963854" y="19231"/>
                    <a:pt x="966426" y="39405"/>
                    <a:pt x="964463" y="59426"/>
                  </a:cubicBezTo>
                  <a:close/>
                </a:path>
              </a:pathLst>
            </a:custGeom>
            <a:solidFill>
              <a:srgbClr val="C2B594">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43"/>
            <p:cNvSpPr/>
            <p:nvPr/>
          </p:nvSpPr>
          <p:spPr>
            <a:xfrm>
              <a:off x="2619360" y="1095480"/>
              <a:ext cx="919473" cy="498262"/>
            </a:xfrm>
            <a:custGeom>
              <a:rect b="b" l="l" r="r" t="t"/>
              <a:pathLst>
                <a:path extrusionOk="0" h="498262" w="926421">
                  <a:moveTo>
                    <a:pt x="914924" y="100374"/>
                  </a:moveTo>
                  <a:cubicBezTo>
                    <a:pt x="900046" y="142732"/>
                    <a:pt x="865365" y="173707"/>
                    <a:pt x="831609" y="201501"/>
                  </a:cubicBezTo>
                  <a:cubicBezTo>
                    <a:pt x="808330" y="220256"/>
                    <a:pt x="786603" y="241754"/>
                    <a:pt x="772649" y="268500"/>
                  </a:cubicBezTo>
                  <a:cubicBezTo>
                    <a:pt x="750751" y="311649"/>
                    <a:pt x="751294" y="364979"/>
                    <a:pt x="773563" y="407870"/>
                  </a:cubicBezTo>
                  <a:cubicBezTo>
                    <a:pt x="784908" y="431864"/>
                    <a:pt x="806815" y="449018"/>
                    <a:pt x="829732" y="461362"/>
                  </a:cubicBezTo>
                  <a:cubicBezTo>
                    <a:pt x="844315" y="467392"/>
                    <a:pt x="864518" y="482717"/>
                    <a:pt x="842191" y="494500"/>
                  </a:cubicBezTo>
                  <a:cubicBezTo>
                    <a:pt x="832771" y="498072"/>
                    <a:pt x="822322" y="498100"/>
                    <a:pt x="812349" y="498262"/>
                  </a:cubicBezTo>
                  <a:cubicBezTo>
                    <a:pt x="757161" y="497862"/>
                    <a:pt x="709755" y="465839"/>
                    <a:pt x="658616" y="449342"/>
                  </a:cubicBezTo>
                  <a:cubicBezTo>
                    <a:pt x="641290" y="442484"/>
                    <a:pt x="622735" y="440703"/>
                    <a:pt x="604257" y="442379"/>
                  </a:cubicBezTo>
                  <a:cubicBezTo>
                    <a:pt x="583825" y="442855"/>
                    <a:pt x="565175" y="450713"/>
                    <a:pt x="547154" y="459600"/>
                  </a:cubicBezTo>
                  <a:cubicBezTo>
                    <a:pt x="523056" y="470078"/>
                    <a:pt x="495929" y="461029"/>
                    <a:pt x="487023" y="435397"/>
                  </a:cubicBezTo>
                  <a:cubicBezTo>
                    <a:pt x="471878" y="397840"/>
                    <a:pt x="487775" y="362483"/>
                    <a:pt x="503387" y="328241"/>
                  </a:cubicBezTo>
                  <a:cubicBezTo>
                    <a:pt x="511397" y="310896"/>
                    <a:pt x="518789" y="293284"/>
                    <a:pt x="525923" y="275568"/>
                  </a:cubicBezTo>
                  <a:cubicBezTo>
                    <a:pt x="528257" y="270043"/>
                    <a:pt x="530562" y="264490"/>
                    <a:pt x="532714" y="258870"/>
                  </a:cubicBezTo>
                  <a:cubicBezTo>
                    <a:pt x="535419" y="251803"/>
                    <a:pt x="537858" y="244640"/>
                    <a:pt x="539744" y="237344"/>
                  </a:cubicBezTo>
                  <a:cubicBezTo>
                    <a:pt x="541658" y="229905"/>
                    <a:pt x="542992" y="222333"/>
                    <a:pt x="543420" y="214570"/>
                  </a:cubicBezTo>
                  <a:cubicBezTo>
                    <a:pt x="543192" y="208959"/>
                    <a:pt x="542868" y="203540"/>
                    <a:pt x="542420" y="198301"/>
                  </a:cubicBezTo>
                  <a:cubicBezTo>
                    <a:pt x="541315" y="185233"/>
                    <a:pt x="539515" y="173326"/>
                    <a:pt x="536829" y="162497"/>
                  </a:cubicBezTo>
                  <a:cubicBezTo>
                    <a:pt x="524627" y="113176"/>
                    <a:pt x="494319" y="86125"/>
                    <a:pt x="429987" y="73219"/>
                  </a:cubicBezTo>
                  <a:cubicBezTo>
                    <a:pt x="409242" y="69466"/>
                    <a:pt x="388068" y="65989"/>
                    <a:pt x="366846" y="64446"/>
                  </a:cubicBezTo>
                  <a:cubicBezTo>
                    <a:pt x="344919" y="62836"/>
                    <a:pt x="322936" y="63303"/>
                    <a:pt x="301342" y="67647"/>
                  </a:cubicBezTo>
                  <a:cubicBezTo>
                    <a:pt x="299428" y="68056"/>
                    <a:pt x="297504" y="68485"/>
                    <a:pt x="295561" y="68923"/>
                  </a:cubicBezTo>
                  <a:cubicBezTo>
                    <a:pt x="226771" y="84430"/>
                    <a:pt x="141742" y="115576"/>
                    <a:pt x="130007" y="194081"/>
                  </a:cubicBezTo>
                  <a:cubicBezTo>
                    <a:pt x="127016" y="229133"/>
                    <a:pt x="137912" y="257127"/>
                    <a:pt x="156953" y="285950"/>
                  </a:cubicBezTo>
                  <a:cubicBezTo>
                    <a:pt x="163582" y="296723"/>
                    <a:pt x="172279" y="306648"/>
                    <a:pt x="176136" y="318859"/>
                  </a:cubicBezTo>
                  <a:cubicBezTo>
                    <a:pt x="181432" y="334594"/>
                    <a:pt x="174422" y="354292"/>
                    <a:pt x="154934" y="350187"/>
                  </a:cubicBezTo>
                  <a:cubicBezTo>
                    <a:pt x="133960" y="345367"/>
                    <a:pt x="116386" y="330375"/>
                    <a:pt x="101508" y="315458"/>
                  </a:cubicBezTo>
                  <a:cubicBezTo>
                    <a:pt x="80515" y="293532"/>
                    <a:pt x="63236" y="268519"/>
                    <a:pt x="44034" y="245116"/>
                  </a:cubicBezTo>
                  <a:cubicBezTo>
                    <a:pt x="35785" y="235601"/>
                    <a:pt x="27594" y="227095"/>
                    <a:pt x="19174" y="219408"/>
                  </a:cubicBezTo>
                  <a:cubicBezTo>
                    <a:pt x="17097" y="217503"/>
                    <a:pt x="15021" y="215665"/>
                    <a:pt x="12906" y="213865"/>
                  </a:cubicBezTo>
                  <a:cubicBezTo>
                    <a:pt x="8687" y="210245"/>
                    <a:pt x="4391" y="206826"/>
                    <a:pt x="0" y="203559"/>
                  </a:cubicBezTo>
                  <a:lnTo>
                    <a:pt x="0" y="0"/>
                  </a:lnTo>
                  <a:lnTo>
                    <a:pt x="887740" y="0"/>
                  </a:lnTo>
                  <a:cubicBezTo>
                    <a:pt x="917362" y="23765"/>
                    <a:pt x="926421" y="61027"/>
                    <a:pt x="914905" y="10037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7" name="Google Shape;717;p43"/>
          <p:cNvSpPr txBox="1"/>
          <p:nvPr>
            <p:ph type="title"/>
          </p:nvPr>
        </p:nvSpPr>
        <p:spPr>
          <a:xfrm>
            <a:off x="823705" y="2669111"/>
            <a:ext cx="7704000" cy="5727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sz="2000">
                <a:latin typeface="Caveat SemiBold"/>
                <a:ea typeface="Caveat SemiBold"/>
                <a:cs typeface="Caveat SemiBold"/>
                <a:sym typeface="Caveat SemiBold"/>
              </a:rPr>
              <a:t>language emerges not only as a mediator of relationships but as a form of heritage-a repository of narratives, practices, and ways of being that are inseparable from the landscapes and ecosystems they inhabit. </a:t>
            </a:r>
            <a:endParaRPr sz="2000">
              <a:latin typeface="Caveat SemiBold"/>
              <a:ea typeface="Caveat SemiBold"/>
              <a:cs typeface="Caveat SemiBold"/>
              <a:sym typeface="Caveat SemiBold"/>
            </a:endParaRPr>
          </a:p>
          <a:p>
            <a:pPr indent="0" lvl="0" marL="0" rtl="0" algn="r">
              <a:spcBef>
                <a:spcPts val="0"/>
              </a:spcBef>
              <a:spcAft>
                <a:spcPts val="0"/>
              </a:spcAft>
              <a:buNone/>
            </a:pPr>
            <a:r>
              <a:t/>
            </a:r>
            <a:endParaRPr sz="2000">
              <a:latin typeface="Caveat SemiBold"/>
              <a:ea typeface="Caveat SemiBold"/>
              <a:cs typeface="Caveat SemiBold"/>
              <a:sym typeface="Caveat SemiBold"/>
            </a:endParaRPr>
          </a:p>
          <a:p>
            <a:pPr indent="0" lvl="0" marL="0" rtl="0" algn="r">
              <a:spcBef>
                <a:spcPts val="0"/>
              </a:spcBef>
              <a:spcAft>
                <a:spcPts val="0"/>
              </a:spcAft>
              <a:buNone/>
            </a:pPr>
            <a:r>
              <a:rPr lang="en" sz="2000">
                <a:latin typeface="Caveat SemiBold"/>
                <a:ea typeface="Caveat SemiBold"/>
                <a:cs typeface="Caveat SemiBold"/>
                <a:sym typeface="Caveat SemiBold"/>
              </a:rPr>
              <a:t>(Hampton &amp; Buckingham 2026)</a:t>
            </a:r>
            <a:endParaRPr sz="2000">
              <a:latin typeface="Caveat SemiBold"/>
              <a:ea typeface="Caveat SemiBold"/>
              <a:cs typeface="Caveat SemiBold"/>
              <a:sym typeface="Caveat SemiBo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26"/>
          <p:cNvSpPr txBox="1"/>
          <p:nvPr>
            <p:ph idx="2" type="title"/>
          </p:nvPr>
        </p:nvSpPr>
        <p:spPr>
          <a:xfrm>
            <a:off x="720000" y="1036768"/>
            <a:ext cx="734700" cy="392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01</a:t>
            </a:r>
            <a:endParaRPr/>
          </a:p>
        </p:txBody>
      </p:sp>
      <p:sp>
        <p:nvSpPr>
          <p:cNvPr id="516" name="Google Shape;516;p26"/>
          <p:cNvSpPr txBox="1"/>
          <p:nvPr>
            <p:ph idx="3" type="title"/>
          </p:nvPr>
        </p:nvSpPr>
        <p:spPr>
          <a:xfrm>
            <a:off x="3025500" y="1036753"/>
            <a:ext cx="734700" cy="392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02</a:t>
            </a:r>
            <a:endParaRPr/>
          </a:p>
        </p:txBody>
      </p:sp>
      <p:sp>
        <p:nvSpPr>
          <p:cNvPr id="517" name="Google Shape;517;p26"/>
          <p:cNvSpPr txBox="1"/>
          <p:nvPr>
            <p:ph idx="4" type="title"/>
          </p:nvPr>
        </p:nvSpPr>
        <p:spPr>
          <a:xfrm>
            <a:off x="720000" y="2217985"/>
            <a:ext cx="734700" cy="392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03</a:t>
            </a:r>
            <a:endParaRPr/>
          </a:p>
        </p:txBody>
      </p:sp>
      <p:sp>
        <p:nvSpPr>
          <p:cNvPr id="518" name="Google Shape;518;p26"/>
          <p:cNvSpPr txBox="1"/>
          <p:nvPr>
            <p:ph idx="5" type="title"/>
          </p:nvPr>
        </p:nvSpPr>
        <p:spPr>
          <a:xfrm>
            <a:off x="3025500" y="2217948"/>
            <a:ext cx="734700" cy="392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04</a:t>
            </a:r>
            <a:endParaRPr/>
          </a:p>
        </p:txBody>
      </p:sp>
      <p:sp>
        <p:nvSpPr>
          <p:cNvPr id="519" name="Google Shape;519;p26"/>
          <p:cNvSpPr txBox="1"/>
          <p:nvPr>
            <p:ph idx="6" type="title"/>
          </p:nvPr>
        </p:nvSpPr>
        <p:spPr>
          <a:xfrm>
            <a:off x="720000" y="3399018"/>
            <a:ext cx="734700" cy="392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05</a:t>
            </a:r>
            <a:endParaRPr/>
          </a:p>
        </p:txBody>
      </p:sp>
      <p:sp>
        <p:nvSpPr>
          <p:cNvPr id="520" name="Google Shape;520;p26"/>
          <p:cNvSpPr txBox="1"/>
          <p:nvPr>
            <p:ph idx="7" type="title"/>
          </p:nvPr>
        </p:nvSpPr>
        <p:spPr>
          <a:xfrm>
            <a:off x="3025500" y="3399003"/>
            <a:ext cx="734700" cy="392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06</a:t>
            </a:r>
            <a:endParaRPr/>
          </a:p>
        </p:txBody>
      </p:sp>
      <p:sp>
        <p:nvSpPr>
          <p:cNvPr id="521" name="Google Shape;521;p26"/>
          <p:cNvSpPr txBox="1"/>
          <p:nvPr>
            <p:ph idx="1" type="subTitle"/>
          </p:nvPr>
        </p:nvSpPr>
        <p:spPr>
          <a:xfrm>
            <a:off x="720000" y="1312850"/>
            <a:ext cx="2305500" cy="45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Introduction</a:t>
            </a:r>
            <a:endParaRPr/>
          </a:p>
        </p:txBody>
      </p:sp>
      <p:sp>
        <p:nvSpPr>
          <p:cNvPr id="522" name="Google Shape;522;p26"/>
          <p:cNvSpPr txBox="1"/>
          <p:nvPr>
            <p:ph idx="8" type="subTitle"/>
          </p:nvPr>
        </p:nvSpPr>
        <p:spPr>
          <a:xfrm>
            <a:off x="720000" y="2493925"/>
            <a:ext cx="2305500" cy="45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Examples</a:t>
            </a:r>
            <a:endParaRPr/>
          </a:p>
        </p:txBody>
      </p:sp>
      <p:sp>
        <p:nvSpPr>
          <p:cNvPr id="523" name="Google Shape;523;p26"/>
          <p:cNvSpPr txBox="1"/>
          <p:nvPr>
            <p:ph idx="9" type="subTitle"/>
          </p:nvPr>
        </p:nvSpPr>
        <p:spPr>
          <a:xfrm>
            <a:off x="720000" y="3675000"/>
            <a:ext cx="2305500" cy="45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Implications</a:t>
            </a:r>
            <a:endParaRPr/>
          </a:p>
        </p:txBody>
      </p:sp>
      <p:sp>
        <p:nvSpPr>
          <p:cNvPr id="524" name="Google Shape;524;p26"/>
          <p:cNvSpPr txBox="1"/>
          <p:nvPr>
            <p:ph idx="13" type="subTitle"/>
          </p:nvPr>
        </p:nvSpPr>
        <p:spPr>
          <a:xfrm>
            <a:off x="3025500" y="1312900"/>
            <a:ext cx="4632600" cy="45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Theoretical Frame</a:t>
            </a:r>
            <a:endParaRPr/>
          </a:p>
        </p:txBody>
      </p:sp>
      <p:sp>
        <p:nvSpPr>
          <p:cNvPr id="525" name="Google Shape;525;p26"/>
          <p:cNvSpPr txBox="1"/>
          <p:nvPr>
            <p:ph idx="14" type="subTitle"/>
          </p:nvPr>
        </p:nvSpPr>
        <p:spPr>
          <a:xfrm>
            <a:off x="3025500" y="2493975"/>
            <a:ext cx="3496200" cy="45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Language-as-Heritage and Unbordering Dichotomies</a:t>
            </a:r>
            <a:endParaRPr/>
          </a:p>
        </p:txBody>
      </p:sp>
      <p:sp>
        <p:nvSpPr>
          <p:cNvPr id="526" name="Google Shape;526;p26"/>
          <p:cNvSpPr txBox="1"/>
          <p:nvPr>
            <p:ph idx="15" type="subTitle"/>
          </p:nvPr>
        </p:nvSpPr>
        <p:spPr>
          <a:xfrm>
            <a:off x="3025500" y="3675050"/>
            <a:ext cx="2305500" cy="45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Conclusion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p44"/>
          <p:cNvSpPr txBox="1"/>
          <p:nvPr>
            <p:ph type="title"/>
          </p:nvPr>
        </p:nvSpPr>
        <p:spPr>
          <a:xfrm>
            <a:off x="962025" y="3426550"/>
            <a:ext cx="7466700" cy="9003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Implications</a:t>
            </a:r>
            <a:endParaRPr/>
          </a:p>
        </p:txBody>
      </p:sp>
      <p:sp>
        <p:nvSpPr>
          <p:cNvPr id="723" name="Google Shape;723;p44"/>
          <p:cNvSpPr txBox="1"/>
          <p:nvPr>
            <p:ph idx="2" type="title"/>
          </p:nvPr>
        </p:nvSpPr>
        <p:spPr>
          <a:xfrm>
            <a:off x="7311400" y="2349850"/>
            <a:ext cx="1117500" cy="10494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a:t>05</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pic>
        <p:nvPicPr>
          <p:cNvPr id="728" name="Google Shape;728;p45" title="pexels-navlakha-33667486.jpg"/>
          <p:cNvPicPr preferRelativeResize="0"/>
          <p:nvPr/>
        </p:nvPicPr>
        <p:blipFill rotWithShape="1">
          <a:blip r:embed="rId3">
            <a:alphaModFix/>
          </a:blip>
          <a:srcRect b="0" l="16679" r="16686" t="0"/>
          <a:stretch/>
        </p:blipFill>
        <p:spPr>
          <a:xfrm>
            <a:off x="1473626" y="1309250"/>
            <a:ext cx="1377000" cy="1377300"/>
          </a:xfrm>
          <a:prstGeom prst="ellipse">
            <a:avLst/>
          </a:prstGeom>
          <a:noFill/>
          <a:ln>
            <a:noFill/>
          </a:ln>
        </p:spPr>
      </p:pic>
      <p:sp>
        <p:nvSpPr>
          <p:cNvPr id="729" name="Google Shape;729;p4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Implications for Heritage Studies</a:t>
            </a:r>
            <a:endParaRPr/>
          </a:p>
        </p:txBody>
      </p:sp>
      <p:sp>
        <p:nvSpPr>
          <p:cNvPr id="730" name="Google Shape;730;p45"/>
          <p:cNvSpPr txBox="1"/>
          <p:nvPr>
            <p:ph idx="4294967295" type="subTitle"/>
          </p:nvPr>
        </p:nvSpPr>
        <p:spPr>
          <a:xfrm>
            <a:off x="3143076" y="1263700"/>
            <a:ext cx="4730700" cy="400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800">
                <a:latin typeface="Inter Tight SemiBold"/>
                <a:ea typeface="Inter Tight SemiBold"/>
                <a:cs typeface="Inter Tight SemiBold"/>
                <a:sym typeface="Inter Tight SemiBold"/>
              </a:rPr>
              <a:t>Embrace and explore language-as-heritage</a:t>
            </a:r>
            <a:endParaRPr sz="1800">
              <a:latin typeface="Inter Tight SemiBold"/>
              <a:ea typeface="Inter Tight SemiBold"/>
              <a:cs typeface="Inter Tight SemiBold"/>
              <a:sym typeface="Inter Tight SemiBold"/>
            </a:endParaRPr>
          </a:p>
        </p:txBody>
      </p:sp>
      <p:sp>
        <p:nvSpPr>
          <p:cNvPr id="731" name="Google Shape;731;p45"/>
          <p:cNvSpPr txBox="1"/>
          <p:nvPr>
            <p:ph idx="4294967295" type="subTitle"/>
          </p:nvPr>
        </p:nvSpPr>
        <p:spPr>
          <a:xfrm flipH="1">
            <a:off x="3143225" y="3126100"/>
            <a:ext cx="5672700" cy="520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800">
                <a:latin typeface="Inter Tight SemiBold"/>
                <a:ea typeface="Inter Tight SemiBold"/>
                <a:cs typeface="Inter Tight SemiBold"/>
                <a:sym typeface="Inter Tight SemiBold"/>
              </a:rPr>
              <a:t>Ask more-than-human questions…and listen for the answers</a:t>
            </a:r>
            <a:endParaRPr sz="1800">
              <a:latin typeface="Inter Tight SemiBold"/>
              <a:ea typeface="Inter Tight SemiBold"/>
              <a:cs typeface="Inter Tight SemiBold"/>
              <a:sym typeface="Inter Tight SemiBold"/>
            </a:endParaRPr>
          </a:p>
        </p:txBody>
      </p:sp>
      <p:pic>
        <p:nvPicPr>
          <p:cNvPr id="732" name="Google Shape;732;p45" title="pexels-ivan-stecko-305645871-13438939.jpg"/>
          <p:cNvPicPr preferRelativeResize="0"/>
          <p:nvPr/>
        </p:nvPicPr>
        <p:blipFill rotWithShape="1">
          <a:blip r:embed="rId4">
            <a:alphaModFix/>
          </a:blip>
          <a:srcRect b="40401" l="0" r="0" t="3384"/>
          <a:stretch/>
        </p:blipFill>
        <p:spPr>
          <a:xfrm>
            <a:off x="1473625" y="3171976"/>
            <a:ext cx="1377000" cy="1377300"/>
          </a:xfrm>
          <a:prstGeom prst="ellipse">
            <a:avLst/>
          </a:prstGeom>
          <a:noFill/>
          <a:ln>
            <a:noFill/>
          </a:ln>
        </p:spPr>
      </p:pic>
      <p:sp>
        <p:nvSpPr>
          <p:cNvPr id="733" name="Google Shape;733;p45"/>
          <p:cNvSpPr txBox="1"/>
          <p:nvPr/>
        </p:nvSpPr>
        <p:spPr>
          <a:xfrm flipH="1">
            <a:off x="3143100" y="1661358"/>
            <a:ext cx="5592000" cy="87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latin typeface="Inter"/>
              <a:ea typeface="Inter"/>
              <a:cs typeface="Inter"/>
              <a:sym typeface="Inter"/>
            </a:endParaRPr>
          </a:p>
          <a:p>
            <a:pPr indent="-304800" lvl="0" marL="457200" rtl="0" algn="l">
              <a:spcBef>
                <a:spcPts val="0"/>
              </a:spcBef>
              <a:spcAft>
                <a:spcPts val="0"/>
              </a:spcAft>
              <a:buClr>
                <a:schemeClr val="accent1"/>
              </a:buClr>
              <a:buSzPts val="1200"/>
              <a:buFont typeface="Inter"/>
              <a:buChar char="●"/>
            </a:pPr>
            <a:r>
              <a:rPr lang="en" sz="1200">
                <a:solidFill>
                  <a:schemeClr val="dk1"/>
                </a:solidFill>
                <a:latin typeface="Inter"/>
                <a:ea typeface="Inter"/>
                <a:cs typeface="Inter"/>
                <a:sym typeface="Inter"/>
              </a:rPr>
              <a:t>Move beyond “is language heritage?” to explore their relationship</a:t>
            </a:r>
            <a:endParaRPr sz="1200">
              <a:solidFill>
                <a:schemeClr val="dk1"/>
              </a:solidFill>
              <a:latin typeface="Inter"/>
              <a:ea typeface="Inter"/>
              <a:cs typeface="Inter"/>
              <a:sym typeface="Inter"/>
            </a:endParaRPr>
          </a:p>
          <a:p>
            <a:pPr indent="-304800" lvl="0" marL="457200" rtl="0" algn="l">
              <a:spcBef>
                <a:spcPts val="0"/>
              </a:spcBef>
              <a:spcAft>
                <a:spcPts val="0"/>
              </a:spcAft>
              <a:buClr>
                <a:schemeClr val="accent1"/>
              </a:buClr>
              <a:buSzPts val="1200"/>
              <a:buFont typeface="Inter"/>
              <a:buChar char="●"/>
            </a:pPr>
            <a:r>
              <a:rPr lang="en" sz="1200">
                <a:solidFill>
                  <a:schemeClr val="dk1"/>
                </a:solidFill>
                <a:latin typeface="Inter"/>
                <a:ea typeface="Inter"/>
                <a:cs typeface="Inter"/>
                <a:sym typeface="Inter"/>
              </a:rPr>
              <a:t>Revisit the insights of language in relation to heritage questions</a:t>
            </a:r>
            <a:endParaRPr sz="1200">
              <a:solidFill>
                <a:schemeClr val="dk1"/>
              </a:solidFill>
              <a:latin typeface="Inter"/>
              <a:ea typeface="Inter"/>
              <a:cs typeface="Inter"/>
              <a:sym typeface="Inter"/>
            </a:endParaRPr>
          </a:p>
          <a:p>
            <a:pPr indent="-304800" lvl="0" marL="457200" rtl="0" algn="l">
              <a:spcBef>
                <a:spcPts val="0"/>
              </a:spcBef>
              <a:spcAft>
                <a:spcPts val="0"/>
              </a:spcAft>
              <a:buClr>
                <a:schemeClr val="accent1"/>
              </a:buClr>
              <a:buSzPts val="1200"/>
              <a:buFont typeface="Inter"/>
              <a:buChar char="●"/>
            </a:pPr>
            <a:r>
              <a:rPr lang="en" sz="1200">
                <a:solidFill>
                  <a:schemeClr val="dk1"/>
                </a:solidFill>
                <a:latin typeface="Inter"/>
                <a:ea typeface="Inter"/>
                <a:cs typeface="Inter"/>
                <a:sym typeface="Inter"/>
              </a:rPr>
              <a:t>Consider the implications of heritage theory and praxis in conjunction with advances in ecolinguistics</a:t>
            </a:r>
            <a:endParaRPr sz="1200">
              <a:solidFill>
                <a:schemeClr val="dk1"/>
              </a:solidFill>
              <a:latin typeface="Inter"/>
              <a:ea typeface="Inter"/>
              <a:cs typeface="Inter"/>
              <a:sym typeface="Inter"/>
            </a:endParaRPr>
          </a:p>
        </p:txBody>
      </p:sp>
      <p:sp>
        <p:nvSpPr>
          <p:cNvPr id="734" name="Google Shape;734;p45"/>
          <p:cNvSpPr txBox="1"/>
          <p:nvPr/>
        </p:nvSpPr>
        <p:spPr>
          <a:xfrm flipH="1">
            <a:off x="3143072" y="3357534"/>
            <a:ext cx="4527300" cy="87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latin typeface="Inter"/>
              <a:ea typeface="Inter"/>
              <a:cs typeface="Inter"/>
              <a:sym typeface="Inter"/>
            </a:endParaRPr>
          </a:p>
          <a:p>
            <a:pPr indent="-304800" lvl="0" marL="457200" rtl="0" algn="l">
              <a:spcBef>
                <a:spcPts val="0"/>
              </a:spcBef>
              <a:spcAft>
                <a:spcPts val="0"/>
              </a:spcAft>
              <a:buClr>
                <a:schemeClr val="accent1"/>
              </a:buClr>
              <a:buSzPts val="1200"/>
              <a:buFont typeface="Inter"/>
              <a:buChar char="●"/>
            </a:pPr>
            <a:r>
              <a:rPr lang="en" sz="1200">
                <a:solidFill>
                  <a:schemeClr val="dk1"/>
                </a:solidFill>
                <a:latin typeface="Inter"/>
                <a:ea typeface="Inter"/>
                <a:cs typeface="Inter"/>
                <a:sym typeface="Inter"/>
              </a:rPr>
              <a:t>Scrutinise static assumptions of language, linguistic revitalisation/conservation, and language change </a:t>
            </a:r>
            <a:endParaRPr sz="1200">
              <a:solidFill>
                <a:schemeClr val="dk1"/>
              </a:solidFill>
              <a:latin typeface="Inter"/>
              <a:ea typeface="Inter"/>
              <a:cs typeface="Inter"/>
              <a:sym typeface="Inter"/>
            </a:endParaRPr>
          </a:p>
          <a:p>
            <a:pPr indent="-304800" lvl="0" marL="457200" rtl="0" algn="l">
              <a:spcBef>
                <a:spcPts val="0"/>
              </a:spcBef>
              <a:spcAft>
                <a:spcPts val="0"/>
              </a:spcAft>
              <a:buClr>
                <a:schemeClr val="accent1"/>
              </a:buClr>
              <a:buSzPts val="1200"/>
              <a:buFont typeface="Inter"/>
              <a:buChar char="●"/>
            </a:pPr>
            <a:r>
              <a:rPr lang="en" sz="1200">
                <a:solidFill>
                  <a:schemeClr val="dk1"/>
                </a:solidFill>
                <a:latin typeface="Inter"/>
                <a:ea typeface="Inter"/>
                <a:cs typeface="Inter"/>
                <a:sym typeface="Inter"/>
              </a:rPr>
              <a:t>Expand considerations of how more-than-human beings, too, create heritage (and their own heritage)</a:t>
            </a:r>
            <a:endParaRPr sz="1200">
              <a:solidFill>
                <a:schemeClr val="dk1"/>
              </a:solidFill>
              <a:latin typeface="Inter"/>
              <a:ea typeface="Inter"/>
              <a:cs typeface="Inter"/>
              <a:sym typeface="Inter"/>
            </a:endParaRPr>
          </a:p>
          <a:p>
            <a:pPr indent="-304800" lvl="0" marL="457200" rtl="0" algn="l">
              <a:spcBef>
                <a:spcPts val="0"/>
              </a:spcBef>
              <a:spcAft>
                <a:spcPts val="0"/>
              </a:spcAft>
              <a:buClr>
                <a:schemeClr val="accent1"/>
              </a:buClr>
              <a:buSzPts val="1200"/>
              <a:buFont typeface="Inter"/>
              <a:buChar char="●"/>
            </a:pPr>
            <a:r>
              <a:rPr lang="en" sz="1200">
                <a:solidFill>
                  <a:schemeClr val="dk1"/>
                </a:solidFill>
                <a:latin typeface="Inter"/>
                <a:ea typeface="Inter"/>
                <a:cs typeface="Inter"/>
                <a:sym typeface="Inter"/>
              </a:rPr>
              <a:t>Ask how we can learn to ask - in more-than-human languages</a:t>
            </a:r>
            <a:endParaRPr sz="1200">
              <a:solidFill>
                <a:schemeClr val="dk1"/>
              </a:solidFill>
              <a:latin typeface="Inter"/>
              <a:ea typeface="Inter"/>
              <a:cs typeface="Inter"/>
              <a:sym typeface="Inte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pic>
        <p:nvPicPr>
          <p:cNvPr id="739" name="Google Shape;739;p46" title="pexels-jplenio-1776269.jpg"/>
          <p:cNvPicPr preferRelativeResize="0"/>
          <p:nvPr/>
        </p:nvPicPr>
        <p:blipFill rotWithShape="1">
          <a:blip r:embed="rId3">
            <a:alphaModFix/>
          </a:blip>
          <a:srcRect b="0" l="16679" r="16686" t="0"/>
          <a:stretch/>
        </p:blipFill>
        <p:spPr>
          <a:xfrm>
            <a:off x="1473626" y="1309250"/>
            <a:ext cx="1377000" cy="1377300"/>
          </a:xfrm>
          <a:prstGeom prst="ellipse">
            <a:avLst/>
          </a:prstGeom>
          <a:noFill/>
          <a:ln>
            <a:noFill/>
          </a:ln>
        </p:spPr>
      </p:pic>
      <p:sp>
        <p:nvSpPr>
          <p:cNvPr id="740" name="Google Shape;740;p4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Implications for Ecolinguistics</a:t>
            </a:r>
            <a:endParaRPr/>
          </a:p>
        </p:txBody>
      </p:sp>
      <p:sp>
        <p:nvSpPr>
          <p:cNvPr id="741" name="Google Shape;741;p46"/>
          <p:cNvSpPr txBox="1"/>
          <p:nvPr>
            <p:ph idx="4294967295" type="subTitle"/>
          </p:nvPr>
        </p:nvSpPr>
        <p:spPr>
          <a:xfrm>
            <a:off x="3143076" y="1263700"/>
            <a:ext cx="4302600" cy="394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800">
                <a:latin typeface="Inter Tight SemiBold"/>
                <a:ea typeface="Inter Tight SemiBold"/>
                <a:cs typeface="Inter Tight SemiBold"/>
                <a:sym typeface="Inter Tight SemiBold"/>
              </a:rPr>
              <a:t>From preservation to cultivation</a:t>
            </a:r>
            <a:endParaRPr sz="1800">
              <a:latin typeface="Inter Tight SemiBold"/>
              <a:ea typeface="Inter Tight SemiBold"/>
              <a:cs typeface="Inter Tight SemiBold"/>
              <a:sym typeface="Inter Tight SemiBold"/>
            </a:endParaRPr>
          </a:p>
        </p:txBody>
      </p:sp>
      <p:sp>
        <p:nvSpPr>
          <p:cNvPr id="742" name="Google Shape;742;p46"/>
          <p:cNvSpPr txBox="1"/>
          <p:nvPr>
            <p:ph idx="4294967295" type="subTitle"/>
          </p:nvPr>
        </p:nvSpPr>
        <p:spPr>
          <a:xfrm flipH="1">
            <a:off x="3143072" y="3126099"/>
            <a:ext cx="3105300" cy="394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800">
                <a:latin typeface="Inter Tight SemiBold"/>
                <a:ea typeface="Inter Tight SemiBold"/>
                <a:cs typeface="Inter Tight SemiBold"/>
                <a:sym typeface="Inter Tight SemiBold"/>
              </a:rPr>
              <a:t>Redefining language</a:t>
            </a:r>
            <a:endParaRPr sz="1800">
              <a:latin typeface="Inter Tight SemiBold"/>
              <a:ea typeface="Inter Tight SemiBold"/>
              <a:cs typeface="Inter Tight SemiBold"/>
              <a:sym typeface="Inter Tight SemiBold"/>
            </a:endParaRPr>
          </a:p>
        </p:txBody>
      </p:sp>
      <p:sp>
        <p:nvSpPr>
          <p:cNvPr id="743" name="Google Shape;743;p46"/>
          <p:cNvSpPr txBox="1"/>
          <p:nvPr>
            <p:ph idx="4294967295" type="subTitle"/>
          </p:nvPr>
        </p:nvSpPr>
        <p:spPr>
          <a:xfrm>
            <a:off x="3143075" y="1563725"/>
            <a:ext cx="5810400" cy="30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t>…engaging with a processual perspective from heritage studies</a:t>
            </a:r>
            <a:endParaRPr i="1"/>
          </a:p>
        </p:txBody>
      </p:sp>
      <p:pic>
        <p:nvPicPr>
          <p:cNvPr id="744" name="Google Shape;744;p46" title="pexels-jplenio-1632780.jpg"/>
          <p:cNvPicPr preferRelativeResize="0"/>
          <p:nvPr/>
        </p:nvPicPr>
        <p:blipFill rotWithShape="1">
          <a:blip r:embed="rId4">
            <a:alphaModFix/>
          </a:blip>
          <a:srcRect b="0" l="16679" r="16686" t="0"/>
          <a:stretch/>
        </p:blipFill>
        <p:spPr>
          <a:xfrm>
            <a:off x="1473625" y="3171976"/>
            <a:ext cx="1377000" cy="1377300"/>
          </a:xfrm>
          <a:prstGeom prst="ellipse">
            <a:avLst/>
          </a:prstGeom>
          <a:noFill/>
          <a:ln>
            <a:noFill/>
          </a:ln>
        </p:spPr>
      </p:pic>
      <p:sp>
        <p:nvSpPr>
          <p:cNvPr id="745" name="Google Shape;745;p46"/>
          <p:cNvSpPr txBox="1"/>
          <p:nvPr/>
        </p:nvSpPr>
        <p:spPr>
          <a:xfrm flipH="1">
            <a:off x="3143050" y="1660112"/>
            <a:ext cx="5401800" cy="97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latin typeface="Inter"/>
              <a:ea typeface="Inter"/>
              <a:cs typeface="Inter"/>
              <a:sym typeface="Inter"/>
            </a:endParaRPr>
          </a:p>
          <a:p>
            <a:pPr indent="-304800" lvl="0" marL="457200" rtl="0" algn="l">
              <a:spcBef>
                <a:spcPts val="0"/>
              </a:spcBef>
              <a:spcAft>
                <a:spcPts val="0"/>
              </a:spcAft>
              <a:buClr>
                <a:schemeClr val="accent1"/>
              </a:buClr>
              <a:buSzPts val="1200"/>
              <a:buFont typeface="Inter"/>
              <a:buChar char="●"/>
            </a:pPr>
            <a:r>
              <a:rPr lang="en" sz="1200">
                <a:solidFill>
                  <a:schemeClr val="dk1"/>
                </a:solidFill>
                <a:latin typeface="Inter"/>
                <a:ea typeface="Inter"/>
                <a:cs typeface="Inter"/>
                <a:sym typeface="Inter"/>
              </a:rPr>
              <a:t>language as a living practice shaped by interactions with place, history, and identity.</a:t>
            </a:r>
            <a:endParaRPr sz="1200">
              <a:solidFill>
                <a:schemeClr val="dk1"/>
              </a:solidFill>
              <a:latin typeface="Inter"/>
              <a:ea typeface="Inter"/>
              <a:cs typeface="Inter"/>
              <a:sym typeface="Inter"/>
            </a:endParaRPr>
          </a:p>
          <a:p>
            <a:pPr indent="-304800" lvl="0" marL="457200" rtl="0" algn="l">
              <a:spcBef>
                <a:spcPts val="0"/>
              </a:spcBef>
              <a:spcAft>
                <a:spcPts val="0"/>
              </a:spcAft>
              <a:buClr>
                <a:schemeClr val="accent1"/>
              </a:buClr>
              <a:buSzPts val="1200"/>
              <a:buFont typeface="Inter"/>
              <a:buChar char="●"/>
            </a:pPr>
            <a:r>
              <a:rPr lang="en" sz="1200">
                <a:solidFill>
                  <a:schemeClr val="dk1"/>
                </a:solidFill>
                <a:latin typeface="Inter"/>
                <a:ea typeface="Inter"/>
                <a:cs typeface="Inter"/>
                <a:sym typeface="Inter"/>
              </a:rPr>
              <a:t>language as integral to ecocultural identity, deeply connected to landscapes, traditions, and ways of knowing (revitalisation)</a:t>
            </a:r>
            <a:endParaRPr sz="1200">
              <a:solidFill>
                <a:schemeClr val="dk1"/>
              </a:solidFill>
              <a:latin typeface="Inter"/>
              <a:ea typeface="Inter"/>
              <a:cs typeface="Inter"/>
              <a:sym typeface="Inter"/>
            </a:endParaRPr>
          </a:p>
          <a:p>
            <a:pPr indent="-304800" lvl="0" marL="457200" rtl="0" algn="l">
              <a:spcBef>
                <a:spcPts val="0"/>
              </a:spcBef>
              <a:spcAft>
                <a:spcPts val="0"/>
              </a:spcAft>
              <a:buClr>
                <a:schemeClr val="accent1"/>
              </a:buClr>
              <a:buSzPts val="1200"/>
              <a:buFont typeface="Inter"/>
              <a:buChar char="●"/>
            </a:pPr>
            <a:r>
              <a:rPr lang="en" sz="1200">
                <a:solidFill>
                  <a:schemeClr val="dk1"/>
                </a:solidFill>
                <a:latin typeface="Inter"/>
                <a:ea typeface="Inter"/>
                <a:cs typeface="Inter"/>
                <a:sym typeface="Inter"/>
              </a:rPr>
              <a:t>deconstruction of borders (language/dialect)</a:t>
            </a:r>
            <a:endParaRPr sz="1200">
              <a:solidFill>
                <a:schemeClr val="dk1"/>
              </a:solidFill>
              <a:latin typeface="Inter"/>
              <a:ea typeface="Inter"/>
              <a:cs typeface="Inter"/>
              <a:sym typeface="Inter"/>
            </a:endParaRPr>
          </a:p>
        </p:txBody>
      </p:sp>
      <p:sp>
        <p:nvSpPr>
          <p:cNvPr id="746" name="Google Shape;746;p46"/>
          <p:cNvSpPr txBox="1"/>
          <p:nvPr/>
        </p:nvSpPr>
        <p:spPr>
          <a:xfrm flipH="1">
            <a:off x="3143051" y="3440604"/>
            <a:ext cx="5401800" cy="8730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accent1"/>
              </a:buClr>
              <a:buSzPts val="1200"/>
              <a:buFont typeface="Inter"/>
              <a:buChar char="●"/>
            </a:pPr>
            <a:r>
              <a:rPr lang="en" sz="1200">
                <a:solidFill>
                  <a:schemeClr val="dk1"/>
                </a:solidFill>
                <a:latin typeface="Inter"/>
                <a:ea typeface="Inter"/>
                <a:cs typeface="Inter"/>
                <a:sym typeface="Inter"/>
              </a:rPr>
              <a:t>Language(s) not static object(s) to preserve</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accent1"/>
              </a:buClr>
              <a:buSzPts val="1200"/>
              <a:buFont typeface="Inter"/>
              <a:buChar char="●"/>
            </a:pPr>
            <a:r>
              <a:rPr lang="en" sz="1200">
                <a:solidFill>
                  <a:schemeClr val="dk1"/>
                </a:solidFill>
                <a:latin typeface="Inter"/>
                <a:ea typeface="Inter"/>
                <a:cs typeface="Inter"/>
                <a:sym typeface="Inter"/>
              </a:rPr>
              <a:t>ecological wisdom in historically marginalised communities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accent1"/>
              </a:buClr>
              <a:buSzPts val="1200"/>
              <a:buFont typeface="Inter"/>
              <a:buChar char="●"/>
            </a:pPr>
            <a:r>
              <a:rPr lang="en" sz="1200">
                <a:solidFill>
                  <a:schemeClr val="dk1"/>
                </a:solidFill>
                <a:latin typeface="Inter"/>
                <a:ea typeface="Inter"/>
                <a:cs typeface="Inter"/>
                <a:sym typeface="Inter"/>
              </a:rPr>
              <a:t>Focus on the mundane </a:t>
            </a:r>
            <a:endParaRPr sz="1200">
              <a:solidFill>
                <a:schemeClr val="dk1"/>
              </a:solidFill>
              <a:latin typeface="Inter"/>
              <a:ea typeface="Inter"/>
              <a:cs typeface="Inter"/>
              <a:sym typeface="Inter"/>
            </a:endParaRPr>
          </a:p>
          <a:p>
            <a:pPr indent="0" lvl="0" marL="0" rtl="0" algn="l">
              <a:lnSpc>
                <a:spcPct val="115000"/>
              </a:lnSpc>
              <a:spcBef>
                <a:spcPts val="0"/>
              </a:spcBef>
              <a:spcAft>
                <a:spcPts val="0"/>
              </a:spcAft>
              <a:buNone/>
            </a:pPr>
            <a:r>
              <a:t/>
            </a:r>
            <a:endParaRPr sz="1200">
              <a:solidFill>
                <a:schemeClr val="dk1"/>
              </a:solidFill>
              <a:latin typeface="Inter"/>
              <a:ea typeface="Inter"/>
              <a:cs typeface="Inter"/>
              <a:sym typeface="Inte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47"/>
          <p:cNvSpPr txBox="1"/>
          <p:nvPr>
            <p:ph type="title"/>
          </p:nvPr>
        </p:nvSpPr>
        <p:spPr>
          <a:xfrm>
            <a:off x="962025" y="3426550"/>
            <a:ext cx="7466700" cy="9003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Conclusion</a:t>
            </a:r>
            <a:endParaRPr/>
          </a:p>
        </p:txBody>
      </p:sp>
      <p:sp>
        <p:nvSpPr>
          <p:cNvPr id="752" name="Google Shape;752;p47"/>
          <p:cNvSpPr txBox="1"/>
          <p:nvPr>
            <p:ph idx="2" type="title"/>
          </p:nvPr>
        </p:nvSpPr>
        <p:spPr>
          <a:xfrm>
            <a:off x="7311400" y="2349850"/>
            <a:ext cx="1117500" cy="10494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a:t>06</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grpSp>
        <p:nvGrpSpPr>
          <p:cNvPr id="757" name="Google Shape;757;p48"/>
          <p:cNvGrpSpPr/>
          <p:nvPr/>
        </p:nvGrpSpPr>
        <p:grpSpPr>
          <a:xfrm flipH="1" rot="10800000">
            <a:off x="7" y="3042256"/>
            <a:ext cx="4391070" cy="2480294"/>
            <a:chOff x="2619360" y="1095480"/>
            <a:chExt cx="1204551" cy="680390"/>
          </a:xfrm>
        </p:grpSpPr>
        <p:sp>
          <p:nvSpPr>
            <p:cNvPr id="758" name="Google Shape;758;p48"/>
            <p:cNvSpPr/>
            <p:nvPr/>
          </p:nvSpPr>
          <p:spPr>
            <a:xfrm>
              <a:off x="2619360" y="1095480"/>
              <a:ext cx="1204551" cy="680390"/>
            </a:xfrm>
            <a:custGeom>
              <a:rect b="b" l="l" r="r" t="t"/>
              <a:pathLst>
                <a:path extrusionOk="0" h="680390" w="1204551">
                  <a:moveTo>
                    <a:pt x="1204551" y="34633"/>
                  </a:moveTo>
                  <a:cubicBezTo>
                    <a:pt x="1201141" y="94202"/>
                    <a:pt x="1143248" y="125406"/>
                    <a:pt x="1098128" y="153429"/>
                  </a:cubicBezTo>
                  <a:cubicBezTo>
                    <a:pt x="1065628" y="171136"/>
                    <a:pt x="1038158" y="196053"/>
                    <a:pt x="1007821" y="216884"/>
                  </a:cubicBezTo>
                  <a:cubicBezTo>
                    <a:pt x="969664" y="240611"/>
                    <a:pt x="933783" y="234944"/>
                    <a:pt x="906351" y="278149"/>
                  </a:cubicBezTo>
                  <a:cubicBezTo>
                    <a:pt x="898722" y="290817"/>
                    <a:pt x="891788" y="304276"/>
                    <a:pt x="888930" y="318907"/>
                  </a:cubicBezTo>
                  <a:cubicBezTo>
                    <a:pt x="885777" y="342128"/>
                    <a:pt x="888349" y="365941"/>
                    <a:pt x="893540" y="388696"/>
                  </a:cubicBezTo>
                  <a:cubicBezTo>
                    <a:pt x="900360" y="416366"/>
                    <a:pt x="903932" y="439274"/>
                    <a:pt x="930535" y="454552"/>
                  </a:cubicBezTo>
                  <a:cubicBezTo>
                    <a:pt x="950319" y="466973"/>
                    <a:pt x="972493" y="475117"/>
                    <a:pt x="991876" y="488232"/>
                  </a:cubicBezTo>
                  <a:cubicBezTo>
                    <a:pt x="1011126" y="500358"/>
                    <a:pt x="1027024" y="516665"/>
                    <a:pt x="1042578" y="533067"/>
                  </a:cubicBezTo>
                  <a:cubicBezTo>
                    <a:pt x="1050255" y="540363"/>
                    <a:pt x="1057875" y="547773"/>
                    <a:pt x="1063962" y="556508"/>
                  </a:cubicBezTo>
                  <a:cubicBezTo>
                    <a:pt x="1078001" y="574662"/>
                    <a:pt x="1079973" y="599865"/>
                    <a:pt x="1069019" y="620030"/>
                  </a:cubicBezTo>
                  <a:cubicBezTo>
                    <a:pt x="1063457" y="633041"/>
                    <a:pt x="1053598" y="645757"/>
                    <a:pt x="1038768" y="647910"/>
                  </a:cubicBezTo>
                  <a:cubicBezTo>
                    <a:pt x="964663" y="658511"/>
                    <a:pt x="958425" y="628850"/>
                    <a:pt x="900732" y="606095"/>
                  </a:cubicBezTo>
                  <a:cubicBezTo>
                    <a:pt x="861632" y="592122"/>
                    <a:pt x="833971" y="611095"/>
                    <a:pt x="802215" y="631269"/>
                  </a:cubicBezTo>
                  <a:cubicBezTo>
                    <a:pt x="767172" y="650938"/>
                    <a:pt x="729110" y="680390"/>
                    <a:pt x="687457" y="679856"/>
                  </a:cubicBezTo>
                  <a:cubicBezTo>
                    <a:pt x="676380" y="679218"/>
                    <a:pt x="666083" y="674684"/>
                    <a:pt x="655739" y="671036"/>
                  </a:cubicBezTo>
                  <a:cubicBezTo>
                    <a:pt x="644709" y="667017"/>
                    <a:pt x="633717" y="662816"/>
                    <a:pt x="623106" y="657768"/>
                  </a:cubicBezTo>
                  <a:cubicBezTo>
                    <a:pt x="600647" y="647386"/>
                    <a:pt x="581587" y="631117"/>
                    <a:pt x="565785" y="612257"/>
                  </a:cubicBezTo>
                  <a:cubicBezTo>
                    <a:pt x="544135" y="588636"/>
                    <a:pt x="523294" y="564118"/>
                    <a:pt x="498215" y="544001"/>
                  </a:cubicBezTo>
                  <a:cubicBezTo>
                    <a:pt x="485308" y="532990"/>
                    <a:pt x="472154" y="522265"/>
                    <a:pt x="458638" y="512016"/>
                  </a:cubicBezTo>
                  <a:cubicBezTo>
                    <a:pt x="445103" y="501596"/>
                    <a:pt x="430168" y="492481"/>
                    <a:pt x="419481" y="478907"/>
                  </a:cubicBezTo>
                  <a:cubicBezTo>
                    <a:pt x="381286" y="434283"/>
                    <a:pt x="396297" y="371770"/>
                    <a:pt x="383686" y="318564"/>
                  </a:cubicBezTo>
                  <a:cubicBezTo>
                    <a:pt x="377104" y="288903"/>
                    <a:pt x="350758" y="264443"/>
                    <a:pt x="320678" y="260080"/>
                  </a:cubicBezTo>
                  <a:cubicBezTo>
                    <a:pt x="306591" y="258147"/>
                    <a:pt x="289150" y="254403"/>
                    <a:pt x="277739" y="265081"/>
                  </a:cubicBezTo>
                  <a:cubicBezTo>
                    <a:pt x="265290" y="278140"/>
                    <a:pt x="252822" y="292579"/>
                    <a:pt x="247669" y="310210"/>
                  </a:cubicBezTo>
                  <a:cubicBezTo>
                    <a:pt x="243621" y="333604"/>
                    <a:pt x="240354" y="357330"/>
                    <a:pt x="231953" y="379714"/>
                  </a:cubicBezTo>
                  <a:cubicBezTo>
                    <a:pt x="223399" y="403736"/>
                    <a:pt x="206921" y="424796"/>
                    <a:pt x="184147" y="436721"/>
                  </a:cubicBezTo>
                  <a:cubicBezTo>
                    <a:pt x="162344" y="448170"/>
                    <a:pt x="133731" y="466420"/>
                    <a:pt x="108709" y="462848"/>
                  </a:cubicBezTo>
                  <a:cubicBezTo>
                    <a:pt x="89230" y="456495"/>
                    <a:pt x="83915" y="430397"/>
                    <a:pt x="63808" y="424567"/>
                  </a:cubicBezTo>
                  <a:cubicBezTo>
                    <a:pt x="33604" y="414728"/>
                    <a:pt x="17393" y="429177"/>
                    <a:pt x="0" y="447465"/>
                  </a:cubicBezTo>
                  <a:lnTo>
                    <a:pt x="0" y="0"/>
                  </a:lnTo>
                  <a:lnTo>
                    <a:pt x="1178043" y="0"/>
                  </a:lnTo>
                  <a:cubicBezTo>
                    <a:pt x="1191787" y="7477"/>
                    <a:pt x="1203998" y="18183"/>
                    <a:pt x="1204551" y="34633"/>
                  </a:cubicBezTo>
                  <a:close/>
                </a:path>
              </a:pathLst>
            </a:custGeom>
            <a:solidFill>
              <a:srgbClr val="C2B594">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48"/>
            <p:cNvSpPr/>
            <p:nvPr/>
          </p:nvSpPr>
          <p:spPr>
            <a:xfrm>
              <a:off x="2619360" y="1095480"/>
              <a:ext cx="1112674" cy="629945"/>
            </a:xfrm>
            <a:custGeom>
              <a:rect b="b" l="l" r="r" t="t"/>
              <a:pathLst>
                <a:path extrusionOk="0" h="629945" w="1115463">
                  <a:moveTo>
                    <a:pt x="1109853" y="40757"/>
                  </a:moveTo>
                  <a:cubicBezTo>
                    <a:pt x="1108758" y="45444"/>
                    <a:pt x="1107558" y="50092"/>
                    <a:pt x="1106405" y="53883"/>
                  </a:cubicBezTo>
                  <a:cubicBezTo>
                    <a:pt x="1102490" y="66542"/>
                    <a:pt x="1098747" y="79353"/>
                    <a:pt x="1093108" y="91373"/>
                  </a:cubicBezTo>
                  <a:cubicBezTo>
                    <a:pt x="1082793" y="112967"/>
                    <a:pt x="1063800" y="126321"/>
                    <a:pt x="1045064" y="140027"/>
                  </a:cubicBezTo>
                  <a:cubicBezTo>
                    <a:pt x="1023547" y="156486"/>
                    <a:pt x="1001973" y="172984"/>
                    <a:pt x="978294" y="186271"/>
                  </a:cubicBezTo>
                  <a:cubicBezTo>
                    <a:pt x="964502" y="194348"/>
                    <a:pt x="950405" y="201968"/>
                    <a:pt x="937403" y="211303"/>
                  </a:cubicBezTo>
                  <a:cubicBezTo>
                    <a:pt x="930088" y="216579"/>
                    <a:pt x="922906" y="222037"/>
                    <a:pt x="915305" y="226886"/>
                  </a:cubicBezTo>
                  <a:cubicBezTo>
                    <a:pt x="907571" y="231667"/>
                    <a:pt x="899674" y="236544"/>
                    <a:pt x="893759" y="243583"/>
                  </a:cubicBezTo>
                  <a:cubicBezTo>
                    <a:pt x="889635" y="248555"/>
                    <a:pt x="887797" y="254841"/>
                    <a:pt x="885977" y="260918"/>
                  </a:cubicBezTo>
                  <a:cubicBezTo>
                    <a:pt x="880701" y="277120"/>
                    <a:pt x="878319" y="293980"/>
                    <a:pt x="876157" y="310820"/>
                  </a:cubicBezTo>
                  <a:cubicBezTo>
                    <a:pt x="874738" y="321869"/>
                    <a:pt x="872652" y="332775"/>
                    <a:pt x="870528" y="343672"/>
                  </a:cubicBezTo>
                  <a:cubicBezTo>
                    <a:pt x="869090" y="356454"/>
                    <a:pt x="867851" y="369246"/>
                    <a:pt x="867404" y="382105"/>
                  </a:cubicBezTo>
                  <a:cubicBezTo>
                    <a:pt x="868613" y="395107"/>
                    <a:pt x="870290" y="408041"/>
                    <a:pt x="872852" y="420853"/>
                  </a:cubicBezTo>
                  <a:cubicBezTo>
                    <a:pt x="876386" y="437169"/>
                    <a:pt x="883844" y="452485"/>
                    <a:pt x="893226" y="466220"/>
                  </a:cubicBezTo>
                  <a:cubicBezTo>
                    <a:pt x="901170" y="477231"/>
                    <a:pt x="911638" y="486223"/>
                    <a:pt x="923096" y="493414"/>
                  </a:cubicBezTo>
                  <a:cubicBezTo>
                    <a:pt x="946204" y="507844"/>
                    <a:pt x="971112" y="519046"/>
                    <a:pt x="994829" y="532352"/>
                  </a:cubicBezTo>
                  <a:cubicBezTo>
                    <a:pt x="1012784" y="543992"/>
                    <a:pt x="1030881" y="557317"/>
                    <a:pt x="1041473" y="576367"/>
                  </a:cubicBezTo>
                  <a:cubicBezTo>
                    <a:pt x="1045064" y="582635"/>
                    <a:pt x="1047569" y="589826"/>
                    <a:pt x="1047045" y="597122"/>
                  </a:cubicBezTo>
                  <a:cubicBezTo>
                    <a:pt x="1046274" y="605580"/>
                    <a:pt x="1039854" y="611896"/>
                    <a:pt x="1033224" y="616496"/>
                  </a:cubicBezTo>
                  <a:cubicBezTo>
                    <a:pt x="1027614" y="620439"/>
                    <a:pt x="1021271" y="623316"/>
                    <a:pt x="1014955" y="625954"/>
                  </a:cubicBezTo>
                  <a:cubicBezTo>
                    <a:pt x="1012174" y="627021"/>
                    <a:pt x="1009460" y="628421"/>
                    <a:pt x="1006526" y="629031"/>
                  </a:cubicBezTo>
                  <a:cubicBezTo>
                    <a:pt x="1001173" y="629945"/>
                    <a:pt x="995705" y="629364"/>
                    <a:pt x="990419" y="628336"/>
                  </a:cubicBezTo>
                  <a:cubicBezTo>
                    <a:pt x="970931" y="624669"/>
                    <a:pt x="953052" y="615239"/>
                    <a:pt x="936803" y="604133"/>
                  </a:cubicBezTo>
                  <a:cubicBezTo>
                    <a:pt x="926840" y="597370"/>
                    <a:pt x="917400" y="589864"/>
                    <a:pt x="907171" y="583511"/>
                  </a:cubicBezTo>
                  <a:cubicBezTo>
                    <a:pt x="880243" y="567538"/>
                    <a:pt x="852735" y="561080"/>
                    <a:pt x="823360" y="563375"/>
                  </a:cubicBezTo>
                  <a:cubicBezTo>
                    <a:pt x="821703" y="563699"/>
                    <a:pt x="820045" y="564051"/>
                    <a:pt x="818388" y="564423"/>
                  </a:cubicBezTo>
                  <a:cubicBezTo>
                    <a:pt x="798576" y="569605"/>
                    <a:pt x="779545" y="577444"/>
                    <a:pt x="760647" y="585254"/>
                  </a:cubicBezTo>
                  <a:cubicBezTo>
                    <a:pt x="740788" y="593131"/>
                    <a:pt x="719366" y="605809"/>
                    <a:pt x="697316" y="601189"/>
                  </a:cubicBezTo>
                  <a:cubicBezTo>
                    <a:pt x="678637" y="597151"/>
                    <a:pt x="664807" y="582816"/>
                    <a:pt x="648424" y="573948"/>
                  </a:cubicBezTo>
                  <a:cubicBezTo>
                    <a:pt x="638575" y="568890"/>
                    <a:pt x="628002" y="565404"/>
                    <a:pt x="618201" y="560241"/>
                  </a:cubicBezTo>
                  <a:cubicBezTo>
                    <a:pt x="610562" y="556422"/>
                    <a:pt x="603085" y="552288"/>
                    <a:pt x="595284" y="548792"/>
                  </a:cubicBezTo>
                  <a:cubicBezTo>
                    <a:pt x="573967" y="538648"/>
                    <a:pt x="550126" y="536962"/>
                    <a:pt x="527923" y="529542"/>
                  </a:cubicBezTo>
                  <a:cubicBezTo>
                    <a:pt x="505473" y="522113"/>
                    <a:pt x="487794" y="510064"/>
                    <a:pt x="472488" y="492090"/>
                  </a:cubicBezTo>
                  <a:cubicBezTo>
                    <a:pt x="463039" y="481413"/>
                    <a:pt x="453752" y="470354"/>
                    <a:pt x="447237" y="457591"/>
                  </a:cubicBezTo>
                  <a:cubicBezTo>
                    <a:pt x="443427" y="450256"/>
                    <a:pt x="440293" y="442570"/>
                    <a:pt x="437188" y="434912"/>
                  </a:cubicBezTo>
                  <a:cubicBezTo>
                    <a:pt x="432425" y="423243"/>
                    <a:pt x="427844" y="411404"/>
                    <a:pt x="425367" y="398993"/>
                  </a:cubicBezTo>
                  <a:cubicBezTo>
                    <a:pt x="422824" y="386210"/>
                    <a:pt x="423062" y="373113"/>
                    <a:pt x="422186" y="360150"/>
                  </a:cubicBezTo>
                  <a:cubicBezTo>
                    <a:pt x="421157" y="342871"/>
                    <a:pt x="419700" y="325469"/>
                    <a:pt x="421967" y="308220"/>
                  </a:cubicBezTo>
                  <a:cubicBezTo>
                    <a:pt x="422948" y="300857"/>
                    <a:pt x="424148" y="293532"/>
                    <a:pt x="424939" y="286141"/>
                  </a:cubicBezTo>
                  <a:cubicBezTo>
                    <a:pt x="426406" y="272263"/>
                    <a:pt x="428149" y="258089"/>
                    <a:pt x="425158" y="244288"/>
                  </a:cubicBezTo>
                  <a:cubicBezTo>
                    <a:pt x="423605" y="235791"/>
                    <a:pt x="416919" y="231381"/>
                    <a:pt x="410718" y="226200"/>
                  </a:cubicBezTo>
                  <a:cubicBezTo>
                    <a:pt x="404822" y="221371"/>
                    <a:pt x="399040" y="216389"/>
                    <a:pt x="392906" y="211855"/>
                  </a:cubicBezTo>
                  <a:cubicBezTo>
                    <a:pt x="384467" y="205721"/>
                    <a:pt x="375323" y="200568"/>
                    <a:pt x="365912" y="196091"/>
                  </a:cubicBezTo>
                  <a:cubicBezTo>
                    <a:pt x="358550" y="192719"/>
                    <a:pt x="350472" y="190500"/>
                    <a:pt x="342329" y="191472"/>
                  </a:cubicBezTo>
                  <a:cubicBezTo>
                    <a:pt x="332642" y="192662"/>
                    <a:pt x="323745" y="197091"/>
                    <a:pt x="315125" y="201435"/>
                  </a:cubicBezTo>
                  <a:cubicBezTo>
                    <a:pt x="300218" y="209445"/>
                    <a:pt x="286274" y="219113"/>
                    <a:pt x="272320" y="228657"/>
                  </a:cubicBezTo>
                  <a:cubicBezTo>
                    <a:pt x="264700" y="234182"/>
                    <a:pt x="257137" y="240192"/>
                    <a:pt x="252079" y="248269"/>
                  </a:cubicBezTo>
                  <a:cubicBezTo>
                    <a:pt x="241725" y="266624"/>
                    <a:pt x="238811" y="287636"/>
                    <a:pt x="233191" y="307591"/>
                  </a:cubicBezTo>
                  <a:cubicBezTo>
                    <a:pt x="230715" y="316087"/>
                    <a:pt x="228438" y="324660"/>
                    <a:pt x="227209" y="333442"/>
                  </a:cubicBezTo>
                  <a:cubicBezTo>
                    <a:pt x="225133" y="347101"/>
                    <a:pt x="225085" y="361283"/>
                    <a:pt x="220047" y="374323"/>
                  </a:cubicBezTo>
                  <a:cubicBezTo>
                    <a:pt x="215065" y="385696"/>
                    <a:pt x="207435" y="395954"/>
                    <a:pt x="198368" y="404393"/>
                  </a:cubicBezTo>
                  <a:cubicBezTo>
                    <a:pt x="189881" y="411871"/>
                    <a:pt x="179575" y="417071"/>
                    <a:pt x="168926" y="420719"/>
                  </a:cubicBezTo>
                  <a:cubicBezTo>
                    <a:pt x="160363" y="423434"/>
                    <a:pt x="151352" y="424682"/>
                    <a:pt x="142380" y="424282"/>
                  </a:cubicBezTo>
                  <a:cubicBezTo>
                    <a:pt x="131493" y="423882"/>
                    <a:pt x="120501" y="422681"/>
                    <a:pt x="110204" y="418938"/>
                  </a:cubicBezTo>
                  <a:cubicBezTo>
                    <a:pt x="101870" y="416243"/>
                    <a:pt x="94688" y="411080"/>
                    <a:pt x="88173" y="405355"/>
                  </a:cubicBezTo>
                  <a:cubicBezTo>
                    <a:pt x="77124" y="396402"/>
                    <a:pt x="65818" y="387763"/>
                    <a:pt x="55083" y="378428"/>
                  </a:cubicBezTo>
                  <a:cubicBezTo>
                    <a:pt x="47435" y="372275"/>
                    <a:pt x="38957" y="365741"/>
                    <a:pt x="28699" y="365703"/>
                  </a:cubicBezTo>
                  <a:cubicBezTo>
                    <a:pt x="20841" y="365731"/>
                    <a:pt x="12983" y="366770"/>
                    <a:pt x="5144" y="365674"/>
                  </a:cubicBezTo>
                  <a:cubicBezTo>
                    <a:pt x="3419" y="365512"/>
                    <a:pt x="1705" y="365331"/>
                    <a:pt x="0" y="365112"/>
                  </a:cubicBezTo>
                  <a:lnTo>
                    <a:pt x="0" y="0"/>
                  </a:lnTo>
                  <a:lnTo>
                    <a:pt x="1107100" y="0"/>
                  </a:lnTo>
                  <a:cubicBezTo>
                    <a:pt x="1108377" y="2067"/>
                    <a:pt x="1109567" y="4191"/>
                    <a:pt x="1110634" y="6372"/>
                  </a:cubicBezTo>
                  <a:cubicBezTo>
                    <a:pt x="1115463" y="17355"/>
                    <a:pt x="1112444" y="29585"/>
                    <a:pt x="1109882" y="40757"/>
                  </a:cubicBezTo>
                  <a:close/>
                </a:path>
              </a:pathLst>
            </a:custGeom>
            <a:solidFill>
              <a:srgbClr val="C2B594">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48"/>
            <p:cNvSpPr/>
            <p:nvPr/>
          </p:nvSpPr>
          <p:spPr>
            <a:xfrm>
              <a:off x="2619360" y="1095480"/>
              <a:ext cx="1033510" cy="607447"/>
            </a:xfrm>
            <a:custGeom>
              <a:rect b="b" l="l" r="r" t="t"/>
              <a:pathLst>
                <a:path extrusionOk="0" h="607447" w="1033510">
                  <a:moveTo>
                    <a:pt x="1031129" y="50806"/>
                  </a:moveTo>
                  <a:cubicBezTo>
                    <a:pt x="1030510" y="56217"/>
                    <a:pt x="1029795" y="61608"/>
                    <a:pt x="1029005" y="66989"/>
                  </a:cubicBezTo>
                  <a:cubicBezTo>
                    <a:pt x="1028233" y="72209"/>
                    <a:pt x="1027424" y="77476"/>
                    <a:pt x="1025509" y="82429"/>
                  </a:cubicBezTo>
                  <a:cubicBezTo>
                    <a:pt x="1023233" y="88278"/>
                    <a:pt x="1020204" y="93755"/>
                    <a:pt x="1016841" y="99050"/>
                  </a:cubicBezTo>
                  <a:cubicBezTo>
                    <a:pt x="1013441" y="104404"/>
                    <a:pt x="1009488" y="109414"/>
                    <a:pt x="1005611" y="114414"/>
                  </a:cubicBezTo>
                  <a:cubicBezTo>
                    <a:pt x="1002182" y="118853"/>
                    <a:pt x="998544" y="123101"/>
                    <a:pt x="994705" y="127197"/>
                  </a:cubicBezTo>
                  <a:cubicBezTo>
                    <a:pt x="990600" y="131578"/>
                    <a:pt x="986333" y="135798"/>
                    <a:pt x="982028" y="139979"/>
                  </a:cubicBezTo>
                  <a:cubicBezTo>
                    <a:pt x="973807" y="147980"/>
                    <a:pt x="965359" y="155743"/>
                    <a:pt x="957158" y="163763"/>
                  </a:cubicBezTo>
                  <a:cubicBezTo>
                    <a:pt x="953300" y="167535"/>
                    <a:pt x="949481" y="171345"/>
                    <a:pt x="945709" y="175193"/>
                  </a:cubicBezTo>
                  <a:cubicBezTo>
                    <a:pt x="942356" y="178622"/>
                    <a:pt x="939089" y="182118"/>
                    <a:pt x="935774" y="185566"/>
                  </a:cubicBezTo>
                  <a:cubicBezTo>
                    <a:pt x="928945" y="192672"/>
                    <a:pt x="921734" y="199358"/>
                    <a:pt x="914648" y="206188"/>
                  </a:cubicBezTo>
                  <a:cubicBezTo>
                    <a:pt x="910285" y="210388"/>
                    <a:pt x="905999" y="214665"/>
                    <a:pt x="901827" y="219056"/>
                  </a:cubicBezTo>
                  <a:cubicBezTo>
                    <a:pt x="894874" y="226438"/>
                    <a:pt x="888216" y="234096"/>
                    <a:pt x="881434" y="241621"/>
                  </a:cubicBezTo>
                  <a:cubicBezTo>
                    <a:pt x="873671" y="250241"/>
                    <a:pt x="865823" y="258794"/>
                    <a:pt x="858069" y="267414"/>
                  </a:cubicBezTo>
                  <a:cubicBezTo>
                    <a:pt x="854878" y="270958"/>
                    <a:pt x="851716" y="274530"/>
                    <a:pt x="848601" y="278140"/>
                  </a:cubicBezTo>
                  <a:cubicBezTo>
                    <a:pt x="844982" y="282311"/>
                    <a:pt x="841429" y="286531"/>
                    <a:pt x="838124" y="290960"/>
                  </a:cubicBezTo>
                  <a:cubicBezTo>
                    <a:pt x="836324" y="293513"/>
                    <a:pt x="834657" y="296123"/>
                    <a:pt x="833104" y="298828"/>
                  </a:cubicBezTo>
                  <a:cubicBezTo>
                    <a:pt x="831828" y="301228"/>
                    <a:pt x="830656" y="303657"/>
                    <a:pt x="829589" y="306172"/>
                  </a:cubicBezTo>
                  <a:cubicBezTo>
                    <a:pt x="828637" y="308677"/>
                    <a:pt x="827799" y="311210"/>
                    <a:pt x="827103" y="313811"/>
                  </a:cubicBezTo>
                  <a:cubicBezTo>
                    <a:pt x="826456" y="316649"/>
                    <a:pt x="825979" y="319497"/>
                    <a:pt x="825627" y="322393"/>
                  </a:cubicBezTo>
                  <a:cubicBezTo>
                    <a:pt x="825179" y="327384"/>
                    <a:pt x="825017" y="332365"/>
                    <a:pt x="825113" y="337375"/>
                  </a:cubicBezTo>
                  <a:cubicBezTo>
                    <a:pt x="825456" y="346272"/>
                    <a:pt x="826608" y="355082"/>
                    <a:pt x="827989" y="363865"/>
                  </a:cubicBezTo>
                  <a:cubicBezTo>
                    <a:pt x="829618" y="373837"/>
                    <a:pt x="831523" y="383743"/>
                    <a:pt x="833485" y="393649"/>
                  </a:cubicBezTo>
                  <a:cubicBezTo>
                    <a:pt x="835295" y="402784"/>
                    <a:pt x="837162" y="411918"/>
                    <a:pt x="839772" y="420862"/>
                  </a:cubicBezTo>
                  <a:cubicBezTo>
                    <a:pt x="840648" y="423662"/>
                    <a:pt x="841620" y="426425"/>
                    <a:pt x="842686" y="429158"/>
                  </a:cubicBezTo>
                  <a:cubicBezTo>
                    <a:pt x="843810" y="432016"/>
                    <a:pt x="845058" y="434826"/>
                    <a:pt x="846325" y="437617"/>
                  </a:cubicBezTo>
                  <a:cubicBezTo>
                    <a:pt x="847458" y="440122"/>
                    <a:pt x="848601" y="442627"/>
                    <a:pt x="849849" y="445075"/>
                  </a:cubicBezTo>
                  <a:cubicBezTo>
                    <a:pt x="851135" y="447580"/>
                    <a:pt x="852459" y="450056"/>
                    <a:pt x="853831" y="452514"/>
                  </a:cubicBezTo>
                  <a:cubicBezTo>
                    <a:pt x="855297" y="455133"/>
                    <a:pt x="856821" y="457733"/>
                    <a:pt x="858393" y="460296"/>
                  </a:cubicBezTo>
                  <a:cubicBezTo>
                    <a:pt x="858441" y="460372"/>
                    <a:pt x="858488" y="460448"/>
                    <a:pt x="858536" y="460524"/>
                  </a:cubicBezTo>
                  <a:cubicBezTo>
                    <a:pt x="858536" y="460524"/>
                    <a:pt x="858536" y="460534"/>
                    <a:pt x="858536" y="460543"/>
                  </a:cubicBezTo>
                  <a:cubicBezTo>
                    <a:pt x="860069" y="463010"/>
                    <a:pt x="861670" y="465430"/>
                    <a:pt x="863298" y="467839"/>
                  </a:cubicBezTo>
                  <a:cubicBezTo>
                    <a:pt x="866270" y="472221"/>
                    <a:pt x="869375" y="476517"/>
                    <a:pt x="872700" y="480632"/>
                  </a:cubicBezTo>
                  <a:lnTo>
                    <a:pt x="872700" y="480632"/>
                  </a:lnTo>
                  <a:cubicBezTo>
                    <a:pt x="874862" y="483260"/>
                    <a:pt x="877129" y="485785"/>
                    <a:pt x="879577" y="488147"/>
                  </a:cubicBezTo>
                  <a:cubicBezTo>
                    <a:pt x="882377" y="490738"/>
                    <a:pt x="885368" y="493081"/>
                    <a:pt x="888425" y="495357"/>
                  </a:cubicBezTo>
                  <a:cubicBezTo>
                    <a:pt x="890969" y="497176"/>
                    <a:pt x="893569" y="498862"/>
                    <a:pt x="896293" y="500405"/>
                  </a:cubicBezTo>
                  <a:cubicBezTo>
                    <a:pt x="900551" y="502720"/>
                    <a:pt x="904913" y="504825"/>
                    <a:pt x="909333" y="506835"/>
                  </a:cubicBezTo>
                  <a:cubicBezTo>
                    <a:pt x="914191" y="509035"/>
                    <a:pt x="919077" y="511150"/>
                    <a:pt x="924039" y="513112"/>
                  </a:cubicBezTo>
                  <a:cubicBezTo>
                    <a:pt x="935422" y="517284"/>
                    <a:pt x="947033" y="520894"/>
                    <a:pt x="958263" y="525485"/>
                  </a:cubicBezTo>
                  <a:cubicBezTo>
                    <a:pt x="963225" y="527523"/>
                    <a:pt x="968121" y="529704"/>
                    <a:pt x="972950" y="532038"/>
                  </a:cubicBezTo>
                  <a:cubicBezTo>
                    <a:pt x="978332" y="534629"/>
                    <a:pt x="983628" y="537353"/>
                    <a:pt x="988762" y="540410"/>
                  </a:cubicBezTo>
                  <a:cubicBezTo>
                    <a:pt x="991067" y="541792"/>
                    <a:pt x="993400" y="543106"/>
                    <a:pt x="995744" y="544449"/>
                  </a:cubicBezTo>
                  <a:cubicBezTo>
                    <a:pt x="997963" y="545725"/>
                    <a:pt x="1000115" y="547106"/>
                    <a:pt x="1002230" y="548554"/>
                  </a:cubicBezTo>
                  <a:cubicBezTo>
                    <a:pt x="1006564" y="551526"/>
                    <a:pt x="1010603" y="554850"/>
                    <a:pt x="1014222" y="558670"/>
                  </a:cubicBezTo>
                  <a:cubicBezTo>
                    <a:pt x="1015946" y="560480"/>
                    <a:pt x="1017546" y="562451"/>
                    <a:pt x="1018927" y="564547"/>
                  </a:cubicBezTo>
                  <a:cubicBezTo>
                    <a:pt x="1020670" y="567214"/>
                    <a:pt x="1021556" y="570252"/>
                    <a:pt x="1022290" y="573319"/>
                  </a:cubicBezTo>
                  <a:cubicBezTo>
                    <a:pt x="1023357" y="577796"/>
                    <a:pt x="1023671" y="582530"/>
                    <a:pt x="1022918" y="587073"/>
                  </a:cubicBezTo>
                  <a:cubicBezTo>
                    <a:pt x="1022633" y="588778"/>
                    <a:pt x="1022223" y="590483"/>
                    <a:pt x="1021709" y="592131"/>
                  </a:cubicBezTo>
                  <a:cubicBezTo>
                    <a:pt x="1021213" y="593731"/>
                    <a:pt x="1020509" y="595313"/>
                    <a:pt x="1019518" y="596665"/>
                  </a:cubicBezTo>
                  <a:cubicBezTo>
                    <a:pt x="1018537" y="598027"/>
                    <a:pt x="1017422" y="599199"/>
                    <a:pt x="1016060" y="600199"/>
                  </a:cubicBezTo>
                  <a:cubicBezTo>
                    <a:pt x="1014660" y="601218"/>
                    <a:pt x="1013127" y="602009"/>
                    <a:pt x="1011479" y="602542"/>
                  </a:cubicBezTo>
                  <a:cubicBezTo>
                    <a:pt x="1007669" y="605571"/>
                    <a:pt x="1003021" y="607447"/>
                    <a:pt x="997953" y="607447"/>
                  </a:cubicBezTo>
                  <a:cubicBezTo>
                    <a:pt x="997629" y="607447"/>
                    <a:pt x="997296" y="607447"/>
                    <a:pt x="996972" y="607419"/>
                  </a:cubicBezTo>
                  <a:cubicBezTo>
                    <a:pt x="965597" y="602085"/>
                    <a:pt x="940737" y="579368"/>
                    <a:pt x="913381" y="564632"/>
                  </a:cubicBezTo>
                  <a:cubicBezTo>
                    <a:pt x="899027" y="556812"/>
                    <a:pt x="883053" y="553174"/>
                    <a:pt x="867556" y="548402"/>
                  </a:cubicBezTo>
                  <a:cubicBezTo>
                    <a:pt x="839553" y="537915"/>
                    <a:pt x="811263" y="529628"/>
                    <a:pt x="781831" y="540134"/>
                  </a:cubicBezTo>
                  <a:cubicBezTo>
                    <a:pt x="760924" y="546040"/>
                    <a:pt x="741350" y="557032"/>
                    <a:pt x="719576" y="559518"/>
                  </a:cubicBezTo>
                  <a:cubicBezTo>
                    <a:pt x="685638" y="562137"/>
                    <a:pt x="656787" y="539620"/>
                    <a:pt x="624916" y="531886"/>
                  </a:cubicBezTo>
                  <a:cubicBezTo>
                    <a:pt x="599961" y="525971"/>
                    <a:pt x="574405" y="522970"/>
                    <a:pt x="548897" y="520732"/>
                  </a:cubicBezTo>
                  <a:cubicBezTo>
                    <a:pt x="535124" y="519294"/>
                    <a:pt x="520494" y="517960"/>
                    <a:pt x="508645" y="510159"/>
                  </a:cubicBezTo>
                  <a:cubicBezTo>
                    <a:pt x="477222" y="488642"/>
                    <a:pt x="462477" y="451009"/>
                    <a:pt x="458229" y="414347"/>
                  </a:cubicBezTo>
                  <a:cubicBezTo>
                    <a:pt x="455133" y="391706"/>
                    <a:pt x="453114" y="368827"/>
                    <a:pt x="454162" y="345967"/>
                  </a:cubicBezTo>
                  <a:cubicBezTo>
                    <a:pt x="454905" y="310525"/>
                    <a:pt x="466687" y="275892"/>
                    <a:pt x="463458" y="240278"/>
                  </a:cubicBezTo>
                  <a:cubicBezTo>
                    <a:pt x="461715" y="208217"/>
                    <a:pt x="443665" y="174469"/>
                    <a:pt x="412052" y="163563"/>
                  </a:cubicBezTo>
                  <a:cubicBezTo>
                    <a:pt x="404346" y="160973"/>
                    <a:pt x="396564" y="158439"/>
                    <a:pt x="388715" y="156143"/>
                  </a:cubicBezTo>
                  <a:cubicBezTo>
                    <a:pt x="379333" y="154753"/>
                    <a:pt x="369932" y="153486"/>
                    <a:pt x="360493" y="152486"/>
                  </a:cubicBezTo>
                  <a:cubicBezTo>
                    <a:pt x="344919" y="150847"/>
                    <a:pt x="329041" y="150190"/>
                    <a:pt x="313611" y="153400"/>
                  </a:cubicBezTo>
                  <a:cubicBezTo>
                    <a:pt x="300133" y="156096"/>
                    <a:pt x="287445" y="161496"/>
                    <a:pt x="274787" y="166678"/>
                  </a:cubicBezTo>
                  <a:cubicBezTo>
                    <a:pt x="262404" y="171888"/>
                    <a:pt x="249841" y="176717"/>
                    <a:pt x="237744" y="182566"/>
                  </a:cubicBezTo>
                  <a:cubicBezTo>
                    <a:pt x="226657" y="188405"/>
                    <a:pt x="215703" y="195120"/>
                    <a:pt x="207378" y="204645"/>
                  </a:cubicBezTo>
                  <a:cubicBezTo>
                    <a:pt x="194910" y="218980"/>
                    <a:pt x="189576" y="238135"/>
                    <a:pt x="191024" y="256927"/>
                  </a:cubicBezTo>
                  <a:cubicBezTo>
                    <a:pt x="193157" y="288274"/>
                    <a:pt x="211093" y="316744"/>
                    <a:pt x="210779" y="348425"/>
                  </a:cubicBezTo>
                  <a:cubicBezTo>
                    <a:pt x="210503" y="359312"/>
                    <a:pt x="205169" y="369313"/>
                    <a:pt x="197872" y="377171"/>
                  </a:cubicBezTo>
                  <a:cubicBezTo>
                    <a:pt x="186871" y="390382"/>
                    <a:pt x="170345" y="398355"/>
                    <a:pt x="153038" y="397421"/>
                  </a:cubicBezTo>
                  <a:cubicBezTo>
                    <a:pt x="140046" y="396526"/>
                    <a:pt x="127206" y="392497"/>
                    <a:pt x="116395" y="385181"/>
                  </a:cubicBezTo>
                  <a:cubicBezTo>
                    <a:pt x="103422" y="376285"/>
                    <a:pt x="92421" y="364836"/>
                    <a:pt x="79753" y="355530"/>
                  </a:cubicBezTo>
                  <a:cubicBezTo>
                    <a:pt x="74952" y="351825"/>
                    <a:pt x="69866" y="348510"/>
                    <a:pt x="65008" y="344881"/>
                  </a:cubicBezTo>
                  <a:cubicBezTo>
                    <a:pt x="57607" y="339328"/>
                    <a:pt x="51235" y="332461"/>
                    <a:pt x="43453" y="327412"/>
                  </a:cubicBezTo>
                  <a:cubicBezTo>
                    <a:pt x="29947" y="318335"/>
                    <a:pt x="21146" y="316925"/>
                    <a:pt x="5077" y="317859"/>
                  </a:cubicBezTo>
                  <a:cubicBezTo>
                    <a:pt x="3391" y="318002"/>
                    <a:pt x="1686" y="318097"/>
                    <a:pt x="0" y="318049"/>
                  </a:cubicBezTo>
                  <a:lnTo>
                    <a:pt x="0" y="0"/>
                  </a:lnTo>
                  <a:lnTo>
                    <a:pt x="1032120" y="0"/>
                  </a:lnTo>
                  <a:cubicBezTo>
                    <a:pt x="1032396" y="1848"/>
                    <a:pt x="1032634" y="3705"/>
                    <a:pt x="1032805" y="5563"/>
                  </a:cubicBezTo>
                  <a:cubicBezTo>
                    <a:pt x="1033091" y="8573"/>
                    <a:pt x="1033196" y="11601"/>
                    <a:pt x="1033263" y="14630"/>
                  </a:cubicBezTo>
                  <a:cubicBezTo>
                    <a:pt x="1033510" y="26718"/>
                    <a:pt x="1032520" y="38814"/>
                    <a:pt x="1031157" y="50816"/>
                  </a:cubicBezTo>
                  <a:close/>
                </a:path>
              </a:pathLst>
            </a:custGeom>
            <a:solidFill>
              <a:srgbClr val="C2B594">
                <a:alpha val="5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48"/>
            <p:cNvSpPr/>
            <p:nvPr/>
          </p:nvSpPr>
          <p:spPr>
            <a:xfrm>
              <a:off x="2619360" y="1095480"/>
              <a:ext cx="964010" cy="524675"/>
            </a:xfrm>
            <a:custGeom>
              <a:rect b="b" l="l" r="r" t="t"/>
              <a:pathLst>
                <a:path extrusionOk="0" h="525990" w="966426">
                  <a:moveTo>
                    <a:pt x="964473" y="59426"/>
                  </a:moveTo>
                  <a:cubicBezTo>
                    <a:pt x="963720" y="67904"/>
                    <a:pt x="962816" y="76457"/>
                    <a:pt x="960301" y="84620"/>
                  </a:cubicBezTo>
                  <a:cubicBezTo>
                    <a:pt x="956091" y="97688"/>
                    <a:pt x="949138" y="109671"/>
                    <a:pt x="941965" y="121301"/>
                  </a:cubicBezTo>
                  <a:cubicBezTo>
                    <a:pt x="923925" y="149295"/>
                    <a:pt x="901903" y="174450"/>
                    <a:pt x="881139" y="200406"/>
                  </a:cubicBezTo>
                  <a:cubicBezTo>
                    <a:pt x="865737" y="219399"/>
                    <a:pt x="850097" y="238211"/>
                    <a:pt x="835524" y="257851"/>
                  </a:cubicBezTo>
                  <a:cubicBezTo>
                    <a:pt x="827361" y="269110"/>
                    <a:pt x="818474" y="280321"/>
                    <a:pt x="814292" y="293770"/>
                  </a:cubicBezTo>
                  <a:cubicBezTo>
                    <a:pt x="804586" y="321116"/>
                    <a:pt x="796709" y="350044"/>
                    <a:pt x="799243" y="379305"/>
                  </a:cubicBezTo>
                  <a:cubicBezTo>
                    <a:pt x="801053" y="393459"/>
                    <a:pt x="806158" y="407060"/>
                    <a:pt x="813035" y="419510"/>
                  </a:cubicBezTo>
                  <a:cubicBezTo>
                    <a:pt x="820103" y="431787"/>
                    <a:pt x="828713" y="443179"/>
                    <a:pt x="837962" y="453914"/>
                  </a:cubicBezTo>
                  <a:cubicBezTo>
                    <a:pt x="849344" y="466925"/>
                    <a:pt x="862479" y="478631"/>
                    <a:pt x="873700" y="491433"/>
                  </a:cubicBezTo>
                  <a:cubicBezTo>
                    <a:pt x="878977" y="498243"/>
                    <a:pt x="885425" y="507930"/>
                    <a:pt x="881796" y="516455"/>
                  </a:cubicBezTo>
                  <a:cubicBezTo>
                    <a:pt x="877329" y="525990"/>
                    <a:pt x="865461" y="524999"/>
                    <a:pt x="856793" y="523094"/>
                  </a:cubicBezTo>
                  <a:cubicBezTo>
                    <a:pt x="848668" y="521370"/>
                    <a:pt x="840658" y="519103"/>
                    <a:pt x="832447" y="517817"/>
                  </a:cubicBezTo>
                  <a:cubicBezTo>
                    <a:pt x="813616" y="515017"/>
                    <a:pt x="794509" y="515474"/>
                    <a:pt x="775564" y="513902"/>
                  </a:cubicBezTo>
                  <a:cubicBezTo>
                    <a:pt x="735263" y="511188"/>
                    <a:pt x="702945" y="506292"/>
                    <a:pt x="666893" y="486766"/>
                  </a:cubicBezTo>
                  <a:cubicBezTo>
                    <a:pt x="653015" y="479898"/>
                    <a:pt x="638718" y="473259"/>
                    <a:pt x="623411" y="470345"/>
                  </a:cubicBezTo>
                  <a:cubicBezTo>
                    <a:pt x="608809" y="468325"/>
                    <a:pt x="593827" y="471097"/>
                    <a:pt x="580139" y="476250"/>
                  </a:cubicBezTo>
                  <a:cubicBezTo>
                    <a:pt x="562042" y="483594"/>
                    <a:pt x="543220" y="492100"/>
                    <a:pt x="523237" y="490871"/>
                  </a:cubicBezTo>
                  <a:cubicBezTo>
                    <a:pt x="515141" y="489747"/>
                    <a:pt x="507454" y="485880"/>
                    <a:pt x="501034" y="480908"/>
                  </a:cubicBezTo>
                  <a:cubicBezTo>
                    <a:pt x="493633" y="474669"/>
                    <a:pt x="488156" y="466525"/>
                    <a:pt x="483375" y="458200"/>
                  </a:cubicBezTo>
                  <a:cubicBezTo>
                    <a:pt x="461810" y="418938"/>
                    <a:pt x="468725" y="371666"/>
                    <a:pt x="478869" y="329994"/>
                  </a:cubicBezTo>
                  <a:cubicBezTo>
                    <a:pt x="481917" y="317421"/>
                    <a:pt x="484413" y="304695"/>
                    <a:pt x="485804" y="291827"/>
                  </a:cubicBezTo>
                  <a:cubicBezTo>
                    <a:pt x="487671" y="271653"/>
                    <a:pt x="486232" y="251346"/>
                    <a:pt x="486346" y="231115"/>
                  </a:cubicBezTo>
                  <a:cubicBezTo>
                    <a:pt x="485851" y="212093"/>
                    <a:pt x="485975" y="192796"/>
                    <a:pt x="481965" y="174107"/>
                  </a:cubicBezTo>
                  <a:cubicBezTo>
                    <a:pt x="479850" y="165745"/>
                    <a:pt x="477041" y="157544"/>
                    <a:pt x="473935" y="149495"/>
                  </a:cubicBezTo>
                  <a:cubicBezTo>
                    <a:pt x="471516" y="143437"/>
                    <a:pt x="469049" y="137322"/>
                    <a:pt x="465144" y="132045"/>
                  </a:cubicBezTo>
                  <a:cubicBezTo>
                    <a:pt x="459810" y="125092"/>
                    <a:pt x="452780" y="118720"/>
                    <a:pt x="445665" y="113833"/>
                  </a:cubicBezTo>
                  <a:cubicBezTo>
                    <a:pt x="440084" y="110404"/>
                    <a:pt x="433588" y="109014"/>
                    <a:pt x="427225" y="107880"/>
                  </a:cubicBezTo>
                  <a:cubicBezTo>
                    <a:pt x="414909" y="105928"/>
                    <a:pt x="402403" y="106728"/>
                    <a:pt x="390039" y="107794"/>
                  </a:cubicBezTo>
                  <a:cubicBezTo>
                    <a:pt x="373961" y="109052"/>
                    <a:pt x="357940" y="110890"/>
                    <a:pt x="341928" y="112824"/>
                  </a:cubicBezTo>
                  <a:cubicBezTo>
                    <a:pt x="312449" y="116034"/>
                    <a:pt x="282826" y="119577"/>
                    <a:pt x="254356" y="128207"/>
                  </a:cubicBezTo>
                  <a:cubicBezTo>
                    <a:pt x="232858" y="134341"/>
                    <a:pt x="212198" y="143970"/>
                    <a:pt x="194958" y="158372"/>
                  </a:cubicBezTo>
                  <a:cubicBezTo>
                    <a:pt x="185214" y="166306"/>
                    <a:pt x="177594" y="176460"/>
                    <a:pt x="170945" y="187042"/>
                  </a:cubicBezTo>
                  <a:cubicBezTo>
                    <a:pt x="165849" y="196110"/>
                    <a:pt x="162220" y="205959"/>
                    <a:pt x="159068" y="215856"/>
                  </a:cubicBezTo>
                  <a:cubicBezTo>
                    <a:pt x="155705" y="227762"/>
                    <a:pt x="154219" y="237068"/>
                    <a:pt x="157315" y="249298"/>
                  </a:cubicBezTo>
                  <a:cubicBezTo>
                    <a:pt x="161839" y="265233"/>
                    <a:pt x="171050" y="279292"/>
                    <a:pt x="179632" y="293284"/>
                  </a:cubicBezTo>
                  <a:cubicBezTo>
                    <a:pt x="190157" y="310182"/>
                    <a:pt x="200777" y="329489"/>
                    <a:pt x="196748" y="350082"/>
                  </a:cubicBezTo>
                  <a:cubicBezTo>
                    <a:pt x="195691" y="356178"/>
                    <a:pt x="192719" y="362160"/>
                    <a:pt x="187643" y="365874"/>
                  </a:cubicBezTo>
                  <a:cubicBezTo>
                    <a:pt x="179184" y="372342"/>
                    <a:pt x="168145" y="374475"/>
                    <a:pt x="157677" y="373847"/>
                  </a:cubicBezTo>
                  <a:cubicBezTo>
                    <a:pt x="136284" y="371894"/>
                    <a:pt x="116796" y="355216"/>
                    <a:pt x="100203" y="342681"/>
                  </a:cubicBezTo>
                  <a:cubicBezTo>
                    <a:pt x="74743" y="321335"/>
                    <a:pt x="44282" y="306886"/>
                    <a:pt x="19469" y="284731"/>
                  </a:cubicBezTo>
                  <a:cubicBezTo>
                    <a:pt x="13144" y="278997"/>
                    <a:pt x="6553" y="273568"/>
                    <a:pt x="0" y="268091"/>
                  </a:cubicBezTo>
                  <a:lnTo>
                    <a:pt x="0" y="0"/>
                  </a:lnTo>
                  <a:lnTo>
                    <a:pt x="958139" y="0"/>
                  </a:lnTo>
                  <a:cubicBezTo>
                    <a:pt x="963854" y="19231"/>
                    <a:pt x="966426" y="39405"/>
                    <a:pt x="964463" y="59426"/>
                  </a:cubicBezTo>
                  <a:close/>
                </a:path>
              </a:pathLst>
            </a:custGeom>
            <a:solidFill>
              <a:srgbClr val="C2B594">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48"/>
            <p:cNvSpPr/>
            <p:nvPr/>
          </p:nvSpPr>
          <p:spPr>
            <a:xfrm>
              <a:off x="2619360" y="1095480"/>
              <a:ext cx="919473" cy="498262"/>
            </a:xfrm>
            <a:custGeom>
              <a:rect b="b" l="l" r="r" t="t"/>
              <a:pathLst>
                <a:path extrusionOk="0" h="498262" w="926421">
                  <a:moveTo>
                    <a:pt x="914924" y="100374"/>
                  </a:moveTo>
                  <a:cubicBezTo>
                    <a:pt x="900046" y="142732"/>
                    <a:pt x="865365" y="173707"/>
                    <a:pt x="831609" y="201501"/>
                  </a:cubicBezTo>
                  <a:cubicBezTo>
                    <a:pt x="808330" y="220256"/>
                    <a:pt x="786603" y="241754"/>
                    <a:pt x="772649" y="268500"/>
                  </a:cubicBezTo>
                  <a:cubicBezTo>
                    <a:pt x="750751" y="311649"/>
                    <a:pt x="751294" y="364979"/>
                    <a:pt x="773563" y="407870"/>
                  </a:cubicBezTo>
                  <a:cubicBezTo>
                    <a:pt x="784908" y="431864"/>
                    <a:pt x="806815" y="449018"/>
                    <a:pt x="829732" y="461362"/>
                  </a:cubicBezTo>
                  <a:cubicBezTo>
                    <a:pt x="844315" y="467392"/>
                    <a:pt x="864518" y="482717"/>
                    <a:pt x="842191" y="494500"/>
                  </a:cubicBezTo>
                  <a:cubicBezTo>
                    <a:pt x="832771" y="498072"/>
                    <a:pt x="822322" y="498100"/>
                    <a:pt x="812349" y="498262"/>
                  </a:cubicBezTo>
                  <a:cubicBezTo>
                    <a:pt x="757161" y="497862"/>
                    <a:pt x="709755" y="465839"/>
                    <a:pt x="658616" y="449342"/>
                  </a:cubicBezTo>
                  <a:cubicBezTo>
                    <a:pt x="641290" y="442484"/>
                    <a:pt x="622735" y="440703"/>
                    <a:pt x="604257" y="442379"/>
                  </a:cubicBezTo>
                  <a:cubicBezTo>
                    <a:pt x="583825" y="442855"/>
                    <a:pt x="565175" y="450713"/>
                    <a:pt x="547154" y="459600"/>
                  </a:cubicBezTo>
                  <a:cubicBezTo>
                    <a:pt x="523056" y="470078"/>
                    <a:pt x="495929" y="461029"/>
                    <a:pt x="487023" y="435397"/>
                  </a:cubicBezTo>
                  <a:cubicBezTo>
                    <a:pt x="471878" y="397840"/>
                    <a:pt x="487775" y="362483"/>
                    <a:pt x="503387" y="328241"/>
                  </a:cubicBezTo>
                  <a:cubicBezTo>
                    <a:pt x="511397" y="310896"/>
                    <a:pt x="518789" y="293284"/>
                    <a:pt x="525923" y="275568"/>
                  </a:cubicBezTo>
                  <a:cubicBezTo>
                    <a:pt x="528257" y="270043"/>
                    <a:pt x="530562" y="264490"/>
                    <a:pt x="532714" y="258870"/>
                  </a:cubicBezTo>
                  <a:cubicBezTo>
                    <a:pt x="535419" y="251803"/>
                    <a:pt x="537858" y="244640"/>
                    <a:pt x="539744" y="237344"/>
                  </a:cubicBezTo>
                  <a:cubicBezTo>
                    <a:pt x="541658" y="229905"/>
                    <a:pt x="542992" y="222333"/>
                    <a:pt x="543420" y="214570"/>
                  </a:cubicBezTo>
                  <a:cubicBezTo>
                    <a:pt x="543192" y="208959"/>
                    <a:pt x="542868" y="203540"/>
                    <a:pt x="542420" y="198301"/>
                  </a:cubicBezTo>
                  <a:cubicBezTo>
                    <a:pt x="541315" y="185233"/>
                    <a:pt x="539515" y="173326"/>
                    <a:pt x="536829" y="162497"/>
                  </a:cubicBezTo>
                  <a:cubicBezTo>
                    <a:pt x="524627" y="113176"/>
                    <a:pt x="494319" y="86125"/>
                    <a:pt x="429987" y="73219"/>
                  </a:cubicBezTo>
                  <a:cubicBezTo>
                    <a:pt x="409242" y="69466"/>
                    <a:pt x="388068" y="65989"/>
                    <a:pt x="366846" y="64446"/>
                  </a:cubicBezTo>
                  <a:cubicBezTo>
                    <a:pt x="344919" y="62836"/>
                    <a:pt x="322936" y="63303"/>
                    <a:pt x="301342" y="67647"/>
                  </a:cubicBezTo>
                  <a:cubicBezTo>
                    <a:pt x="299428" y="68056"/>
                    <a:pt x="297504" y="68485"/>
                    <a:pt x="295561" y="68923"/>
                  </a:cubicBezTo>
                  <a:cubicBezTo>
                    <a:pt x="226771" y="84430"/>
                    <a:pt x="141742" y="115576"/>
                    <a:pt x="130007" y="194081"/>
                  </a:cubicBezTo>
                  <a:cubicBezTo>
                    <a:pt x="127016" y="229133"/>
                    <a:pt x="137912" y="257127"/>
                    <a:pt x="156953" y="285950"/>
                  </a:cubicBezTo>
                  <a:cubicBezTo>
                    <a:pt x="163582" y="296723"/>
                    <a:pt x="172279" y="306648"/>
                    <a:pt x="176136" y="318859"/>
                  </a:cubicBezTo>
                  <a:cubicBezTo>
                    <a:pt x="181432" y="334594"/>
                    <a:pt x="174422" y="354292"/>
                    <a:pt x="154934" y="350187"/>
                  </a:cubicBezTo>
                  <a:cubicBezTo>
                    <a:pt x="133960" y="345367"/>
                    <a:pt x="116386" y="330375"/>
                    <a:pt x="101508" y="315458"/>
                  </a:cubicBezTo>
                  <a:cubicBezTo>
                    <a:pt x="80515" y="293532"/>
                    <a:pt x="63236" y="268519"/>
                    <a:pt x="44034" y="245116"/>
                  </a:cubicBezTo>
                  <a:cubicBezTo>
                    <a:pt x="35785" y="235601"/>
                    <a:pt x="27594" y="227095"/>
                    <a:pt x="19174" y="219408"/>
                  </a:cubicBezTo>
                  <a:cubicBezTo>
                    <a:pt x="17097" y="217503"/>
                    <a:pt x="15021" y="215665"/>
                    <a:pt x="12906" y="213865"/>
                  </a:cubicBezTo>
                  <a:cubicBezTo>
                    <a:pt x="8687" y="210245"/>
                    <a:pt x="4391" y="206826"/>
                    <a:pt x="0" y="203559"/>
                  </a:cubicBezTo>
                  <a:lnTo>
                    <a:pt x="0" y="0"/>
                  </a:lnTo>
                  <a:lnTo>
                    <a:pt x="887740" y="0"/>
                  </a:lnTo>
                  <a:cubicBezTo>
                    <a:pt x="917362" y="23765"/>
                    <a:pt x="926421" y="61027"/>
                    <a:pt x="914905" y="10037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3" name="Google Shape;763;p48"/>
          <p:cNvSpPr txBox="1"/>
          <p:nvPr>
            <p:ph type="title"/>
          </p:nvPr>
        </p:nvSpPr>
        <p:spPr>
          <a:xfrm>
            <a:off x="823705" y="2669111"/>
            <a:ext cx="7704000" cy="5727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sz="2000">
                <a:latin typeface="Caveat SemiBold"/>
                <a:ea typeface="Caveat SemiBold"/>
                <a:cs typeface="Caveat SemiBold"/>
                <a:sym typeface="Caveat SemiBold"/>
              </a:rPr>
              <a:t>Language(s) as dynamic ways of knowing to cultivate-offering a transformative vision for both disciplines, grounded in the past yet aimed at informing a better future in alignment with the more-than-human world.</a:t>
            </a:r>
            <a:endParaRPr sz="2000">
              <a:latin typeface="Caveat SemiBold"/>
              <a:ea typeface="Caveat SemiBold"/>
              <a:cs typeface="Caveat SemiBold"/>
              <a:sym typeface="Caveat SemiBold"/>
            </a:endParaRPr>
          </a:p>
          <a:p>
            <a:pPr indent="0" lvl="0" marL="0" rtl="0" algn="r">
              <a:spcBef>
                <a:spcPts val="0"/>
              </a:spcBef>
              <a:spcAft>
                <a:spcPts val="0"/>
              </a:spcAft>
              <a:buNone/>
            </a:pPr>
            <a:r>
              <a:t/>
            </a:r>
            <a:endParaRPr sz="2000">
              <a:latin typeface="Caveat SemiBold"/>
              <a:ea typeface="Caveat SemiBold"/>
              <a:cs typeface="Caveat SemiBold"/>
              <a:sym typeface="Caveat SemiBold"/>
            </a:endParaRPr>
          </a:p>
          <a:p>
            <a:pPr indent="0" lvl="0" marL="0" rtl="0" algn="r">
              <a:spcBef>
                <a:spcPts val="0"/>
              </a:spcBef>
              <a:spcAft>
                <a:spcPts val="0"/>
              </a:spcAft>
              <a:buNone/>
            </a:pPr>
            <a:r>
              <a:rPr lang="en" sz="2000">
                <a:latin typeface="Caveat SemiBold"/>
                <a:ea typeface="Caveat SemiBold"/>
                <a:cs typeface="Caveat SemiBold"/>
                <a:sym typeface="Caveat SemiBold"/>
              </a:rPr>
              <a:t>(Hampton &amp; Buckingham 2026)</a:t>
            </a:r>
            <a:endParaRPr sz="2000">
              <a:latin typeface="Caveat SemiBold"/>
              <a:ea typeface="Caveat SemiBold"/>
              <a:cs typeface="Caveat SemiBold"/>
              <a:sym typeface="Caveat SemiBo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sp>
        <p:nvSpPr>
          <p:cNvPr id="768" name="Google Shape;768;p49"/>
          <p:cNvSpPr txBox="1"/>
          <p:nvPr/>
        </p:nvSpPr>
        <p:spPr>
          <a:xfrm>
            <a:off x="-296700" y="12721"/>
            <a:ext cx="9737400" cy="5304900"/>
          </a:xfrm>
          <a:prstGeom prst="rect">
            <a:avLst/>
          </a:prstGeom>
          <a:noFill/>
          <a:ln>
            <a:noFill/>
          </a:ln>
        </p:spPr>
        <p:txBody>
          <a:bodyPr anchorCtr="0" anchor="t" bIns="91425" lIns="91425" spcFirstLastPara="1" rIns="91425" wrap="square" tIns="91425">
            <a:spAutoFit/>
          </a:bodyPr>
          <a:lstStyle/>
          <a:p>
            <a:pPr indent="-12700" lvl="0" marL="355600" rtl="0" algn="l">
              <a:lnSpc>
                <a:spcPct val="100000"/>
              </a:lnSpc>
              <a:spcBef>
                <a:spcPts val="0"/>
              </a:spcBef>
              <a:spcAft>
                <a:spcPts val="0"/>
              </a:spcAft>
              <a:buNone/>
            </a:pPr>
            <a:r>
              <a:rPr lang="en" sz="1100">
                <a:latin typeface="Times New Roman"/>
                <a:ea typeface="Times New Roman"/>
                <a:cs typeface="Times New Roman"/>
                <a:sym typeface="Times New Roman"/>
              </a:rPr>
              <a:t>Abram, D., Milstein, T. and Castro-Sotomayor, J. 2020. “Interbreathing Ecocultural Identity in the Humilocene”, in Tema Milstein and Jóse Castro-Sotomayor                (eds.) </a:t>
            </a:r>
            <a:r>
              <a:rPr i="1" lang="en" sz="1100">
                <a:latin typeface="Times New Roman"/>
                <a:ea typeface="Times New Roman"/>
                <a:cs typeface="Times New Roman"/>
                <a:sym typeface="Times New Roman"/>
              </a:rPr>
              <a:t>Routledge Handbook of Ecocultural Identity</a:t>
            </a:r>
            <a:r>
              <a:rPr lang="en" sz="1100">
                <a:latin typeface="Times New Roman"/>
                <a:ea typeface="Times New Roman"/>
                <a:cs typeface="Times New Roman"/>
                <a:sym typeface="Times New Roman"/>
              </a:rPr>
              <a:t>. London: Routledge. </a:t>
            </a:r>
            <a:endParaRPr sz="1100">
              <a:latin typeface="Times New Roman"/>
              <a:ea typeface="Times New Roman"/>
              <a:cs typeface="Times New Roman"/>
              <a:sym typeface="Times New Roman"/>
            </a:endParaRPr>
          </a:p>
          <a:p>
            <a:pPr indent="-12700" lvl="0" marL="355600" rtl="0" algn="l">
              <a:spcBef>
                <a:spcPts val="0"/>
              </a:spcBef>
              <a:spcAft>
                <a:spcPts val="0"/>
              </a:spcAft>
              <a:buNone/>
            </a:pPr>
            <a:r>
              <a:rPr lang="en" sz="1100">
                <a:latin typeface="Times New Roman"/>
                <a:ea typeface="Times New Roman"/>
                <a:cs typeface="Times New Roman"/>
                <a:sym typeface="Times New Roman"/>
              </a:rPr>
              <a:t>Bangstad, T. R., &amp; Pétursdóttir, Þ. (Eds.). 2021. </a:t>
            </a:r>
            <a:r>
              <a:rPr i="1" lang="en" sz="1100">
                <a:latin typeface="Times New Roman"/>
                <a:ea typeface="Times New Roman"/>
                <a:cs typeface="Times New Roman"/>
                <a:sym typeface="Times New Roman"/>
              </a:rPr>
              <a:t>Heritage ecologies</a:t>
            </a:r>
            <a:r>
              <a:rPr lang="en" sz="1100">
                <a:latin typeface="Times New Roman"/>
                <a:ea typeface="Times New Roman"/>
                <a:cs typeface="Times New Roman"/>
                <a:sym typeface="Times New Roman"/>
              </a:rPr>
              <a:t>. Routledge, Taylor &amp; Francis Group.</a:t>
            </a:r>
            <a:endParaRPr sz="1100">
              <a:latin typeface="Times New Roman"/>
              <a:ea typeface="Times New Roman"/>
              <a:cs typeface="Times New Roman"/>
              <a:sym typeface="Times New Roman"/>
            </a:endParaRPr>
          </a:p>
          <a:p>
            <a:pPr indent="-12700" lvl="0" marL="355600" rtl="0" algn="l">
              <a:lnSpc>
                <a:spcPct val="100000"/>
              </a:lnSpc>
              <a:spcBef>
                <a:spcPts val="0"/>
              </a:spcBef>
              <a:spcAft>
                <a:spcPts val="0"/>
              </a:spcAft>
              <a:buNone/>
            </a:pPr>
            <a:r>
              <a:rPr lang="en" sz="1100">
                <a:latin typeface="Times New Roman"/>
                <a:ea typeface="Times New Roman"/>
                <a:cs typeface="Times New Roman"/>
                <a:sym typeface="Times New Roman"/>
              </a:rPr>
              <a:t>Bialostocka, O. 2017. “Inhabiting a Language: Linguistic Interactions as a Living Repository for Intangible Cultural Heritage.” </a:t>
            </a:r>
            <a:r>
              <a:rPr i="1" lang="en" sz="1100">
                <a:latin typeface="Times New Roman"/>
                <a:ea typeface="Times New Roman"/>
                <a:cs typeface="Times New Roman"/>
                <a:sym typeface="Times New Roman"/>
              </a:rPr>
              <a:t>International Journal of Intangible Heritage</a:t>
            </a:r>
            <a:r>
              <a:rPr lang="en" sz="1100">
                <a:latin typeface="Times New Roman"/>
                <a:ea typeface="Times New Roman"/>
                <a:cs typeface="Times New Roman"/>
                <a:sym typeface="Times New Roman"/>
              </a:rPr>
              <a:t>, 17:18–27.</a:t>
            </a:r>
            <a:endParaRPr sz="1100">
              <a:latin typeface="Times New Roman"/>
              <a:ea typeface="Times New Roman"/>
              <a:cs typeface="Times New Roman"/>
              <a:sym typeface="Times New Roman"/>
            </a:endParaRPr>
          </a:p>
          <a:p>
            <a:pPr indent="-12700" lvl="0" marL="355600" rtl="0" algn="l">
              <a:lnSpc>
                <a:spcPct val="100000"/>
              </a:lnSpc>
              <a:spcBef>
                <a:spcPts val="0"/>
              </a:spcBef>
              <a:spcAft>
                <a:spcPts val="0"/>
              </a:spcAft>
              <a:buNone/>
            </a:pPr>
            <a:r>
              <a:rPr lang="en" sz="1100">
                <a:latin typeface="Times New Roman"/>
                <a:ea typeface="Times New Roman"/>
                <a:cs typeface="Times New Roman"/>
                <a:sym typeface="Times New Roman"/>
              </a:rPr>
              <a:t>Brierley, G. 2019. </a:t>
            </a:r>
            <a:r>
              <a:rPr i="1" lang="en" sz="1100">
                <a:latin typeface="Times New Roman"/>
                <a:ea typeface="Times New Roman"/>
                <a:cs typeface="Times New Roman"/>
                <a:sym typeface="Times New Roman"/>
              </a:rPr>
              <a:t>Finding the Voice of the River: Beyond Restoration and Management</a:t>
            </a:r>
            <a:r>
              <a:rPr lang="en" sz="1100">
                <a:latin typeface="Times New Roman"/>
                <a:ea typeface="Times New Roman"/>
                <a:cs typeface="Times New Roman"/>
                <a:sym typeface="Times New Roman"/>
              </a:rPr>
              <a:t>. Cham: Springer Nature.</a:t>
            </a:r>
            <a:endParaRPr sz="1200">
              <a:solidFill>
                <a:schemeClr val="dk1"/>
              </a:solidFill>
              <a:latin typeface="Inter"/>
              <a:ea typeface="Inter"/>
              <a:cs typeface="Inter"/>
              <a:sym typeface="Inter"/>
            </a:endParaRPr>
          </a:p>
          <a:p>
            <a:pPr indent="-12700" lvl="0" marL="355600" rtl="0" algn="l">
              <a:lnSpc>
                <a:spcPct val="100000"/>
              </a:lnSpc>
              <a:spcBef>
                <a:spcPts val="0"/>
              </a:spcBef>
              <a:spcAft>
                <a:spcPts val="0"/>
              </a:spcAft>
              <a:buNone/>
            </a:pPr>
            <a:r>
              <a:rPr lang="en" sz="1100">
                <a:latin typeface="Times New Roman"/>
                <a:ea typeface="Times New Roman"/>
                <a:cs typeface="Times New Roman"/>
                <a:sym typeface="Times New Roman"/>
              </a:rPr>
              <a:t>Buckingham, D. 2024. </a:t>
            </a:r>
            <a:r>
              <a:rPr i="1" lang="en" sz="1100">
                <a:latin typeface="Times New Roman"/>
                <a:ea typeface="Times New Roman"/>
                <a:cs typeface="Times New Roman"/>
                <a:sym typeface="Times New Roman"/>
              </a:rPr>
              <a:t>Towards a More-than-human Heritage: Exploring the Intersection of Natural World Heritage and Rights of Nature, Past, Present, and Prospects</a:t>
            </a:r>
            <a:r>
              <a:rPr lang="en" sz="1100">
                <a:latin typeface="Times New Roman"/>
                <a:ea typeface="Times New Roman"/>
                <a:cs typeface="Times New Roman"/>
                <a:sym typeface="Times New Roman"/>
              </a:rPr>
              <a:t>. MPhil thesis. University of Cambridge.</a:t>
            </a:r>
            <a:endParaRPr sz="1200">
              <a:solidFill>
                <a:schemeClr val="dk1"/>
              </a:solidFill>
              <a:latin typeface="Inter"/>
              <a:ea typeface="Inter"/>
              <a:cs typeface="Inter"/>
              <a:sym typeface="Inter"/>
            </a:endParaRPr>
          </a:p>
          <a:p>
            <a:pPr indent="-12700" lvl="0" marL="355600" rtl="0" algn="l">
              <a:lnSpc>
                <a:spcPct val="100000"/>
              </a:lnSpc>
              <a:spcBef>
                <a:spcPts val="0"/>
              </a:spcBef>
              <a:spcAft>
                <a:spcPts val="0"/>
              </a:spcAft>
              <a:buNone/>
            </a:pPr>
            <a:r>
              <a:rPr lang="en" sz="1100">
                <a:latin typeface="Times New Roman"/>
                <a:ea typeface="Times New Roman"/>
                <a:cs typeface="Times New Roman"/>
                <a:sym typeface="Times New Roman"/>
              </a:rPr>
              <a:t>Clayton, S. 2003. </a:t>
            </a:r>
            <a:r>
              <a:rPr i="1" lang="en" sz="1100">
                <a:latin typeface="Times New Roman"/>
                <a:ea typeface="Times New Roman"/>
                <a:cs typeface="Times New Roman"/>
                <a:sym typeface="Times New Roman"/>
              </a:rPr>
              <a:t>Environmental Identity: A Conceptual and an Operational Definition</a:t>
            </a:r>
            <a:r>
              <a:rPr lang="en" sz="1100">
                <a:latin typeface="Times New Roman"/>
                <a:ea typeface="Times New Roman"/>
                <a:cs typeface="Times New Roman"/>
                <a:sym typeface="Times New Roman"/>
              </a:rPr>
              <a:t>. Cambridge, MA: MIT Press.</a:t>
            </a:r>
            <a:endParaRPr sz="1100">
              <a:latin typeface="Times New Roman"/>
              <a:ea typeface="Times New Roman"/>
              <a:cs typeface="Times New Roman"/>
              <a:sym typeface="Times New Roman"/>
            </a:endParaRPr>
          </a:p>
          <a:p>
            <a:pPr indent="-12700" lvl="0" marL="355600" rtl="0" algn="l">
              <a:lnSpc>
                <a:spcPct val="100000"/>
              </a:lnSpc>
              <a:spcBef>
                <a:spcPts val="0"/>
              </a:spcBef>
              <a:spcAft>
                <a:spcPts val="0"/>
              </a:spcAft>
              <a:buNone/>
            </a:pPr>
            <a:r>
              <a:rPr lang="en" sz="1100">
                <a:latin typeface="Times New Roman"/>
                <a:ea typeface="Times New Roman"/>
                <a:cs typeface="Times New Roman"/>
                <a:sym typeface="Times New Roman"/>
              </a:rPr>
              <a:t>Halliday, M.A.K. 1992. “New Ways of Analysing Meaning: A Challenge to Applied Linguistics.” In M. Pütz (ed.), </a:t>
            </a:r>
            <a:r>
              <a:rPr i="1" lang="en" sz="1100">
                <a:latin typeface="Times New Roman"/>
                <a:ea typeface="Times New Roman"/>
                <a:cs typeface="Times New Roman"/>
                <a:sym typeface="Times New Roman"/>
              </a:rPr>
              <a:t>Thirty Years of Linguistic Evolution</a:t>
            </a:r>
            <a:r>
              <a:rPr lang="en" sz="1100">
                <a:latin typeface="Times New Roman"/>
                <a:ea typeface="Times New Roman"/>
                <a:cs typeface="Times New Roman"/>
                <a:sym typeface="Times New Roman"/>
              </a:rPr>
              <a:t>. Amsterdam: John Benjamins, 59–96. [Originally published 1990.] </a:t>
            </a:r>
            <a:endParaRPr sz="1100">
              <a:latin typeface="Times New Roman"/>
              <a:ea typeface="Times New Roman"/>
              <a:cs typeface="Times New Roman"/>
              <a:sym typeface="Times New Roman"/>
            </a:endParaRPr>
          </a:p>
          <a:p>
            <a:pPr indent="-12700" lvl="0" marL="355600" rtl="0" algn="l">
              <a:lnSpc>
                <a:spcPct val="100000"/>
              </a:lnSpc>
              <a:spcBef>
                <a:spcPts val="0"/>
              </a:spcBef>
              <a:spcAft>
                <a:spcPts val="0"/>
              </a:spcAft>
              <a:buNone/>
            </a:pPr>
            <a:r>
              <a:rPr lang="en" sz="1100">
                <a:latin typeface="Times New Roman"/>
                <a:ea typeface="Times New Roman"/>
                <a:cs typeface="Times New Roman"/>
                <a:sym typeface="Times New Roman"/>
              </a:rPr>
              <a:t>Hampton, J. 2022. “Telling Stories of the Local Natural World: A Path of Reconnection with Language and Place in the Emilian Context.” </a:t>
            </a:r>
            <a:r>
              <a:rPr i="1" lang="en" sz="1100">
                <a:latin typeface="Times New Roman"/>
                <a:ea typeface="Times New Roman"/>
                <a:cs typeface="Times New Roman"/>
                <a:sym typeface="Times New Roman"/>
              </a:rPr>
              <a:t>Journal of World Languages</a:t>
            </a:r>
            <a:r>
              <a:rPr lang="en" sz="1100">
                <a:latin typeface="Times New Roman"/>
                <a:ea typeface="Times New Roman"/>
                <a:cs typeface="Times New Roman"/>
                <a:sym typeface="Times New Roman"/>
              </a:rPr>
              <a:t>, 8(2):409–433.</a:t>
            </a:r>
            <a:endParaRPr sz="1100">
              <a:latin typeface="Times New Roman"/>
              <a:ea typeface="Times New Roman"/>
              <a:cs typeface="Times New Roman"/>
              <a:sym typeface="Times New Roman"/>
            </a:endParaRPr>
          </a:p>
          <a:p>
            <a:pPr indent="-12700" lvl="0" marL="355600" rtl="0" algn="l">
              <a:lnSpc>
                <a:spcPct val="100000"/>
              </a:lnSpc>
              <a:spcBef>
                <a:spcPts val="0"/>
              </a:spcBef>
              <a:spcAft>
                <a:spcPts val="0"/>
              </a:spcAft>
              <a:buNone/>
            </a:pPr>
            <a:r>
              <a:rPr lang="en" sz="1100">
                <a:latin typeface="Times New Roman"/>
                <a:ea typeface="Times New Roman"/>
                <a:cs typeface="Times New Roman"/>
                <a:sym typeface="Times New Roman"/>
              </a:rPr>
              <a:t>Ingold, T. 2008. “Against Space: Place, Movement, Knowledge.” In P. Kirby (ed.), </a:t>
            </a:r>
            <a:r>
              <a:rPr i="1" lang="en" sz="1100">
                <a:latin typeface="Times New Roman"/>
                <a:ea typeface="Times New Roman"/>
                <a:cs typeface="Times New Roman"/>
                <a:sym typeface="Times New Roman"/>
              </a:rPr>
              <a:t>Boundless Worlds: An Anthropological Approach to Movement</a:t>
            </a:r>
            <a:r>
              <a:rPr lang="en" sz="1100">
                <a:latin typeface="Times New Roman"/>
                <a:ea typeface="Times New Roman"/>
                <a:cs typeface="Times New Roman"/>
                <a:sym typeface="Times New Roman"/>
              </a:rPr>
              <a:t>. New York, NY; Oxford: Berghahn Books, 29–44.</a:t>
            </a:r>
            <a:endParaRPr sz="1200">
              <a:solidFill>
                <a:schemeClr val="dk1"/>
              </a:solidFill>
              <a:latin typeface="Inter"/>
              <a:ea typeface="Inter"/>
              <a:cs typeface="Inter"/>
              <a:sym typeface="Inter"/>
            </a:endParaRPr>
          </a:p>
          <a:p>
            <a:pPr indent="-12700" lvl="0" marL="355600" rtl="0" algn="l">
              <a:lnSpc>
                <a:spcPct val="100000"/>
              </a:lnSpc>
              <a:spcBef>
                <a:spcPts val="0"/>
              </a:spcBef>
              <a:spcAft>
                <a:spcPts val="0"/>
              </a:spcAft>
              <a:buNone/>
            </a:pPr>
            <a:r>
              <a:rPr lang="en" sz="1100">
                <a:latin typeface="Times New Roman"/>
                <a:ea typeface="Times New Roman"/>
                <a:cs typeface="Times New Roman"/>
                <a:sym typeface="Times New Roman"/>
              </a:rPr>
              <a:t>Monbiot, G. and Hutchison, P. 2024. </a:t>
            </a:r>
            <a:r>
              <a:rPr i="1" lang="en" sz="1100">
                <a:latin typeface="Times New Roman"/>
                <a:ea typeface="Times New Roman"/>
                <a:cs typeface="Times New Roman"/>
                <a:sym typeface="Times New Roman"/>
              </a:rPr>
              <a:t>Invisible Doctrine: The Secret History of Neoliberalism</a:t>
            </a:r>
            <a:r>
              <a:rPr lang="en" sz="1100">
                <a:latin typeface="Times New Roman"/>
                <a:ea typeface="Times New Roman"/>
                <a:cs typeface="Times New Roman"/>
                <a:sym typeface="Times New Roman"/>
              </a:rPr>
              <a:t>. London: Penguin.</a:t>
            </a:r>
            <a:endParaRPr sz="1100">
              <a:latin typeface="Times New Roman"/>
              <a:ea typeface="Times New Roman"/>
              <a:cs typeface="Times New Roman"/>
              <a:sym typeface="Times New Roman"/>
            </a:endParaRPr>
          </a:p>
          <a:p>
            <a:pPr indent="-12700" lvl="0" marL="355600" rtl="0" algn="l">
              <a:lnSpc>
                <a:spcPct val="100000"/>
              </a:lnSpc>
              <a:spcBef>
                <a:spcPts val="0"/>
              </a:spcBef>
              <a:spcAft>
                <a:spcPts val="0"/>
              </a:spcAft>
              <a:buNone/>
            </a:pPr>
            <a:r>
              <a:rPr lang="en" sz="1100">
                <a:latin typeface="Times New Roman"/>
                <a:ea typeface="Times New Roman"/>
                <a:cs typeface="Times New Roman"/>
                <a:sym typeface="Times New Roman"/>
              </a:rPr>
              <a:t>Ó Ceallaigh, B. 2022. </a:t>
            </a:r>
            <a:r>
              <a:rPr i="1" lang="en" sz="1100">
                <a:latin typeface="Times New Roman"/>
                <a:ea typeface="Times New Roman"/>
                <a:cs typeface="Times New Roman"/>
                <a:sym typeface="Times New Roman"/>
              </a:rPr>
              <a:t>Neoliberalism and Language Shift: Lessons from the Republic of Ireland Post-2008</a:t>
            </a:r>
            <a:r>
              <a:rPr lang="en" sz="1100">
                <a:latin typeface="Times New Roman"/>
                <a:ea typeface="Times New Roman"/>
                <a:cs typeface="Times New Roman"/>
                <a:sym typeface="Times New Roman"/>
              </a:rPr>
              <a:t>. Berlin: De Gruyter Mouton. </a:t>
            </a:r>
            <a:endParaRPr sz="1100">
              <a:latin typeface="Times New Roman"/>
              <a:ea typeface="Times New Roman"/>
              <a:cs typeface="Times New Roman"/>
              <a:sym typeface="Times New Roman"/>
            </a:endParaRPr>
          </a:p>
          <a:p>
            <a:pPr indent="-12700" lvl="0" marL="355600" rtl="0" algn="l">
              <a:lnSpc>
                <a:spcPct val="100000"/>
              </a:lnSpc>
              <a:spcBef>
                <a:spcPts val="0"/>
              </a:spcBef>
              <a:spcAft>
                <a:spcPts val="0"/>
              </a:spcAft>
              <a:buNone/>
            </a:pPr>
            <a:r>
              <a:rPr lang="en" sz="1100">
                <a:latin typeface="Times New Roman"/>
                <a:ea typeface="Times New Roman"/>
                <a:cs typeface="Times New Roman"/>
                <a:sym typeface="Times New Roman"/>
              </a:rPr>
              <a:t>O’Dell, E.J. 2024. “An Ecolinguistic Approach to Kumzari: Ecocultural Assemblages of Language and Landscape in Kumzar.” In F. Gasparini, K. Russell and J.C.E. Watson (eds), </a:t>
            </a:r>
            <a:r>
              <a:rPr i="1" lang="en" sz="1100">
                <a:latin typeface="Times New Roman"/>
                <a:ea typeface="Times New Roman"/>
                <a:cs typeface="Times New Roman"/>
                <a:sym typeface="Times New Roman"/>
              </a:rPr>
              <a:t>Diversity across the Arabian Peninsula: Language, Culture, Nature</a:t>
            </a:r>
            <a:r>
              <a:rPr lang="en" sz="1100">
                <a:latin typeface="Times New Roman"/>
                <a:ea typeface="Times New Roman"/>
                <a:cs typeface="Times New Roman"/>
                <a:sym typeface="Times New Roman"/>
              </a:rPr>
              <a:t>. Cambridge: Open Book Publishers, 27.</a:t>
            </a:r>
            <a:endParaRPr sz="1100">
              <a:latin typeface="Times New Roman"/>
              <a:ea typeface="Times New Roman"/>
              <a:cs typeface="Times New Roman"/>
              <a:sym typeface="Times New Roman"/>
            </a:endParaRPr>
          </a:p>
          <a:p>
            <a:pPr indent="-12700" lvl="0" marL="355600" rtl="0" algn="l">
              <a:lnSpc>
                <a:spcPct val="100000"/>
              </a:lnSpc>
              <a:spcBef>
                <a:spcPts val="0"/>
              </a:spcBef>
              <a:spcAft>
                <a:spcPts val="0"/>
              </a:spcAft>
              <a:buNone/>
            </a:pPr>
            <a:r>
              <a:rPr lang="en" sz="1100">
                <a:latin typeface="Times New Roman"/>
                <a:ea typeface="Times New Roman"/>
                <a:cs typeface="Times New Roman"/>
                <a:sym typeface="Times New Roman"/>
              </a:rPr>
              <a:t>Sheremata, M. 2018. “Listening to Relational Values in the Era of Rapid Environmental Change in the Inuit Nunangat.” </a:t>
            </a:r>
            <a:r>
              <a:rPr i="1" lang="en" sz="1100">
                <a:latin typeface="Times New Roman"/>
                <a:ea typeface="Times New Roman"/>
                <a:cs typeface="Times New Roman"/>
                <a:sym typeface="Times New Roman"/>
              </a:rPr>
              <a:t>Current Opinion in Environmental Sustainability</a:t>
            </a:r>
            <a:r>
              <a:rPr lang="en" sz="1100">
                <a:latin typeface="Times New Roman"/>
                <a:ea typeface="Times New Roman"/>
                <a:cs typeface="Times New Roman"/>
                <a:sym typeface="Times New Roman"/>
              </a:rPr>
              <a:t>, 35:75–81.</a:t>
            </a:r>
            <a:endParaRPr sz="1100">
              <a:latin typeface="Times New Roman"/>
              <a:ea typeface="Times New Roman"/>
              <a:cs typeface="Times New Roman"/>
              <a:sym typeface="Times New Roman"/>
            </a:endParaRPr>
          </a:p>
          <a:p>
            <a:pPr indent="-12700" lvl="0" marL="355600" rtl="0" algn="l">
              <a:lnSpc>
                <a:spcPct val="100000"/>
              </a:lnSpc>
              <a:spcBef>
                <a:spcPts val="0"/>
              </a:spcBef>
              <a:spcAft>
                <a:spcPts val="0"/>
              </a:spcAft>
              <a:buNone/>
            </a:pPr>
            <a:r>
              <a:rPr lang="en" sz="1100">
                <a:latin typeface="Times New Roman"/>
                <a:ea typeface="Times New Roman"/>
                <a:cs typeface="Times New Roman"/>
                <a:sym typeface="Times New Roman"/>
              </a:rPr>
              <a:t>Smith, L. 2006. </a:t>
            </a:r>
            <a:r>
              <a:rPr i="1" lang="en" sz="1100">
                <a:latin typeface="Times New Roman"/>
                <a:ea typeface="Times New Roman"/>
                <a:cs typeface="Times New Roman"/>
                <a:sym typeface="Times New Roman"/>
              </a:rPr>
              <a:t>Uses of Heritage</a:t>
            </a:r>
            <a:r>
              <a:rPr lang="en" sz="1100">
                <a:latin typeface="Times New Roman"/>
                <a:ea typeface="Times New Roman"/>
                <a:cs typeface="Times New Roman"/>
                <a:sym typeface="Times New Roman"/>
              </a:rPr>
              <a:t>. London: Routledge.</a:t>
            </a:r>
            <a:endParaRPr sz="1100">
              <a:latin typeface="Times New Roman"/>
              <a:ea typeface="Times New Roman"/>
              <a:cs typeface="Times New Roman"/>
              <a:sym typeface="Times New Roman"/>
            </a:endParaRPr>
          </a:p>
          <a:p>
            <a:pPr indent="-12700" lvl="0" marL="355600" rtl="0" algn="l">
              <a:lnSpc>
                <a:spcPct val="100000"/>
              </a:lnSpc>
              <a:spcBef>
                <a:spcPts val="0"/>
              </a:spcBef>
              <a:spcAft>
                <a:spcPts val="0"/>
              </a:spcAft>
              <a:buNone/>
            </a:pPr>
            <a:r>
              <a:rPr lang="en" sz="1100">
                <a:latin typeface="Times New Roman"/>
                <a:ea typeface="Times New Roman"/>
                <a:cs typeface="Times New Roman"/>
                <a:sym typeface="Times New Roman"/>
              </a:rPr>
              <a:t>Sørensen, M.L.S. and Carman, J. (eds) 2009. </a:t>
            </a:r>
            <a:r>
              <a:rPr i="1" lang="en" sz="1100">
                <a:latin typeface="Times New Roman"/>
                <a:ea typeface="Times New Roman"/>
                <a:cs typeface="Times New Roman"/>
                <a:sym typeface="Times New Roman"/>
              </a:rPr>
              <a:t>Heritage Studies: Methods and Approaches</a:t>
            </a:r>
            <a:r>
              <a:rPr lang="en" sz="1100">
                <a:latin typeface="Times New Roman"/>
                <a:ea typeface="Times New Roman"/>
                <a:cs typeface="Times New Roman"/>
                <a:sym typeface="Times New Roman"/>
              </a:rPr>
              <a:t>. London and New York: Routledge, Taylor &amp; Francis </a:t>
            </a:r>
            <a:endParaRPr sz="1100">
              <a:latin typeface="Times New Roman"/>
              <a:ea typeface="Times New Roman"/>
              <a:cs typeface="Times New Roman"/>
              <a:sym typeface="Times New Roman"/>
            </a:endParaRPr>
          </a:p>
          <a:p>
            <a:pPr indent="-12700" lvl="0" marL="355600" rtl="0" algn="l">
              <a:lnSpc>
                <a:spcPct val="100000"/>
              </a:lnSpc>
              <a:spcBef>
                <a:spcPts val="0"/>
              </a:spcBef>
              <a:spcAft>
                <a:spcPts val="0"/>
              </a:spcAft>
              <a:buNone/>
            </a:pPr>
            <a:r>
              <a:rPr lang="en" sz="1100">
                <a:latin typeface="Times New Roman"/>
                <a:ea typeface="Times New Roman"/>
                <a:cs typeface="Times New Roman"/>
                <a:sym typeface="Times New Roman"/>
              </a:rPr>
              <a:t>Steele, W., Wiesel, I. and Maller, C. 2019. “More-than-human Cities: Where the Wild Things Are.” </a:t>
            </a:r>
            <a:r>
              <a:rPr i="1" lang="en" sz="1100">
                <a:latin typeface="Times New Roman"/>
                <a:ea typeface="Times New Roman"/>
                <a:cs typeface="Times New Roman"/>
                <a:sym typeface="Times New Roman"/>
              </a:rPr>
              <a:t>Geoforum</a:t>
            </a:r>
            <a:r>
              <a:rPr lang="en" sz="1100">
                <a:latin typeface="Times New Roman"/>
                <a:ea typeface="Times New Roman"/>
                <a:cs typeface="Times New Roman"/>
                <a:sym typeface="Times New Roman"/>
              </a:rPr>
              <a:t>, 106:411–415. </a:t>
            </a:r>
            <a:endParaRPr sz="11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100">
                <a:latin typeface="Times New Roman"/>
                <a:ea typeface="Times New Roman"/>
                <a:cs typeface="Times New Roman"/>
                <a:sym typeface="Times New Roman"/>
              </a:rPr>
              <a:t>          Steffensen, S. V. 2015. Distributed Language and Dialogism: Notes on non-locality, sense-making and interactivity. Language Sciences, 50, 105–119.</a:t>
            </a:r>
            <a:endParaRPr sz="1100">
              <a:latin typeface="Times New Roman"/>
              <a:ea typeface="Times New Roman"/>
              <a:cs typeface="Times New Roman"/>
              <a:sym typeface="Times New Roman"/>
            </a:endParaRPr>
          </a:p>
          <a:p>
            <a:pPr indent="-12700" lvl="0" marL="355600" rtl="0" algn="l">
              <a:lnSpc>
                <a:spcPct val="100000"/>
              </a:lnSpc>
              <a:spcBef>
                <a:spcPts val="0"/>
              </a:spcBef>
              <a:spcAft>
                <a:spcPts val="0"/>
              </a:spcAft>
              <a:buNone/>
            </a:pPr>
            <a:r>
              <a:rPr lang="en" sz="1100">
                <a:latin typeface="Times New Roman"/>
                <a:ea typeface="Times New Roman"/>
                <a:cs typeface="Times New Roman"/>
                <a:sym typeface="Times New Roman"/>
              </a:rPr>
              <a:t>Stibbe, A. 2021. </a:t>
            </a:r>
            <a:r>
              <a:rPr i="1" lang="en" sz="1100">
                <a:latin typeface="Times New Roman"/>
                <a:ea typeface="Times New Roman"/>
                <a:cs typeface="Times New Roman"/>
                <a:sym typeface="Times New Roman"/>
              </a:rPr>
              <a:t>Ecolinguistics: Language, Ecology and the Stories We Live By</a:t>
            </a:r>
            <a:r>
              <a:rPr lang="en" sz="1100">
                <a:latin typeface="Times New Roman"/>
                <a:ea typeface="Times New Roman"/>
                <a:cs typeface="Times New Roman"/>
                <a:sym typeface="Times New Roman"/>
              </a:rPr>
              <a:t>. 2nd edn. London: Routledge.</a:t>
            </a:r>
            <a:endParaRPr sz="1100">
              <a:latin typeface="Times New Roman"/>
              <a:ea typeface="Times New Roman"/>
              <a:cs typeface="Times New Roman"/>
              <a:sym typeface="Times New Roman"/>
            </a:endParaRPr>
          </a:p>
          <a:p>
            <a:pPr indent="-12700" lvl="0" marL="355600" rtl="0" algn="l">
              <a:lnSpc>
                <a:spcPct val="100000"/>
              </a:lnSpc>
              <a:spcBef>
                <a:spcPts val="0"/>
              </a:spcBef>
              <a:spcAft>
                <a:spcPts val="0"/>
              </a:spcAft>
              <a:buNone/>
            </a:pPr>
            <a:r>
              <a:rPr lang="en" sz="1100">
                <a:latin typeface="Times New Roman"/>
                <a:ea typeface="Times New Roman"/>
                <a:cs typeface="Times New Roman"/>
                <a:sym typeface="Times New Roman"/>
              </a:rPr>
              <a:t>Tufi, S. 2024. “Borderscapes.” In R. Blackwood, S. Tufi and W. Amos (eds), </a:t>
            </a:r>
            <a:r>
              <a:rPr i="1" lang="en" sz="1100">
                <a:latin typeface="Times New Roman"/>
                <a:ea typeface="Times New Roman"/>
                <a:cs typeface="Times New Roman"/>
                <a:sym typeface="Times New Roman"/>
              </a:rPr>
              <a:t>The Bloomsbury Handbook of Linguistic Landscapes</a:t>
            </a:r>
            <a:r>
              <a:rPr lang="en" sz="1100">
                <a:latin typeface="Times New Roman"/>
                <a:ea typeface="Times New Roman"/>
                <a:cs typeface="Times New Roman"/>
                <a:sym typeface="Times New Roman"/>
              </a:rPr>
              <a:t>. London: Bloomsbury Publishing.</a:t>
            </a:r>
            <a:endParaRPr sz="1200">
              <a:solidFill>
                <a:schemeClr val="dk1"/>
              </a:solidFill>
              <a:latin typeface="Inter"/>
              <a:ea typeface="Inter"/>
              <a:cs typeface="Inter"/>
              <a:sym typeface="Inter"/>
            </a:endParaRPr>
          </a:p>
          <a:p>
            <a:pPr indent="-12700" lvl="0" marL="355600" rtl="0" algn="l">
              <a:lnSpc>
                <a:spcPct val="100000"/>
              </a:lnSpc>
              <a:spcBef>
                <a:spcPts val="0"/>
              </a:spcBef>
              <a:spcAft>
                <a:spcPts val="0"/>
              </a:spcAft>
              <a:buNone/>
            </a:pPr>
            <a:r>
              <a:rPr lang="en" sz="1100">
                <a:latin typeface="Times New Roman"/>
                <a:ea typeface="Times New Roman"/>
                <a:cs typeface="Times New Roman"/>
                <a:sym typeface="Times New Roman"/>
              </a:rPr>
              <a:t>Waterton, E. and Watson, S. (eds) 2015. </a:t>
            </a:r>
            <a:r>
              <a:rPr i="1" lang="en" sz="1100">
                <a:latin typeface="Times New Roman"/>
                <a:ea typeface="Times New Roman"/>
                <a:cs typeface="Times New Roman"/>
                <a:sym typeface="Times New Roman"/>
              </a:rPr>
              <a:t>The Palgrave Handbook of Contemporary Heritage Research</a:t>
            </a:r>
            <a:r>
              <a:rPr lang="en" sz="1100">
                <a:latin typeface="Times New Roman"/>
                <a:ea typeface="Times New Roman"/>
                <a:cs typeface="Times New Roman"/>
                <a:sym typeface="Times New Roman"/>
              </a:rPr>
              <a:t>. London: Palgrave Macmillan UK. </a:t>
            </a:r>
            <a:endParaRPr sz="1100">
              <a:latin typeface="Times New Roman"/>
              <a:ea typeface="Times New Roman"/>
              <a:cs typeface="Times New Roman"/>
              <a:sym typeface="Times New Roman"/>
            </a:endParaRPr>
          </a:p>
          <a:p>
            <a:pPr indent="0" lvl="0" marL="0" rtl="0" algn="l">
              <a:spcBef>
                <a:spcPts val="0"/>
              </a:spcBef>
              <a:spcAft>
                <a:spcPts val="0"/>
              </a:spcAft>
              <a:buNone/>
            </a:pPr>
            <a:r>
              <a:t/>
            </a:r>
            <a:endParaRPr sz="1200">
              <a:solidFill>
                <a:schemeClr val="dk1"/>
              </a:solidFill>
              <a:latin typeface="Inter"/>
              <a:ea typeface="Inter"/>
              <a:cs typeface="Inter"/>
              <a:sym typeface="Inte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sp>
        <p:nvSpPr>
          <p:cNvPr id="773" name="Google Shape;773;p50"/>
          <p:cNvSpPr txBox="1"/>
          <p:nvPr>
            <p:ph idx="4294967295" type="subTitle"/>
          </p:nvPr>
        </p:nvSpPr>
        <p:spPr>
          <a:xfrm>
            <a:off x="2815200" y="2553866"/>
            <a:ext cx="3513600" cy="57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t>Let’s keep in touch!</a:t>
            </a:r>
            <a:endParaRPr b="1"/>
          </a:p>
          <a:p>
            <a:pPr indent="0" lvl="0" marL="0" rtl="0" algn="ctr">
              <a:spcBef>
                <a:spcPts val="1000"/>
              </a:spcBef>
              <a:spcAft>
                <a:spcPts val="0"/>
              </a:spcAft>
              <a:buNone/>
            </a:pPr>
            <a:r>
              <a:rPr lang="en"/>
              <a:t>jhampton@liverpool.ac.uk</a:t>
            </a:r>
            <a:endParaRPr/>
          </a:p>
          <a:p>
            <a:pPr indent="0" lvl="0" marL="0" rtl="0" algn="ctr">
              <a:spcBef>
                <a:spcPts val="0"/>
              </a:spcBef>
              <a:spcAft>
                <a:spcPts val="0"/>
              </a:spcAft>
              <a:buNone/>
            </a:pPr>
            <a:r>
              <a:rPr lang="en"/>
              <a:t>deneabuckingham@gmail.com</a:t>
            </a:r>
            <a:endParaRPr/>
          </a:p>
        </p:txBody>
      </p:sp>
      <p:sp>
        <p:nvSpPr>
          <p:cNvPr id="774" name="Google Shape;774;p50"/>
          <p:cNvSpPr txBox="1"/>
          <p:nvPr>
            <p:ph idx="4294967295" type="ctrTitle"/>
          </p:nvPr>
        </p:nvSpPr>
        <p:spPr>
          <a:xfrm>
            <a:off x="2988300" y="1065725"/>
            <a:ext cx="3167400" cy="1157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6000"/>
              <a:t>Thanks</a:t>
            </a:r>
            <a:endParaRPr sz="60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27"/>
          <p:cNvSpPr txBox="1"/>
          <p:nvPr>
            <p:ph type="title"/>
          </p:nvPr>
        </p:nvSpPr>
        <p:spPr>
          <a:xfrm>
            <a:off x="3774675" y="3426550"/>
            <a:ext cx="4654200" cy="9003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Introduction(s)</a:t>
            </a:r>
            <a:endParaRPr/>
          </a:p>
        </p:txBody>
      </p:sp>
      <p:sp>
        <p:nvSpPr>
          <p:cNvPr id="532" name="Google Shape;532;p27"/>
          <p:cNvSpPr txBox="1"/>
          <p:nvPr>
            <p:ph idx="2" type="title"/>
          </p:nvPr>
        </p:nvSpPr>
        <p:spPr>
          <a:xfrm>
            <a:off x="7311400" y="2349850"/>
            <a:ext cx="1117500" cy="10494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a:t>01</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28"/>
          <p:cNvSpPr txBox="1"/>
          <p:nvPr>
            <p:ph idx="4" type="subTitle"/>
          </p:nvPr>
        </p:nvSpPr>
        <p:spPr>
          <a:xfrm>
            <a:off x="5328875" y="2169773"/>
            <a:ext cx="2505600" cy="46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Den</a:t>
            </a:r>
            <a:r>
              <a:rPr lang="en"/>
              <a:t>éa S. Buckingham</a:t>
            </a:r>
            <a:endParaRPr/>
          </a:p>
        </p:txBody>
      </p:sp>
      <p:sp>
        <p:nvSpPr>
          <p:cNvPr id="538" name="Google Shape;538;p28"/>
          <p:cNvSpPr txBox="1"/>
          <p:nvPr>
            <p:ph idx="1" type="subTitle"/>
          </p:nvPr>
        </p:nvSpPr>
        <p:spPr>
          <a:xfrm>
            <a:off x="4790975" y="2571750"/>
            <a:ext cx="3581400" cy="1540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
              <a:t>MPhil, Heritage Studies (University of Cambridge)</a:t>
            </a:r>
            <a:endParaRPr/>
          </a:p>
          <a:p>
            <a:pPr indent="-304800" lvl="0" marL="457200" rtl="0" algn="l">
              <a:spcBef>
                <a:spcPts val="0"/>
              </a:spcBef>
              <a:spcAft>
                <a:spcPts val="0"/>
              </a:spcAft>
              <a:buSzPts val="1200"/>
              <a:buChar char="●"/>
            </a:pPr>
            <a:r>
              <a:rPr lang="en"/>
              <a:t>Co-convener, Water and Heritage Working Group (Australia), ICOMOS</a:t>
            </a:r>
            <a:endParaRPr/>
          </a:p>
          <a:p>
            <a:pPr indent="-304800" lvl="0" marL="457200" rtl="0" algn="l">
              <a:spcBef>
                <a:spcPts val="0"/>
              </a:spcBef>
              <a:spcAft>
                <a:spcPts val="0"/>
              </a:spcAft>
              <a:buSzPts val="1200"/>
              <a:buChar char="●"/>
            </a:pPr>
            <a:r>
              <a:rPr lang="en"/>
              <a:t>Fellow, Royal Geographical Society</a:t>
            </a:r>
            <a:endParaRPr/>
          </a:p>
          <a:p>
            <a:pPr indent="-304800" lvl="0" marL="457200" rtl="0" algn="l">
              <a:spcBef>
                <a:spcPts val="0"/>
              </a:spcBef>
              <a:spcAft>
                <a:spcPts val="0"/>
              </a:spcAft>
              <a:buSzPts val="1200"/>
              <a:buChar char="●"/>
            </a:pPr>
            <a:r>
              <a:rPr lang="en"/>
              <a:t>Senior Heritage Advisor, Western Australia</a:t>
            </a:r>
            <a:endParaRPr/>
          </a:p>
        </p:txBody>
      </p:sp>
      <p:sp>
        <p:nvSpPr>
          <p:cNvPr id="539" name="Google Shape;539;p28"/>
          <p:cNvSpPr txBox="1"/>
          <p:nvPr>
            <p:ph idx="2" type="subTitle"/>
          </p:nvPr>
        </p:nvSpPr>
        <p:spPr>
          <a:xfrm>
            <a:off x="620000" y="2571750"/>
            <a:ext cx="4104300" cy="1597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
              <a:t>Researcher/Lecturer (University of Liverpool)</a:t>
            </a:r>
            <a:endParaRPr/>
          </a:p>
          <a:p>
            <a:pPr indent="-304800" lvl="0" marL="457200" rtl="0" algn="l">
              <a:spcBef>
                <a:spcPts val="0"/>
              </a:spcBef>
              <a:spcAft>
                <a:spcPts val="0"/>
              </a:spcAft>
              <a:buSzPts val="1200"/>
              <a:buChar char="●"/>
            </a:pPr>
            <a:r>
              <a:rPr lang="en"/>
              <a:t>PDRA - ARRC (University of Cambridge)</a:t>
            </a:r>
            <a:endParaRPr/>
          </a:p>
          <a:p>
            <a:pPr indent="-304800" lvl="0" marL="457200" rtl="0" algn="l">
              <a:spcBef>
                <a:spcPts val="0"/>
              </a:spcBef>
              <a:spcAft>
                <a:spcPts val="0"/>
              </a:spcAft>
              <a:buSzPts val="1200"/>
              <a:buChar char="●"/>
            </a:pPr>
            <a:r>
              <a:rPr lang="en"/>
              <a:t>PhD, Eco/Sociolinguistics (University of Liverpool)</a:t>
            </a:r>
            <a:endParaRPr/>
          </a:p>
          <a:p>
            <a:pPr indent="-304800" lvl="0" marL="457200" rtl="0" algn="l">
              <a:spcBef>
                <a:spcPts val="0"/>
              </a:spcBef>
              <a:spcAft>
                <a:spcPts val="0"/>
              </a:spcAft>
              <a:buSzPts val="1200"/>
              <a:buChar char="●"/>
            </a:pPr>
            <a:r>
              <a:rPr lang="en"/>
              <a:t>Co-convenor, International Ecolinguistics Association</a:t>
            </a:r>
            <a:endParaRPr/>
          </a:p>
        </p:txBody>
      </p:sp>
      <p:sp>
        <p:nvSpPr>
          <p:cNvPr id="540" name="Google Shape;540;p28"/>
          <p:cNvSpPr txBox="1"/>
          <p:nvPr>
            <p:ph idx="3" type="subTitle"/>
          </p:nvPr>
        </p:nvSpPr>
        <p:spPr>
          <a:xfrm>
            <a:off x="1372475" y="2169773"/>
            <a:ext cx="2505600" cy="46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Jessica Hampton</a:t>
            </a:r>
            <a:endParaRPr/>
          </a:p>
        </p:txBody>
      </p:sp>
      <p:pic>
        <p:nvPicPr>
          <p:cNvPr id="541" name="Google Shape;541;p28" title="Jessica,Hampton-200x305.jpg"/>
          <p:cNvPicPr preferRelativeResize="0"/>
          <p:nvPr>
            <p:ph idx="2" type="pic"/>
          </p:nvPr>
        </p:nvPicPr>
        <p:blipFill rotWithShape="1">
          <a:blip r:embed="rId3">
            <a:alphaModFix/>
          </a:blip>
          <a:srcRect b="17290" l="0" r="0" t="17290"/>
          <a:stretch/>
        </p:blipFill>
        <p:spPr>
          <a:xfrm>
            <a:off x="1538475" y="571825"/>
            <a:ext cx="1544400" cy="1540800"/>
          </a:xfrm>
          <a:prstGeom prst="roundRect">
            <a:avLst>
              <a:gd fmla="val 19307" name="adj"/>
            </a:avLst>
          </a:prstGeom>
          <a:noFill/>
          <a:ln>
            <a:noFill/>
          </a:ln>
        </p:spPr>
      </p:pic>
      <p:pic>
        <p:nvPicPr>
          <p:cNvPr id="542" name="Google Shape;542;p28" title="D_S_Buckingham.jpg"/>
          <p:cNvPicPr preferRelativeResize="0"/>
          <p:nvPr>
            <p:ph idx="3" type="pic"/>
          </p:nvPr>
        </p:nvPicPr>
        <p:blipFill rotWithShape="1">
          <a:blip r:embed="rId4">
            <a:alphaModFix/>
          </a:blip>
          <a:srcRect b="28176" l="10154" r="9129" t="5961"/>
          <a:stretch/>
        </p:blipFill>
        <p:spPr>
          <a:xfrm>
            <a:off x="5719950" y="628975"/>
            <a:ext cx="1544400" cy="1540800"/>
          </a:xfrm>
          <a:prstGeom prst="roundRect">
            <a:avLst>
              <a:gd fmla="val 19307" name="adj"/>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29"/>
          <p:cNvSpPr txBox="1"/>
          <p:nvPr>
            <p:ph idx="4" type="subTitle"/>
          </p:nvPr>
        </p:nvSpPr>
        <p:spPr>
          <a:xfrm>
            <a:off x="5328875" y="2169773"/>
            <a:ext cx="2505600" cy="46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Denéa S. Buckingham</a:t>
            </a:r>
            <a:endParaRPr/>
          </a:p>
        </p:txBody>
      </p:sp>
      <p:sp>
        <p:nvSpPr>
          <p:cNvPr id="548" name="Google Shape;548;p29"/>
          <p:cNvSpPr txBox="1"/>
          <p:nvPr>
            <p:ph idx="1" type="subTitle"/>
          </p:nvPr>
        </p:nvSpPr>
        <p:spPr>
          <a:xfrm>
            <a:off x="4790975" y="2571750"/>
            <a:ext cx="3581400" cy="1540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
              <a:t>MPhil, Heritage Studies (University of Cambridge)</a:t>
            </a:r>
            <a:endParaRPr/>
          </a:p>
          <a:p>
            <a:pPr indent="-304800" lvl="0" marL="457200" rtl="0" algn="l">
              <a:spcBef>
                <a:spcPts val="0"/>
              </a:spcBef>
              <a:spcAft>
                <a:spcPts val="0"/>
              </a:spcAft>
              <a:buSzPts val="1200"/>
              <a:buChar char="●"/>
            </a:pPr>
            <a:r>
              <a:rPr lang="en"/>
              <a:t>Co-convener, Water and Heritage Working Group (Australia), ICOMOS</a:t>
            </a:r>
            <a:endParaRPr/>
          </a:p>
          <a:p>
            <a:pPr indent="-304800" lvl="0" marL="457200" rtl="0" algn="l">
              <a:spcBef>
                <a:spcPts val="0"/>
              </a:spcBef>
              <a:spcAft>
                <a:spcPts val="0"/>
              </a:spcAft>
              <a:buSzPts val="1200"/>
              <a:buChar char="●"/>
            </a:pPr>
            <a:r>
              <a:rPr lang="en"/>
              <a:t>Fellow, Royal Geographical Society</a:t>
            </a:r>
            <a:endParaRPr/>
          </a:p>
          <a:p>
            <a:pPr indent="-304800" lvl="0" marL="457200" rtl="0" algn="l">
              <a:spcBef>
                <a:spcPts val="0"/>
              </a:spcBef>
              <a:spcAft>
                <a:spcPts val="0"/>
              </a:spcAft>
              <a:buSzPts val="1200"/>
              <a:buChar char="●"/>
            </a:pPr>
            <a:r>
              <a:rPr lang="en"/>
              <a:t>Senior Heritage Advisor, Western Australia</a:t>
            </a:r>
            <a:endParaRPr/>
          </a:p>
        </p:txBody>
      </p:sp>
      <p:sp>
        <p:nvSpPr>
          <p:cNvPr id="549" name="Google Shape;549;p29"/>
          <p:cNvSpPr txBox="1"/>
          <p:nvPr>
            <p:ph idx="2" type="subTitle"/>
          </p:nvPr>
        </p:nvSpPr>
        <p:spPr>
          <a:xfrm>
            <a:off x="620000" y="2571750"/>
            <a:ext cx="4104300" cy="1597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
              <a:t>Researcher/Lecturer (University of Liverpool)</a:t>
            </a:r>
            <a:endParaRPr/>
          </a:p>
          <a:p>
            <a:pPr indent="-304800" lvl="0" marL="457200" rtl="0" algn="l">
              <a:spcBef>
                <a:spcPts val="0"/>
              </a:spcBef>
              <a:spcAft>
                <a:spcPts val="0"/>
              </a:spcAft>
              <a:buSzPts val="1200"/>
              <a:buChar char="●"/>
            </a:pPr>
            <a:r>
              <a:rPr lang="en"/>
              <a:t>PDRA - ARRC (University of Cambridge)</a:t>
            </a:r>
            <a:endParaRPr/>
          </a:p>
          <a:p>
            <a:pPr indent="-304800" lvl="0" marL="457200" rtl="0" algn="l">
              <a:spcBef>
                <a:spcPts val="0"/>
              </a:spcBef>
              <a:spcAft>
                <a:spcPts val="0"/>
              </a:spcAft>
              <a:buSzPts val="1200"/>
              <a:buChar char="●"/>
            </a:pPr>
            <a:r>
              <a:rPr lang="en"/>
              <a:t>PhD, Eco/Sociolinguistics (University of Liverpool)</a:t>
            </a:r>
            <a:endParaRPr/>
          </a:p>
          <a:p>
            <a:pPr indent="-304800" lvl="0" marL="457200" rtl="0" algn="l">
              <a:spcBef>
                <a:spcPts val="0"/>
              </a:spcBef>
              <a:spcAft>
                <a:spcPts val="0"/>
              </a:spcAft>
              <a:buSzPts val="1200"/>
              <a:buChar char="●"/>
            </a:pPr>
            <a:r>
              <a:rPr lang="en"/>
              <a:t>Co-convenor, International Ecolinguistics Association</a:t>
            </a:r>
            <a:endParaRPr/>
          </a:p>
        </p:txBody>
      </p:sp>
      <p:sp>
        <p:nvSpPr>
          <p:cNvPr id="550" name="Google Shape;550;p29"/>
          <p:cNvSpPr txBox="1"/>
          <p:nvPr>
            <p:ph idx="3" type="subTitle"/>
          </p:nvPr>
        </p:nvSpPr>
        <p:spPr>
          <a:xfrm>
            <a:off x="1372475" y="2169773"/>
            <a:ext cx="2505600" cy="46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Jessica Hampton</a:t>
            </a:r>
            <a:endParaRPr/>
          </a:p>
        </p:txBody>
      </p:sp>
      <p:pic>
        <p:nvPicPr>
          <p:cNvPr id="551" name="Google Shape;551;p29" title="Jessica,Hampton-200x305.jpg"/>
          <p:cNvPicPr preferRelativeResize="0"/>
          <p:nvPr>
            <p:ph idx="2" type="pic"/>
          </p:nvPr>
        </p:nvPicPr>
        <p:blipFill rotWithShape="1">
          <a:blip r:embed="rId3">
            <a:alphaModFix/>
          </a:blip>
          <a:srcRect b="17290" l="0" r="0" t="17290"/>
          <a:stretch/>
        </p:blipFill>
        <p:spPr>
          <a:xfrm>
            <a:off x="1538475" y="571825"/>
            <a:ext cx="1544400" cy="1540800"/>
          </a:xfrm>
          <a:prstGeom prst="roundRect">
            <a:avLst>
              <a:gd fmla="val 19307" name="adj"/>
            </a:avLst>
          </a:prstGeom>
          <a:noFill/>
          <a:ln>
            <a:noFill/>
          </a:ln>
        </p:spPr>
      </p:pic>
      <p:pic>
        <p:nvPicPr>
          <p:cNvPr id="552" name="Google Shape;552;p29" title="D_S_Buckingham.jpg"/>
          <p:cNvPicPr preferRelativeResize="0"/>
          <p:nvPr>
            <p:ph idx="3" type="pic"/>
          </p:nvPr>
        </p:nvPicPr>
        <p:blipFill rotWithShape="1">
          <a:blip r:embed="rId4">
            <a:alphaModFix/>
          </a:blip>
          <a:srcRect b="28176" l="10154" r="9129" t="5961"/>
          <a:stretch/>
        </p:blipFill>
        <p:spPr>
          <a:xfrm>
            <a:off x="5719950" y="628975"/>
            <a:ext cx="1544400" cy="1540800"/>
          </a:xfrm>
          <a:prstGeom prst="roundRect">
            <a:avLst>
              <a:gd fmla="val 19307" name="adj"/>
            </a:avLst>
          </a:prstGeom>
          <a:noFill/>
          <a:ln>
            <a:noFill/>
          </a:ln>
        </p:spPr>
      </p:pic>
      <p:sp>
        <p:nvSpPr>
          <p:cNvPr id="553" name="Google Shape;553;p29"/>
          <p:cNvSpPr txBox="1"/>
          <p:nvPr>
            <p:ph idx="3" type="subTitle"/>
          </p:nvPr>
        </p:nvSpPr>
        <p:spPr>
          <a:xfrm>
            <a:off x="841325" y="4227175"/>
            <a:ext cx="6778800" cy="465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i="1" lang="en" sz="1900">
                <a:latin typeface="Caveat SemiBold"/>
                <a:ea typeface="Caveat SemiBold"/>
                <a:cs typeface="Caveat SemiBold"/>
                <a:sym typeface="Caveat SemiBold"/>
              </a:rPr>
              <a:t>With many thanks to Arran Stibbe</a:t>
            </a:r>
            <a:endParaRPr i="1" sz="1900">
              <a:latin typeface="Caveat SemiBold"/>
              <a:ea typeface="Caveat SemiBold"/>
              <a:cs typeface="Caveat SemiBold"/>
              <a:sym typeface="Caveat SemiBo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30"/>
          <p:cNvSpPr txBox="1"/>
          <p:nvPr>
            <p:ph type="title"/>
          </p:nvPr>
        </p:nvSpPr>
        <p:spPr>
          <a:xfrm>
            <a:off x="2933700" y="3426550"/>
            <a:ext cx="5495100" cy="9003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Theoretical Frame</a:t>
            </a:r>
            <a:endParaRPr/>
          </a:p>
        </p:txBody>
      </p:sp>
      <p:sp>
        <p:nvSpPr>
          <p:cNvPr id="559" name="Google Shape;559;p30"/>
          <p:cNvSpPr txBox="1"/>
          <p:nvPr>
            <p:ph idx="2" type="title"/>
          </p:nvPr>
        </p:nvSpPr>
        <p:spPr>
          <a:xfrm>
            <a:off x="7311400" y="2349850"/>
            <a:ext cx="1117500" cy="10494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a:t>02</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31"/>
          <p:cNvSpPr txBox="1"/>
          <p:nvPr>
            <p:ph type="title"/>
          </p:nvPr>
        </p:nvSpPr>
        <p:spPr>
          <a:xfrm>
            <a:off x="215175" y="469800"/>
            <a:ext cx="7704000" cy="572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2000">
                <a:latin typeface="Caveat SemiBold"/>
                <a:ea typeface="Caveat SemiBold"/>
                <a:cs typeface="Caveat SemiBold"/>
                <a:sym typeface="Caveat SemiBold"/>
              </a:rPr>
              <a:t>Language, identity, and heritage shape how we narrate our place in the world (Hampton &amp; Buckingham 2026)</a:t>
            </a:r>
            <a:endParaRPr sz="2000">
              <a:latin typeface="Caveat SemiBold"/>
              <a:ea typeface="Caveat SemiBold"/>
              <a:cs typeface="Caveat SemiBold"/>
              <a:sym typeface="Caveat SemiBold"/>
            </a:endParaRPr>
          </a:p>
        </p:txBody>
      </p:sp>
      <p:sp>
        <p:nvSpPr>
          <p:cNvPr id="565" name="Google Shape;565;p31"/>
          <p:cNvSpPr txBox="1"/>
          <p:nvPr>
            <p:ph idx="4" type="subTitle"/>
          </p:nvPr>
        </p:nvSpPr>
        <p:spPr>
          <a:xfrm>
            <a:off x="1030165" y="2489173"/>
            <a:ext cx="2263500" cy="48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Ecolinguistics</a:t>
            </a:r>
            <a:endParaRPr/>
          </a:p>
        </p:txBody>
      </p:sp>
      <p:sp>
        <p:nvSpPr>
          <p:cNvPr id="566" name="Google Shape;566;p31"/>
          <p:cNvSpPr txBox="1"/>
          <p:nvPr>
            <p:ph idx="5" type="subTitle"/>
          </p:nvPr>
        </p:nvSpPr>
        <p:spPr>
          <a:xfrm>
            <a:off x="3440250" y="1698598"/>
            <a:ext cx="2263500" cy="48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Identity</a:t>
            </a:r>
            <a:endParaRPr/>
          </a:p>
        </p:txBody>
      </p:sp>
      <p:sp>
        <p:nvSpPr>
          <p:cNvPr id="567" name="Google Shape;567;p31"/>
          <p:cNvSpPr txBox="1"/>
          <p:nvPr>
            <p:ph idx="1" type="subTitle"/>
          </p:nvPr>
        </p:nvSpPr>
        <p:spPr>
          <a:xfrm>
            <a:off x="1030171" y="2911323"/>
            <a:ext cx="2263500" cy="166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Investigating ‘the role of language in the life-sustaining interactions of humans with other species and the physical environment’ (Stibbe 2021: 203)</a:t>
            </a:r>
            <a:endParaRPr/>
          </a:p>
        </p:txBody>
      </p:sp>
      <p:sp>
        <p:nvSpPr>
          <p:cNvPr id="568" name="Google Shape;568;p31"/>
          <p:cNvSpPr txBox="1"/>
          <p:nvPr>
            <p:ph idx="2" type="subTitle"/>
          </p:nvPr>
        </p:nvSpPr>
        <p:spPr>
          <a:xfrm>
            <a:off x="3440251" y="2120748"/>
            <a:ext cx="2263500" cy="166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are we re-negotiating our formations of self amidst unprecedented social and environmental upheaval?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highlight>
                <a:schemeClr val="accent1"/>
              </a:highlight>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69" name="Google Shape;569;p31"/>
          <p:cNvSpPr txBox="1"/>
          <p:nvPr>
            <p:ph idx="3" type="subTitle"/>
          </p:nvPr>
        </p:nvSpPr>
        <p:spPr>
          <a:xfrm>
            <a:off x="5850331" y="2911323"/>
            <a:ext cx="2263500" cy="166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Theoretical shift of ‘attention onto performativity as a description of the emerging dynamics of subjective engagement with things, space and time’ (Waterton and Watson 2013: 551)</a:t>
            </a:r>
            <a:endParaRPr/>
          </a:p>
        </p:txBody>
      </p:sp>
      <p:sp>
        <p:nvSpPr>
          <p:cNvPr id="570" name="Google Shape;570;p31"/>
          <p:cNvSpPr txBox="1"/>
          <p:nvPr>
            <p:ph idx="6" type="subTitle"/>
          </p:nvPr>
        </p:nvSpPr>
        <p:spPr>
          <a:xfrm>
            <a:off x="5850335" y="2489173"/>
            <a:ext cx="2263500" cy="48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Heritage Studies</a:t>
            </a:r>
            <a:endParaRPr/>
          </a:p>
        </p:txBody>
      </p:sp>
      <p:sp>
        <p:nvSpPr>
          <p:cNvPr id="571" name="Google Shape;571;p31"/>
          <p:cNvSpPr/>
          <p:nvPr/>
        </p:nvSpPr>
        <p:spPr>
          <a:xfrm>
            <a:off x="5965152" y="2128673"/>
            <a:ext cx="343335" cy="343303"/>
          </a:xfrm>
          <a:custGeom>
            <a:rect b="b" l="l" r="r" t="t"/>
            <a:pathLst>
              <a:path extrusionOk="0" h="10811" w="10812">
                <a:moveTo>
                  <a:pt x="2769" y="2858"/>
                </a:moveTo>
                <a:cubicBezTo>
                  <a:pt x="2830" y="2858"/>
                  <a:pt x="2892" y="2866"/>
                  <a:pt x="2954" y="2881"/>
                </a:cubicBezTo>
                <a:cubicBezTo>
                  <a:pt x="3251" y="2941"/>
                  <a:pt x="3489" y="3191"/>
                  <a:pt x="3549" y="3489"/>
                </a:cubicBezTo>
                <a:cubicBezTo>
                  <a:pt x="3608" y="3774"/>
                  <a:pt x="3501" y="4036"/>
                  <a:pt x="3275" y="4227"/>
                </a:cubicBezTo>
                <a:cubicBezTo>
                  <a:pt x="3132" y="4346"/>
                  <a:pt x="3037" y="4548"/>
                  <a:pt x="3037" y="4739"/>
                </a:cubicBezTo>
                <a:lnTo>
                  <a:pt x="3037" y="5084"/>
                </a:lnTo>
                <a:cubicBezTo>
                  <a:pt x="3037" y="5346"/>
                  <a:pt x="3263" y="5572"/>
                  <a:pt x="3525" y="5572"/>
                </a:cubicBezTo>
                <a:lnTo>
                  <a:pt x="5228" y="5572"/>
                </a:lnTo>
                <a:lnTo>
                  <a:pt x="5228" y="7263"/>
                </a:lnTo>
                <a:cubicBezTo>
                  <a:pt x="5228" y="7370"/>
                  <a:pt x="5156" y="7441"/>
                  <a:pt x="5049" y="7441"/>
                </a:cubicBezTo>
                <a:lnTo>
                  <a:pt x="4704" y="7441"/>
                </a:lnTo>
                <a:cubicBezTo>
                  <a:pt x="4597" y="7441"/>
                  <a:pt x="4513" y="7406"/>
                  <a:pt x="4442" y="7322"/>
                </a:cubicBezTo>
                <a:cubicBezTo>
                  <a:pt x="4225" y="7076"/>
                  <a:pt x="3925" y="6935"/>
                  <a:pt x="3599" y="6935"/>
                </a:cubicBezTo>
                <a:cubicBezTo>
                  <a:pt x="3532" y="6935"/>
                  <a:pt x="3463" y="6941"/>
                  <a:pt x="3394" y="6953"/>
                </a:cubicBezTo>
                <a:cubicBezTo>
                  <a:pt x="2965" y="7025"/>
                  <a:pt x="2620" y="7370"/>
                  <a:pt x="2537" y="7787"/>
                </a:cubicBezTo>
                <a:cubicBezTo>
                  <a:pt x="2453" y="8120"/>
                  <a:pt x="2549" y="8454"/>
                  <a:pt x="2751" y="8715"/>
                </a:cubicBezTo>
                <a:cubicBezTo>
                  <a:pt x="2965" y="8965"/>
                  <a:pt x="3275" y="9108"/>
                  <a:pt x="3608" y="9108"/>
                </a:cubicBezTo>
                <a:cubicBezTo>
                  <a:pt x="3930" y="9108"/>
                  <a:pt x="4227" y="8965"/>
                  <a:pt x="4442" y="8715"/>
                </a:cubicBezTo>
                <a:cubicBezTo>
                  <a:pt x="4501" y="8632"/>
                  <a:pt x="4585" y="8608"/>
                  <a:pt x="4692" y="8608"/>
                </a:cubicBezTo>
                <a:lnTo>
                  <a:pt x="5037" y="8608"/>
                </a:lnTo>
                <a:cubicBezTo>
                  <a:pt x="5132" y="8608"/>
                  <a:pt x="5216" y="8680"/>
                  <a:pt x="5216" y="8787"/>
                </a:cubicBezTo>
                <a:lnTo>
                  <a:pt x="5216" y="10501"/>
                </a:lnTo>
                <a:lnTo>
                  <a:pt x="846" y="10501"/>
                </a:lnTo>
                <a:cubicBezTo>
                  <a:pt x="572" y="10501"/>
                  <a:pt x="334" y="10263"/>
                  <a:pt x="334" y="9977"/>
                </a:cubicBezTo>
                <a:lnTo>
                  <a:pt x="334" y="5572"/>
                </a:lnTo>
                <a:lnTo>
                  <a:pt x="2025" y="5572"/>
                </a:lnTo>
                <a:cubicBezTo>
                  <a:pt x="2299" y="5572"/>
                  <a:pt x="2513" y="5346"/>
                  <a:pt x="2513" y="5084"/>
                </a:cubicBezTo>
                <a:lnTo>
                  <a:pt x="2513" y="4727"/>
                </a:lnTo>
                <a:cubicBezTo>
                  <a:pt x="2513" y="4513"/>
                  <a:pt x="2430" y="4334"/>
                  <a:pt x="2299" y="4215"/>
                </a:cubicBezTo>
                <a:cubicBezTo>
                  <a:pt x="2120" y="4072"/>
                  <a:pt x="2013" y="3858"/>
                  <a:pt x="2013" y="3620"/>
                </a:cubicBezTo>
                <a:cubicBezTo>
                  <a:pt x="2013" y="3381"/>
                  <a:pt x="2120" y="3179"/>
                  <a:pt x="2299" y="3024"/>
                </a:cubicBezTo>
                <a:cubicBezTo>
                  <a:pt x="2431" y="2919"/>
                  <a:pt x="2596" y="2858"/>
                  <a:pt x="2769" y="2858"/>
                </a:cubicBezTo>
                <a:close/>
                <a:moveTo>
                  <a:pt x="10014" y="298"/>
                </a:moveTo>
                <a:cubicBezTo>
                  <a:pt x="10300" y="298"/>
                  <a:pt x="10538" y="536"/>
                  <a:pt x="10538" y="822"/>
                </a:cubicBezTo>
                <a:lnTo>
                  <a:pt x="10538" y="5239"/>
                </a:lnTo>
                <a:lnTo>
                  <a:pt x="10312" y="5239"/>
                </a:lnTo>
                <a:cubicBezTo>
                  <a:pt x="10228" y="5239"/>
                  <a:pt x="10157" y="5322"/>
                  <a:pt x="10157" y="5406"/>
                </a:cubicBezTo>
                <a:cubicBezTo>
                  <a:pt x="10157" y="5501"/>
                  <a:pt x="10228" y="5572"/>
                  <a:pt x="10312" y="5572"/>
                </a:cubicBezTo>
                <a:lnTo>
                  <a:pt x="10490" y="5572"/>
                </a:lnTo>
                <a:lnTo>
                  <a:pt x="10490" y="9977"/>
                </a:lnTo>
                <a:cubicBezTo>
                  <a:pt x="10490" y="10263"/>
                  <a:pt x="10252" y="10501"/>
                  <a:pt x="9978" y="10501"/>
                </a:cubicBezTo>
                <a:lnTo>
                  <a:pt x="5573" y="10501"/>
                </a:lnTo>
                <a:lnTo>
                  <a:pt x="5573" y="8799"/>
                </a:lnTo>
                <a:cubicBezTo>
                  <a:pt x="5573" y="8537"/>
                  <a:pt x="5347" y="8311"/>
                  <a:pt x="5073" y="8311"/>
                </a:cubicBezTo>
                <a:lnTo>
                  <a:pt x="4739" y="8311"/>
                </a:lnTo>
                <a:cubicBezTo>
                  <a:pt x="4525" y="8311"/>
                  <a:pt x="4347" y="8394"/>
                  <a:pt x="4227" y="8537"/>
                </a:cubicBezTo>
                <a:cubicBezTo>
                  <a:pt x="4085" y="8715"/>
                  <a:pt x="3870" y="8811"/>
                  <a:pt x="3632" y="8811"/>
                </a:cubicBezTo>
                <a:cubicBezTo>
                  <a:pt x="3394" y="8811"/>
                  <a:pt x="3192" y="8715"/>
                  <a:pt x="3037" y="8537"/>
                </a:cubicBezTo>
                <a:cubicBezTo>
                  <a:pt x="2894" y="8358"/>
                  <a:pt x="2834" y="8120"/>
                  <a:pt x="2894" y="7882"/>
                </a:cubicBezTo>
                <a:cubicBezTo>
                  <a:pt x="2954" y="7584"/>
                  <a:pt x="3204" y="7346"/>
                  <a:pt x="3501" y="7287"/>
                </a:cubicBezTo>
                <a:cubicBezTo>
                  <a:pt x="3557" y="7275"/>
                  <a:pt x="3612" y="7269"/>
                  <a:pt x="3665" y="7269"/>
                </a:cubicBezTo>
                <a:cubicBezTo>
                  <a:pt x="3887" y="7269"/>
                  <a:pt x="4086" y="7367"/>
                  <a:pt x="4239" y="7549"/>
                </a:cubicBezTo>
                <a:cubicBezTo>
                  <a:pt x="4358" y="7703"/>
                  <a:pt x="4561" y="7787"/>
                  <a:pt x="4751" y="7787"/>
                </a:cubicBezTo>
                <a:lnTo>
                  <a:pt x="5097" y="7787"/>
                </a:lnTo>
                <a:cubicBezTo>
                  <a:pt x="5359" y="7787"/>
                  <a:pt x="5585" y="7561"/>
                  <a:pt x="5585" y="7299"/>
                </a:cubicBezTo>
                <a:lnTo>
                  <a:pt x="5585" y="5596"/>
                </a:lnTo>
                <a:lnTo>
                  <a:pt x="7275" y="5596"/>
                </a:lnTo>
                <a:cubicBezTo>
                  <a:pt x="7383" y="5596"/>
                  <a:pt x="7454" y="5679"/>
                  <a:pt x="7454" y="5775"/>
                </a:cubicBezTo>
                <a:lnTo>
                  <a:pt x="7454" y="6120"/>
                </a:lnTo>
                <a:cubicBezTo>
                  <a:pt x="7454" y="6227"/>
                  <a:pt x="7418" y="6310"/>
                  <a:pt x="7335" y="6394"/>
                </a:cubicBezTo>
                <a:cubicBezTo>
                  <a:pt x="7037" y="6644"/>
                  <a:pt x="6894" y="7025"/>
                  <a:pt x="6966" y="7430"/>
                </a:cubicBezTo>
                <a:cubicBezTo>
                  <a:pt x="7037" y="7858"/>
                  <a:pt x="7383" y="8203"/>
                  <a:pt x="7799" y="8299"/>
                </a:cubicBezTo>
                <a:cubicBezTo>
                  <a:pt x="7871" y="8311"/>
                  <a:pt x="7954" y="8323"/>
                  <a:pt x="8037" y="8323"/>
                </a:cubicBezTo>
                <a:cubicBezTo>
                  <a:pt x="8288" y="8323"/>
                  <a:pt x="8526" y="8239"/>
                  <a:pt x="8728" y="8084"/>
                </a:cubicBezTo>
                <a:cubicBezTo>
                  <a:pt x="8978" y="7882"/>
                  <a:pt x="9121" y="7561"/>
                  <a:pt x="9121" y="7239"/>
                </a:cubicBezTo>
                <a:cubicBezTo>
                  <a:pt x="9121" y="6906"/>
                  <a:pt x="8978" y="6608"/>
                  <a:pt x="8728" y="6406"/>
                </a:cubicBezTo>
                <a:cubicBezTo>
                  <a:pt x="8645" y="6346"/>
                  <a:pt x="8621" y="6251"/>
                  <a:pt x="8621" y="6132"/>
                </a:cubicBezTo>
                <a:lnTo>
                  <a:pt x="8621" y="5798"/>
                </a:lnTo>
                <a:cubicBezTo>
                  <a:pt x="8621" y="5691"/>
                  <a:pt x="8692" y="5620"/>
                  <a:pt x="8799" y="5620"/>
                </a:cubicBezTo>
                <a:lnTo>
                  <a:pt x="9645" y="5620"/>
                </a:lnTo>
                <a:cubicBezTo>
                  <a:pt x="9740" y="5620"/>
                  <a:pt x="9812" y="5536"/>
                  <a:pt x="9812" y="5453"/>
                </a:cubicBezTo>
                <a:cubicBezTo>
                  <a:pt x="9812" y="5358"/>
                  <a:pt x="9740" y="5286"/>
                  <a:pt x="9645" y="5286"/>
                </a:cubicBezTo>
                <a:lnTo>
                  <a:pt x="8799" y="5286"/>
                </a:lnTo>
                <a:cubicBezTo>
                  <a:pt x="8526" y="5286"/>
                  <a:pt x="8311" y="5513"/>
                  <a:pt x="8311" y="5775"/>
                </a:cubicBezTo>
                <a:lnTo>
                  <a:pt x="8311" y="6120"/>
                </a:lnTo>
                <a:cubicBezTo>
                  <a:pt x="8311" y="6334"/>
                  <a:pt x="8395" y="6513"/>
                  <a:pt x="8526" y="6632"/>
                </a:cubicBezTo>
                <a:cubicBezTo>
                  <a:pt x="8704" y="6775"/>
                  <a:pt x="8811" y="6989"/>
                  <a:pt x="8811" y="7227"/>
                </a:cubicBezTo>
                <a:cubicBezTo>
                  <a:pt x="8811" y="7465"/>
                  <a:pt x="8704" y="7668"/>
                  <a:pt x="8526" y="7822"/>
                </a:cubicBezTo>
                <a:cubicBezTo>
                  <a:pt x="8394" y="7928"/>
                  <a:pt x="8229" y="7988"/>
                  <a:pt x="8056" y="7988"/>
                </a:cubicBezTo>
                <a:cubicBezTo>
                  <a:pt x="7995" y="7988"/>
                  <a:pt x="7933" y="7981"/>
                  <a:pt x="7871" y="7965"/>
                </a:cubicBezTo>
                <a:cubicBezTo>
                  <a:pt x="7573" y="7906"/>
                  <a:pt x="7335" y="7656"/>
                  <a:pt x="7275" y="7358"/>
                </a:cubicBezTo>
                <a:cubicBezTo>
                  <a:pt x="7216" y="7072"/>
                  <a:pt x="7323" y="6810"/>
                  <a:pt x="7549" y="6608"/>
                </a:cubicBezTo>
                <a:cubicBezTo>
                  <a:pt x="7692" y="6489"/>
                  <a:pt x="7787" y="6298"/>
                  <a:pt x="7787" y="6108"/>
                </a:cubicBezTo>
                <a:lnTo>
                  <a:pt x="7787" y="5763"/>
                </a:lnTo>
                <a:cubicBezTo>
                  <a:pt x="7787" y="5501"/>
                  <a:pt x="7561" y="5275"/>
                  <a:pt x="7287" y="5275"/>
                </a:cubicBezTo>
                <a:lnTo>
                  <a:pt x="5597" y="5275"/>
                </a:lnTo>
                <a:lnTo>
                  <a:pt x="5597" y="3572"/>
                </a:lnTo>
                <a:cubicBezTo>
                  <a:pt x="5597" y="3477"/>
                  <a:pt x="5668" y="3393"/>
                  <a:pt x="5775" y="3393"/>
                </a:cubicBezTo>
                <a:lnTo>
                  <a:pt x="6121" y="3393"/>
                </a:lnTo>
                <a:cubicBezTo>
                  <a:pt x="6216" y="3393"/>
                  <a:pt x="6311" y="3441"/>
                  <a:pt x="6383" y="3512"/>
                </a:cubicBezTo>
                <a:cubicBezTo>
                  <a:pt x="6592" y="3762"/>
                  <a:pt x="6901" y="3911"/>
                  <a:pt x="7234" y="3911"/>
                </a:cubicBezTo>
                <a:cubicBezTo>
                  <a:pt x="7299" y="3911"/>
                  <a:pt x="7364" y="3905"/>
                  <a:pt x="7430" y="3893"/>
                </a:cubicBezTo>
                <a:cubicBezTo>
                  <a:pt x="7859" y="3810"/>
                  <a:pt x="8204" y="3477"/>
                  <a:pt x="8288" y="3060"/>
                </a:cubicBezTo>
                <a:cubicBezTo>
                  <a:pt x="8359" y="2727"/>
                  <a:pt x="8276" y="2381"/>
                  <a:pt x="8061" y="2131"/>
                </a:cubicBezTo>
                <a:cubicBezTo>
                  <a:pt x="7859" y="1881"/>
                  <a:pt x="7549" y="1726"/>
                  <a:pt x="7216" y="1726"/>
                </a:cubicBezTo>
                <a:cubicBezTo>
                  <a:pt x="6894" y="1726"/>
                  <a:pt x="6597" y="1881"/>
                  <a:pt x="6383" y="2131"/>
                </a:cubicBezTo>
                <a:cubicBezTo>
                  <a:pt x="6323" y="2203"/>
                  <a:pt x="6240" y="2238"/>
                  <a:pt x="6132" y="2238"/>
                </a:cubicBezTo>
                <a:lnTo>
                  <a:pt x="5787" y="2238"/>
                </a:lnTo>
                <a:cubicBezTo>
                  <a:pt x="5680" y="2238"/>
                  <a:pt x="5609" y="2167"/>
                  <a:pt x="5609" y="2060"/>
                </a:cubicBezTo>
                <a:lnTo>
                  <a:pt x="5609" y="1215"/>
                </a:lnTo>
                <a:cubicBezTo>
                  <a:pt x="5609" y="1119"/>
                  <a:pt x="5537" y="1048"/>
                  <a:pt x="5442" y="1048"/>
                </a:cubicBezTo>
                <a:cubicBezTo>
                  <a:pt x="5359" y="1048"/>
                  <a:pt x="5287" y="1119"/>
                  <a:pt x="5287" y="1215"/>
                </a:cubicBezTo>
                <a:lnTo>
                  <a:pt x="5287" y="2060"/>
                </a:lnTo>
                <a:cubicBezTo>
                  <a:pt x="5287" y="2322"/>
                  <a:pt x="5501" y="2548"/>
                  <a:pt x="5775" y="2548"/>
                </a:cubicBezTo>
                <a:lnTo>
                  <a:pt x="6121" y="2548"/>
                </a:lnTo>
                <a:cubicBezTo>
                  <a:pt x="6323" y="2548"/>
                  <a:pt x="6502" y="2465"/>
                  <a:pt x="6621" y="2322"/>
                </a:cubicBezTo>
                <a:cubicBezTo>
                  <a:pt x="6775" y="2143"/>
                  <a:pt x="6978" y="2048"/>
                  <a:pt x="7216" y="2048"/>
                </a:cubicBezTo>
                <a:cubicBezTo>
                  <a:pt x="7454" y="2048"/>
                  <a:pt x="7668" y="2143"/>
                  <a:pt x="7811" y="2322"/>
                </a:cubicBezTo>
                <a:cubicBezTo>
                  <a:pt x="7966" y="2500"/>
                  <a:pt x="8026" y="2739"/>
                  <a:pt x="7966" y="2977"/>
                </a:cubicBezTo>
                <a:cubicBezTo>
                  <a:pt x="7907" y="3274"/>
                  <a:pt x="7656" y="3512"/>
                  <a:pt x="7359" y="3572"/>
                </a:cubicBezTo>
                <a:cubicBezTo>
                  <a:pt x="7303" y="3584"/>
                  <a:pt x="7248" y="3589"/>
                  <a:pt x="7193" y="3589"/>
                </a:cubicBezTo>
                <a:cubicBezTo>
                  <a:pt x="6969" y="3589"/>
                  <a:pt x="6762" y="3492"/>
                  <a:pt x="6609" y="3310"/>
                </a:cubicBezTo>
                <a:cubicBezTo>
                  <a:pt x="6490" y="3155"/>
                  <a:pt x="6299" y="3072"/>
                  <a:pt x="6097" y="3072"/>
                </a:cubicBezTo>
                <a:lnTo>
                  <a:pt x="5763" y="3072"/>
                </a:lnTo>
                <a:cubicBezTo>
                  <a:pt x="5490" y="3072"/>
                  <a:pt x="5275" y="3298"/>
                  <a:pt x="5275" y="3560"/>
                </a:cubicBezTo>
                <a:lnTo>
                  <a:pt x="5275" y="5263"/>
                </a:lnTo>
                <a:lnTo>
                  <a:pt x="3573" y="5263"/>
                </a:lnTo>
                <a:cubicBezTo>
                  <a:pt x="3465" y="5263"/>
                  <a:pt x="3394" y="5179"/>
                  <a:pt x="3394" y="5084"/>
                </a:cubicBezTo>
                <a:lnTo>
                  <a:pt x="3394" y="4727"/>
                </a:lnTo>
                <a:cubicBezTo>
                  <a:pt x="3394" y="4620"/>
                  <a:pt x="3442" y="4524"/>
                  <a:pt x="3513" y="4453"/>
                </a:cubicBezTo>
                <a:cubicBezTo>
                  <a:pt x="3811" y="4203"/>
                  <a:pt x="3954" y="3810"/>
                  <a:pt x="3882" y="3417"/>
                </a:cubicBezTo>
                <a:cubicBezTo>
                  <a:pt x="3811" y="2977"/>
                  <a:pt x="3465" y="2643"/>
                  <a:pt x="3049" y="2548"/>
                </a:cubicBezTo>
                <a:cubicBezTo>
                  <a:pt x="2973" y="2531"/>
                  <a:pt x="2896" y="2523"/>
                  <a:pt x="2820" y="2523"/>
                </a:cubicBezTo>
                <a:cubicBezTo>
                  <a:pt x="2570" y="2523"/>
                  <a:pt x="2323" y="2610"/>
                  <a:pt x="2132" y="2774"/>
                </a:cubicBezTo>
                <a:cubicBezTo>
                  <a:pt x="1870" y="2977"/>
                  <a:pt x="1727" y="3298"/>
                  <a:pt x="1727" y="3620"/>
                </a:cubicBezTo>
                <a:cubicBezTo>
                  <a:pt x="1727" y="3941"/>
                  <a:pt x="1870" y="4239"/>
                  <a:pt x="2132" y="4453"/>
                </a:cubicBezTo>
                <a:cubicBezTo>
                  <a:pt x="2203" y="4513"/>
                  <a:pt x="2227" y="4608"/>
                  <a:pt x="2227" y="4703"/>
                </a:cubicBezTo>
                <a:lnTo>
                  <a:pt x="2227" y="5048"/>
                </a:lnTo>
                <a:cubicBezTo>
                  <a:pt x="2227" y="5155"/>
                  <a:pt x="2156" y="5227"/>
                  <a:pt x="2049" y="5227"/>
                </a:cubicBezTo>
                <a:lnTo>
                  <a:pt x="358" y="5227"/>
                </a:lnTo>
                <a:lnTo>
                  <a:pt x="358" y="822"/>
                </a:lnTo>
                <a:cubicBezTo>
                  <a:pt x="358" y="536"/>
                  <a:pt x="596" y="298"/>
                  <a:pt x="882" y="298"/>
                </a:cubicBezTo>
                <a:lnTo>
                  <a:pt x="5287" y="298"/>
                </a:lnTo>
                <a:lnTo>
                  <a:pt x="5287" y="476"/>
                </a:lnTo>
                <a:cubicBezTo>
                  <a:pt x="5287" y="572"/>
                  <a:pt x="5359" y="643"/>
                  <a:pt x="5442" y="643"/>
                </a:cubicBezTo>
                <a:cubicBezTo>
                  <a:pt x="5537" y="643"/>
                  <a:pt x="5609" y="572"/>
                  <a:pt x="5609" y="476"/>
                </a:cubicBezTo>
                <a:lnTo>
                  <a:pt x="5609" y="298"/>
                </a:lnTo>
                <a:close/>
                <a:moveTo>
                  <a:pt x="834" y="0"/>
                </a:moveTo>
                <a:cubicBezTo>
                  <a:pt x="370" y="0"/>
                  <a:pt x="1" y="381"/>
                  <a:pt x="1" y="834"/>
                </a:cubicBezTo>
                <a:lnTo>
                  <a:pt x="1" y="9977"/>
                </a:lnTo>
                <a:cubicBezTo>
                  <a:pt x="1" y="10442"/>
                  <a:pt x="370" y="10811"/>
                  <a:pt x="834" y="10811"/>
                </a:cubicBezTo>
                <a:lnTo>
                  <a:pt x="9978" y="10811"/>
                </a:lnTo>
                <a:cubicBezTo>
                  <a:pt x="10431" y="10811"/>
                  <a:pt x="10812" y="10442"/>
                  <a:pt x="10812" y="9977"/>
                </a:cubicBezTo>
                <a:lnTo>
                  <a:pt x="10812" y="834"/>
                </a:lnTo>
                <a:cubicBezTo>
                  <a:pt x="10812" y="381"/>
                  <a:pt x="10431" y="0"/>
                  <a:pt x="9978"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72" name="Google Shape;572;p31"/>
          <p:cNvGrpSpPr/>
          <p:nvPr/>
        </p:nvGrpSpPr>
        <p:grpSpPr>
          <a:xfrm>
            <a:off x="1133879" y="2122954"/>
            <a:ext cx="354363" cy="354745"/>
            <a:chOff x="3235438" y="1970604"/>
            <a:chExt cx="354363" cy="354745"/>
          </a:xfrm>
        </p:grpSpPr>
        <p:sp>
          <p:nvSpPr>
            <p:cNvPr id="573" name="Google Shape;573;p31"/>
            <p:cNvSpPr/>
            <p:nvPr/>
          </p:nvSpPr>
          <p:spPr>
            <a:xfrm>
              <a:off x="3235438" y="2125712"/>
              <a:ext cx="132667" cy="199288"/>
            </a:xfrm>
            <a:custGeom>
              <a:rect b="b" l="l" r="r" t="t"/>
              <a:pathLst>
                <a:path extrusionOk="0" h="6261" w="4168">
                  <a:moveTo>
                    <a:pt x="2102" y="325"/>
                  </a:moveTo>
                  <a:cubicBezTo>
                    <a:pt x="2147" y="325"/>
                    <a:pt x="2191" y="331"/>
                    <a:pt x="2239" y="343"/>
                  </a:cubicBezTo>
                  <a:cubicBezTo>
                    <a:pt x="2953" y="402"/>
                    <a:pt x="3501" y="1021"/>
                    <a:pt x="3501" y="1748"/>
                  </a:cubicBezTo>
                  <a:cubicBezTo>
                    <a:pt x="3501" y="2438"/>
                    <a:pt x="3668" y="3081"/>
                    <a:pt x="3811" y="3414"/>
                  </a:cubicBezTo>
                  <a:lnTo>
                    <a:pt x="3811" y="3438"/>
                  </a:lnTo>
                  <a:cubicBezTo>
                    <a:pt x="3632" y="3534"/>
                    <a:pt x="3310" y="3736"/>
                    <a:pt x="2775" y="3831"/>
                  </a:cubicBezTo>
                  <a:lnTo>
                    <a:pt x="2775" y="3795"/>
                  </a:lnTo>
                  <a:lnTo>
                    <a:pt x="2775" y="3462"/>
                  </a:lnTo>
                  <a:cubicBezTo>
                    <a:pt x="2977" y="3343"/>
                    <a:pt x="3156" y="3164"/>
                    <a:pt x="3299" y="2938"/>
                  </a:cubicBezTo>
                  <a:cubicBezTo>
                    <a:pt x="3513" y="2545"/>
                    <a:pt x="3441" y="2021"/>
                    <a:pt x="3096" y="1712"/>
                  </a:cubicBezTo>
                  <a:cubicBezTo>
                    <a:pt x="2858" y="1486"/>
                    <a:pt x="2429" y="1236"/>
                    <a:pt x="1751" y="1236"/>
                  </a:cubicBezTo>
                  <a:cubicBezTo>
                    <a:pt x="1703" y="1236"/>
                    <a:pt x="1656" y="1248"/>
                    <a:pt x="1632" y="1271"/>
                  </a:cubicBezTo>
                  <a:lnTo>
                    <a:pt x="1286" y="1617"/>
                  </a:lnTo>
                  <a:cubicBezTo>
                    <a:pt x="1227" y="1676"/>
                    <a:pt x="1227" y="1783"/>
                    <a:pt x="1286" y="1843"/>
                  </a:cubicBezTo>
                  <a:cubicBezTo>
                    <a:pt x="1316" y="1873"/>
                    <a:pt x="1358" y="1887"/>
                    <a:pt x="1400" y="1887"/>
                  </a:cubicBezTo>
                  <a:cubicBezTo>
                    <a:pt x="1441" y="1887"/>
                    <a:pt x="1483" y="1873"/>
                    <a:pt x="1513" y="1843"/>
                  </a:cubicBezTo>
                  <a:lnTo>
                    <a:pt x="1810" y="1545"/>
                  </a:lnTo>
                  <a:cubicBezTo>
                    <a:pt x="2239" y="1557"/>
                    <a:pt x="2596" y="1688"/>
                    <a:pt x="2882" y="1950"/>
                  </a:cubicBezTo>
                  <a:cubicBezTo>
                    <a:pt x="3120" y="2152"/>
                    <a:pt x="3156" y="2510"/>
                    <a:pt x="3013" y="2783"/>
                  </a:cubicBezTo>
                  <a:cubicBezTo>
                    <a:pt x="2822" y="3105"/>
                    <a:pt x="2477" y="3319"/>
                    <a:pt x="2084" y="3319"/>
                  </a:cubicBezTo>
                  <a:cubicBezTo>
                    <a:pt x="1513" y="3319"/>
                    <a:pt x="1036" y="2843"/>
                    <a:pt x="1036" y="2260"/>
                  </a:cubicBezTo>
                  <a:cubicBezTo>
                    <a:pt x="1036" y="2164"/>
                    <a:pt x="953" y="2093"/>
                    <a:pt x="870" y="2093"/>
                  </a:cubicBezTo>
                  <a:cubicBezTo>
                    <a:pt x="774" y="2093"/>
                    <a:pt x="703" y="2164"/>
                    <a:pt x="703" y="2260"/>
                  </a:cubicBezTo>
                  <a:cubicBezTo>
                    <a:pt x="703" y="2760"/>
                    <a:pt x="989" y="3224"/>
                    <a:pt x="1405" y="3462"/>
                  </a:cubicBezTo>
                  <a:lnTo>
                    <a:pt x="1405" y="3795"/>
                  </a:lnTo>
                  <a:lnTo>
                    <a:pt x="1405" y="3831"/>
                  </a:lnTo>
                  <a:cubicBezTo>
                    <a:pt x="858" y="3712"/>
                    <a:pt x="524" y="3534"/>
                    <a:pt x="393" y="3438"/>
                  </a:cubicBezTo>
                  <a:cubicBezTo>
                    <a:pt x="393" y="3438"/>
                    <a:pt x="382" y="3438"/>
                    <a:pt x="393" y="3414"/>
                  </a:cubicBezTo>
                  <a:cubicBezTo>
                    <a:pt x="524" y="3081"/>
                    <a:pt x="691" y="2438"/>
                    <a:pt x="703" y="1748"/>
                  </a:cubicBezTo>
                  <a:cubicBezTo>
                    <a:pt x="703" y="1021"/>
                    <a:pt x="1275" y="402"/>
                    <a:pt x="1965" y="343"/>
                  </a:cubicBezTo>
                  <a:cubicBezTo>
                    <a:pt x="2013" y="331"/>
                    <a:pt x="2057" y="325"/>
                    <a:pt x="2102" y="325"/>
                  </a:cubicBezTo>
                  <a:close/>
                  <a:moveTo>
                    <a:pt x="2429" y="3581"/>
                  </a:moveTo>
                  <a:lnTo>
                    <a:pt x="2429" y="3772"/>
                  </a:lnTo>
                  <a:cubicBezTo>
                    <a:pt x="2429" y="3974"/>
                    <a:pt x="2537" y="4153"/>
                    <a:pt x="2715" y="4236"/>
                  </a:cubicBezTo>
                  <a:lnTo>
                    <a:pt x="2822" y="4296"/>
                  </a:lnTo>
                  <a:cubicBezTo>
                    <a:pt x="2668" y="4546"/>
                    <a:pt x="2382" y="4712"/>
                    <a:pt x="2072" y="4712"/>
                  </a:cubicBezTo>
                  <a:cubicBezTo>
                    <a:pt x="1775" y="4712"/>
                    <a:pt x="1489" y="4546"/>
                    <a:pt x="1334" y="4296"/>
                  </a:cubicBezTo>
                  <a:lnTo>
                    <a:pt x="1429" y="4236"/>
                  </a:lnTo>
                  <a:cubicBezTo>
                    <a:pt x="1608" y="4153"/>
                    <a:pt x="1715" y="3974"/>
                    <a:pt x="1715" y="3772"/>
                  </a:cubicBezTo>
                  <a:lnTo>
                    <a:pt x="1715" y="3581"/>
                  </a:lnTo>
                  <a:cubicBezTo>
                    <a:pt x="1834" y="3617"/>
                    <a:pt x="1953" y="3629"/>
                    <a:pt x="2072" y="3629"/>
                  </a:cubicBezTo>
                  <a:cubicBezTo>
                    <a:pt x="2191" y="3629"/>
                    <a:pt x="2310" y="3617"/>
                    <a:pt x="2429" y="3581"/>
                  </a:cubicBezTo>
                  <a:close/>
                  <a:moveTo>
                    <a:pt x="2072" y="0"/>
                  </a:moveTo>
                  <a:cubicBezTo>
                    <a:pt x="2016" y="0"/>
                    <a:pt x="1959" y="3"/>
                    <a:pt x="1906" y="9"/>
                  </a:cubicBezTo>
                  <a:cubicBezTo>
                    <a:pt x="1036" y="81"/>
                    <a:pt x="346" y="855"/>
                    <a:pt x="346" y="1748"/>
                  </a:cubicBezTo>
                  <a:cubicBezTo>
                    <a:pt x="346" y="2391"/>
                    <a:pt x="203" y="2986"/>
                    <a:pt x="60" y="3295"/>
                  </a:cubicBezTo>
                  <a:cubicBezTo>
                    <a:pt x="1" y="3450"/>
                    <a:pt x="48" y="3617"/>
                    <a:pt x="179" y="3700"/>
                  </a:cubicBezTo>
                  <a:cubicBezTo>
                    <a:pt x="322" y="3795"/>
                    <a:pt x="584" y="3950"/>
                    <a:pt x="1036" y="4093"/>
                  </a:cubicBezTo>
                  <a:lnTo>
                    <a:pt x="382" y="4415"/>
                  </a:lnTo>
                  <a:cubicBezTo>
                    <a:pt x="143" y="4534"/>
                    <a:pt x="1" y="4772"/>
                    <a:pt x="1" y="5022"/>
                  </a:cubicBezTo>
                  <a:lnTo>
                    <a:pt x="1" y="6093"/>
                  </a:lnTo>
                  <a:cubicBezTo>
                    <a:pt x="1" y="6189"/>
                    <a:pt x="84" y="6260"/>
                    <a:pt x="167" y="6260"/>
                  </a:cubicBezTo>
                  <a:cubicBezTo>
                    <a:pt x="262" y="6260"/>
                    <a:pt x="334" y="6189"/>
                    <a:pt x="334" y="6093"/>
                  </a:cubicBezTo>
                  <a:lnTo>
                    <a:pt x="334" y="5022"/>
                  </a:lnTo>
                  <a:cubicBezTo>
                    <a:pt x="334" y="4891"/>
                    <a:pt x="405" y="4772"/>
                    <a:pt x="524" y="4700"/>
                  </a:cubicBezTo>
                  <a:lnTo>
                    <a:pt x="1048" y="4450"/>
                  </a:lnTo>
                  <a:cubicBezTo>
                    <a:pt x="1275" y="4807"/>
                    <a:pt x="1656" y="5046"/>
                    <a:pt x="2084" y="5046"/>
                  </a:cubicBezTo>
                  <a:cubicBezTo>
                    <a:pt x="2525" y="5046"/>
                    <a:pt x="2906" y="4819"/>
                    <a:pt x="3132" y="4450"/>
                  </a:cubicBezTo>
                  <a:lnTo>
                    <a:pt x="3656" y="4700"/>
                  </a:lnTo>
                  <a:cubicBezTo>
                    <a:pt x="3775" y="4760"/>
                    <a:pt x="3846" y="4879"/>
                    <a:pt x="3846" y="5022"/>
                  </a:cubicBezTo>
                  <a:lnTo>
                    <a:pt x="3846" y="6093"/>
                  </a:lnTo>
                  <a:cubicBezTo>
                    <a:pt x="3846" y="6189"/>
                    <a:pt x="3918" y="6260"/>
                    <a:pt x="4013" y="6260"/>
                  </a:cubicBezTo>
                  <a:cubicBezTo>
                    <a:pt x="4096" y="6260"/>
                    <a:pt x="4168" y="6189"/>
                    <a:pt x="4168" y="6093"/>
                  </a:cubicBezTo>
                  <a:lnTo>
                    <a:pt x="4168" y="5022"/>
                  </a:lnTo>
                  <a:cubicBezTo>
                    <a:pt x="4156" y="4772"/>
                    <a:pt x="4013" y="4534"/>
                    <a:pt x="3775" y="4415"/>
                  </a:cubicBezTo>
                  <a:lnTo>
                    <a:pt x="3120" y="4093"/>
                  </a:lnTo>
                  <a:cubicBezTo>
                    <a:pt x="3549" y="3974"/>
                    <a:pt x="3834" y="3807"/>
                    <a:pt x="3965" y="3700"/>
                  </a:cubicBezTo>
                  <a:cubicBezTo>
                    <a:pt x="4096" y="3617"/>
                    <a:pt x="4144" y="3450"/>
                    <a:pt x="4084" y="3295"/>
                  </a:cubicBezTo>
                  <a:cubicBezTo>
                    <a:pt x="3953" y="2986"/>
                    <a:pt x="3799" y="2391"/>
                    <a:pt x="3799" y="1748"/>
                  </a:cubicBezTo>
                  <a:cubicBezTo>
                    <a:pt x="3799" y="855"/>
                    <a:pt x="3096" y="81"/>
                    <a:pt x="2239" y="9"/>
                  </a:cubicBezTo>
                  <a:cubicBezTo>
                    <a:pt x="2185" y="3"/>
                    <a:pt x="2129" y="0"/>
                    <a:pt x="2072"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31"/>
            <p:cNvSpPr/>
            <p:nvPr/>
          </p:nvSpPr>
          <p:spPr>
            <a:xfrm>
              <a:off x="3257433" y="2292373"/>
              <a:ext cx="10249" cy="32626"/>
            </a:xfrm>
            <a:custGeom>
              <a:rect b="b" l="l" r="r" t="t"/>
              <a:pathLst>
                <a:path extrusionOk="0" h="1025" w="322">
                  <a:moveTo>
                    <a:pt x="167" y="0"/>
                  </a:moveTo>
                  <a:cubicBezTo>
                    <a:pt x="72" y="0"/>
                    <a:pt x="0" y="72"/>
                    <a:pt x="0" y="167"/>
                  </a:cubicBezTo>
                  <a:lnTo>
                    <a:pt x="0" y="857"/>
                  </a:lnTo>
                  <a:cubicBezTo>
                    <a:pt x="0" y="953"/>
                    <a:pt x="72" y="1024"/>
                    <a:pt x="167" y="1024"/>
                  </a:cubicBezTo>
                  <a:cubicBezTo>
                    <a:pt x="250" y="1024"/>
                    <a:pt x="322" y="953"/>
                    <a:pt x="322" y="857"/>
                  </a:cubicBezTo>
                  <a:lnTo>
                    <a:pt x="322" y="167"/>
                  </a:lnTo>
                  <a:cubicBezTo>
                    <a:pt x="322" y="72"/>
                    <a:pt x="250" y="0"/>
                    <a:pt x="167"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31"/>
            <p:cNvSpPr/>
            <p:nvPr/>
          </p:nvSpPr>
          <p:spPr>
            <a:xfrm>
              <a:off x="3335098" y="2292373"/>
              <a:ext cx="10281" cy="32626"/>
            </a:xfrm>
            <a:custGeom>
              <a:rect b="b" l="l" r="r" t="t"/>
              <a:pathLst>
                <a:path extrusionOk="0" h="1025" w="323">
                  <a:moveTo>
                    <a:pt x="168" y="0"/>
                  </a:moveTo>
                  <a:cubicBezTo>
                    <a:pt x="72" y="0"/>
                    <a:pt x="1" y="72"/>
                    <a:pt x="1" y="167"/>
                  </a:cubicBezTo>
                  <a:lnTo>
                    <a:pt x="1" y="857"/>
                  </a:lnTo>
                  <a:cubicBezTo>
                    <a:pt x="1" y="953"/>
                    <a:pt x="72" y="1024"/>
                    <a:pt x="168" y="1024"/>
                  </a:cubicBezTo>
                  <a:cubicBezTo>
                    <a:pt x="251" y="1024"/>
                    <a:pt x="322" y="953"/>
                    <a:pt x="322" y="857"/>
                  </a:cubicBezTo>
                  <a:lnTo>
                    <a:pt x="322" y="167"/>
                  </a:lnTo>
                  <a:cubicBezTo>
                    <a:pt x="322" y="72"/>
                    <a:pt x="251" y="0"/>
                    <a:pt x="168"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31"/>
            <p:cNvSpPr/>
            <p:nvPr/>
          </p:nvSpPr>
          <p:spPr>
            <a:xfrm>
              <a:off x="3490110" y="2163685"/>
              <a:ext cx="55734" cy="18430"/>
            </a:xfrm>
            <a:custGeom>
              <a:rect b="b" l="l" r="r" t="t"/>
              <a:pathLst>
                <a:path extrusionOk="0" h="579" w="1751">
                  <a:moveTo>
                    <a:pt x="649" y="0"/>
                  </a:moveTo>
                  <a:cubicBezTo>
                    <a:pt x="492" y="0"/>
                    <a:pt x="319" y="16"/>
                    <a:pt x="132" y="55"/>
                  </a:cubicBezTo>
                  <a:cubicBezTo>
                    <a:pt x="60" y="66"/>
                    <a:pt x="1" y="138"/>
                    <a:pt x="1" y="221"/>
                  </a:cubicBezTo>
                  <a:lnTo>
                    <a:pt x="1" y="400"/>
                  </a:lnTo>
                  <a:cubicBezTo>
                    <a:pt x="1" y="483"/>
                    <a:pt x="72" y="555"/>
                    <a:pt x="155" y="555"/>
                  </a:cubicBezTo>
                  <a:cubicBezTo>
                    <a:pt x="251" y="555"/>
                    <a:pt x="322" y="483"/>
                    <a:pt x="322" y="400"/>
                  </a:cubicBezTo>
                  <a:lnTo>
                    <a:pt x="322" y="364"/>
                  </a:lnTo>
                  <a:cubicBezTo>
                    <a:pt x="434" y="349"/>
                    <a:pt x="539" y="342"/>
                    <a:pt x="636" y="342"/>
                  </a:cubicBezTo>
                  <a:cubicBezTo>
                    <a:pt x="841" y="342"/>
                    <a:pt x="1011" y="371"/>
                    <a:pt x="1132" y="412"/>
                  </a:cubicBezTo>
                  <a:cubicBezTo>
                    <a:pt x="1334" y="471"/>
                    <a:pt x="1453" y="543"/>
                    <a:pt x="1465" y="543"/>
                  </a:cubicBezTo>
                  <a:cubicBezTo>
                    <a:pt x="1501" y="555"/>
                    <a:pt x="1525" y="578"/>
                    <a:pt x="1560" y="578"/>
                  </a:cubicBezTo>
                  <a:cubicBezTo>
                    <a:pt x="1620" y="578"/>
                    <a:pt x="1667" y="543"/>
                    <a:pt x="1691" y="495"/>
                  </a:cubicBezTo>
                  <a:cubicBezTo>
                    <a:pt x="1751" y="400"/>
                    <a:pt x="1727" y="293"/>
                    <a:pt x="1644" y="245"/>
                  </a:cubicBezTo>
                  <a:cubicBezTo>
                    <a:pt x="1625" y="236"/>
                    <a:pt x="1259" y="0"/>
                    <a:pt x="649"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31"/>
            <p:cNvSpPr/>
            <p:nvPr/>
          </p:nvSpPr>
          <p:spPr>
            <a:xfrm>
              <a:off x="3445771" y="2131664"/>
              <a:ext cx="144031" cy="192953"/>
            </a:xfrm>
            <a:custGeom>
              <a:rect b="b" l="l" r="r" t="t"/>
              <a:pathLst>
                <a:path extrusionOk="0" h="6062" w="4525">
                  <a:moveTo>
                    <a:pt x="3489" y="310"/>
                  </a:moveTo>
                  <a:lnTo>
                    <a:pt x="3489" y="1120"/>
                  </a:lnTo>
                  <a:cubicBezTo>
                    <a:pt x="3489" y="1251"/>
                    <a:pt x="3453" y="1382"/>
                    <a:pt x="3394" y="1525"/>
                  </a:cubicBezTo>
                  <a:lnTo>
                    <a:pt x="3334" y="1656"/>
                  </a:lnTo>
                  <a:cubicBezTo>
                    <a:pt x="3322" y="1680"/>
                    <a:pt x="3322" y="1703"/>
                    <a:pt x="3322" y="1727"/>
                  </a:cubicBezTo>
                  <a:lnTo>
                    <a:pt x="3322" y="2073"/>
                  </a:lnTo>
                  <a:cubicBezTo>
                    <a:pt x="3322" y="2370"/>
                    <a:pt x="3203" y="2632"/>
                    <a:pt x="3001" y="2835"/>
                  </a:cubicBezTo>
                  <a:cubicBezTo>
                    <a:pt x="2796" y="3016"/>
                    <a:pt x="2549" y="3133"/>
                    <a:pt x="2268" y="3133"/>
                  </a:cubicBezTo>
                  <a:cubicBezTo>
                    <a:pt x="2254" y="3133"/>
                    <a:pt x="2241" y="3133"/>
                    <a:pt x="2227" y="3132"/>
                  </a:cubicBezTo>
                  <a:cubicBezTo>
                    <a:pt x="1655" y="3108"/>
                    <a:pt x="1191" y="2608"/>
                    <a:pt x="1191" y="2025"/>
                  </a:cubicBezTo>
                  <a:lnTo>
                    <a:pt x="1191" y="1727"/>
                  </a:lnTo>
                  <a:cubicBezTo>
                    <a:pt x="1191" y="1703"/>
                    <a:pt x="1191" y="1680"/>
                    <a:pt x="1179" y="1656"/>
                  </a:cubicBezTo>
                  <a:lnTo>
                    <a:pt x="1120" y="1525"/>
                  </a:lnTo>
                  <a:cubicBezTo>
                    <a:pt x="1060" y="1406"/>
                    <a:pt x="1036" y="1263"/>
                    <a:pt x="1036" y="1120"/>
                  </a:cubicBezTo>
                  <a:cubicBezTo>
                    <a:pt x="1036" y="668"/>
                    <a:pt x="1394" y="310"/>
                    <a:pt x="1834" y="310"/>
                  </a:cubicBezTo>
                  <a:close/>
                  <a:moveTo>
                    <a:pt x="1727" y="3335"/>
                  </a:moveTo>
                  <a:cubicBezTo>
                    <a:pt x="1882" y="3406"/>
                    <a:pt x="2048" y="3442"/>
                    <a:pt x="2215" y="3454"/>
                  </a:cubicBezTo>
                  <a:lnTo>
                    <a:pt x="2263" y="3454"/>
                  </a:lnTo>
                  <a:cubicBezTo>
                    <a:pt x="2453" y="3454"/>
                    <a:pt x="2632" y="3430"/>
                    <a:pt x="2798" y="3347"/>
                  </a:cubicBezTo>
                  <a:lnTo>
                    <a:pt x="2798" y="3573"/>
                  </a:lnTo>
                  <a:cubicBezTo>
                    <a:pt x="2798" y="3620"/>
                    <a:pt x="2810" y="3680"/>
                    <a:pt x="2810" y="3728"/>
                  </a:cubicBezTo>
                  <a:lnTo>
                    <a:pt x="2263" y="4144"/>
                  </a:lnTo>
                  <a:lnTo>
                    <a:pt x="1715" y="3728"/>
                  </a:lnTo>
                  <a:cubicBezTo>
                    <a:pt x="1727" y="3680"/>
                    <a:pt x="1727" y="3632"/>
                    <a:pt x="1727" y="3573"/>
                  </a:cubicBezTo>
                  <a:lnTo>
                    <a:pt x="1727" y="3335"/>
                  </a:lnTo>
                  <a:close/>
                  <a:moveTo>
                    <a:pt x="1834" y="1"/>
                  </a:moveTo>
                  <a:cubicBezTo>
                    <a:pt x="1203" y="1"/>
                    <a:pt x="703" y="501"/>
                    <a:pt x="703" y="1132"/>
                  </a:cubicBezTo>
                  <a:cubicBezTo>
                    <a:pt x="703" y="1322"/>
                    <a:pt x="751" y="1501"/>
                    <a:pt x="834" y="1668"/>
                  </a:cubicBezTo>
                  <a:lnTo>
                    <a:pt x="882" y="1751"/>
                  </a:lnTo>
                  <a:lnTo>
                    <a:pt x="882" y="2013"/>
                  </a:lnTo>
                  <a:cubicBezTo>
                    <a:pt x="882" y="2454"/>
                    <a:pt x="1084" y="2858"/>
                    <a:pt x="1405" y="3120"/>
                  </a:cubicBezTo>
                  <a:lnTo>
                    <a:pt x="1405" y="3561"/>
                  </a:lnTo>
                  <a:cubicBezTo>
                    <a:pt x="1405" y="3632"/>
                    <a:pt x="1358" y="3704"/>
                    <a:pt x="1286" y="3739"/>
                  </a:cubicBezTo>
                  <a:lnTo>
                    <a:pt x="453" y="4049"/>
                  </a:lnTo>
                  <a:cubicBezTo>
                    <a:pt x="179" y="4156"/>
                    <a:pt x="1" y="4406"/>
                    <a:pt x="1" y="4692"/>
                  </a:cubicBezTo>
                  <a:lnTo>
                    <a:pt x="1" y="5894"/>
                  </a:lnTo>
                  <a:cubicBezTo>
                    <a:pt x="1" y="5990"/>
                    <a:pt x="72" y="6061"/>
                    <a:pt x="167" y="6061"/>
                  </a:cubicBezTo>
                  <a:cubicBezTo>
                    <a:pt x="251" y="6061"/>
                    <a:pt x="334" y="5990"/>
                    <a:pt x="334" y="5894"/>
                  </a:cubicBezTo>
                  <a:lnTo>
                    <a:pt x="334" y="4692"/>
                  </a:lnTo>
                  <a:cubicBezTo>
                    <a:pt x="334" y="4537"/>
                    <a:pt x="417" y="4406"/>
                    <a:pt x="572" y="4347"/>
                  </a:cubicBezTo>
                  <a:lnTo>
                    <a:pt x="1405" y="4037"/>
                  </a:lnTo>
                  <a:cubicBezTo>
                    <a:pt x="1441" y="4013"/>
                    <a:pt x="1489" y="3989"/>
                    <a:pt x="1525" y="3954"/>
                  </a:cubicBezTo>
                  <a:lnTo>
                    <a:pt x="2096" y="4394"/>
                  </a:lnTo>
                  <a:lnTo>
                    <a:pt x="2096" y="5883"/>
                  </a:lnTo>
                  <a:cubicBezTo>
                    <a:pt x="2096" y="5966"/>
                    <a:pt x="2179" y="6037"/>
                    <a:pt x="2263" y="6037"/>
                  </a:cubicBezTo>
                  <a:cubicBezTo>
                    <a:pt x="2358" y="6037"/>
                    <a:pt x="2429" y="5966"/>
                    <a:pt x="2429" y="5883"/>
                  </a:cubicBezTo>
                  <a:lnTo>
                    <a:pt x="2429" y="4394"/>
                  </a:lnTo>
                  <a:lnTo>
                    <a:pt x="3013" y="3954"/>
                  </a:lnTo>
                  <a:cubicBezTo>
                    <a:pt x="3049" y="3989"/>
                    <a:pt x="3084" y="4001"/>
                    <a:pt x="3132" y="4037"/>
                  </a:cubicBezTo>
                  <a:lnTo>
                    <a:pt x="3965" y="4347"/>
                  </a:lnTo>
                  <a:cubicBezTo>
                    <a:pt x="4096" y="4406"/>
                    <a:pt x="4203" y="4537"/>
                    <a:pt x="4203" y="4692"/>
                  </a:cubicBezTo>
                  <a:lnTo>
                    <a:pt x="4203" y="5894"/>
                  </a:lnTo>
                  <a:cubicBezTo>
                    <a:pt x="4203" y="5990"/>
                    <a:pt x="4275" y="6061"/>
                    <a:pt x="4358" y="6061"/>
                  </a:cubicBezTo>
                  <a:cubicBezTo>
                    <a:pt x="4453" y="6061"/>
                    <a:pt x="4525" y="5990"/>
                    <a:pt x="4525" y="5894"/>
                  </a:cubicBezTo>
                  <a:lnTo>
                    <a:pt x="4525" y="4692"/>
                  </a:lnTo>
                  <a:cubicBezTo>
                    <a:pt x="4513" y="4418"/>
                    <a:pt x="4334" y="4168"/>
                    <a:pt x="4072" y="4061"/>
                  </a:cubicBezTo>
                  <a:lnTo>
                    <a:pt x="3239" y="3751"/>
                  </a:lnTo>
                  <a:cubicBezTo>
                    <a:pt x="3156" y="3728"/>
                    <a:pt x="3120" y="3644"/>
                    <a:pt x="3120" y="3573"/>
                  </a:cubicBezTo>
                  <a:lnTo>
                    <a:pt x="3120" y="3156"/>
                  </a:lnTo>
                  <a:cubicBezTo>
                    <a:pt x="3144" y="3132"/>
                    <a:pt x="3191" y="3096"/>
                    <a:pt x="3215" y="3061"/>
                  </a:cubicBezTo>
                  <a:cubicBezTo>
                    <a:pt x="3489" y="2799"/>
                    <a:pt x="3632" y="2454"/>
                    <a:pt x="3632" y="2073"/>
                  </a:cubicBezTo>
                  <a:lnTo>
                    <a:pt x="3632" y="1751"/>
                  </a:lnTo>
                  <a:lnTo>
                    <a:pt x="3680" y="1668"/>
                  </a:lnTo>
                  <a:cubicBezTo>
                    <a:pt x="3775" y="1501"/>
                    <a:pt x="3811" y="1311"/>
                    <a:pt x="3811" y="1132"/>
                  </a:cubicBezTo>
                  <a:lnTo>
                    <a:pt x="3811" y="168"/>
                  </a:lnTo>
                  <a:cubicBezTo>
                    <a:pt x="3811" y="72"/>
                    <a:pt x="3739" y="1"/>
                    <a:pt x="3644"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31"/>
            <p:cNvSpPr/>
            <p:nvPr/>
          </p:nvSpPr>
          <p:spPr>
            <a:xfrm>
              <a:off x="3473813" y="2287058"/>
              <a:ext cx="10631" cy="38291"/>
            </a:xfrm>
            <a:custGeom>
              <a:rect b="b" l="l" r="r" t="t"/>
              <a:pathLst>
                <a:path extrusionOk="0" h="1203" w="334">
                  <a:moveTo>
                    <a:pt x="167" y="0"/>
                  </a:moveTo>
                  <a:cubicBezTo>
                    <a:pt x="72" y="0"/>
                    <a:pt x="1" y="72"/>
                    <a:pt x="1" y="167"/>
                  </a:cubicBezTo>
                  <a:lnTo>
                    <a:pt x="1" y="1048"/>
                  </a:lnTo>
                  <a:cubicBezTo>
                    <a:pt x="1" y="1131"/>
                    <a:pt x="72" y="1203"/>
                    <a:pt x="167" y="1203"/>
                  </a:cubicBezTo>
                  <a:cubicBezTo>
                    <a:pt x="251" y="1203"/>
                    <a:pt x="334" y="1131"/>
                    <a:pt x="334" y="1048"/>
                  </a:cubicBezTo>
                  <a:lnTo>
                    <a:pt x="334" y="155"/>
                  </a:lnTo>
                  <a:cubicBezTo>
                    <a:pt x="334" y="60"/>
                    <a:pt x="251" y="0"/>
                    <a:pt x="167"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31"/>
            <p:cNvSpPr/>
            <p:nvPr/>
          </p:nvSpPr>
          <p:spPr>
            <a:xfrm>
              <a:off x="3551128" y="2287058"/>
              <a:ext cx="10249" cy="38291"/>
            </a:xfrm>
            <a:custGeom>
              <a:rect b="b" l="l" r="r" t="t"/>
              <a:pathLst>
                <a:path extrusionOk="0" h="1203" w="322">
                  <a:moveTo>
                    <a:pt x="167" y="0"/>
                  </a:moveTo>
                  <a:cubicBezTo>
                    <a:pt x="72" y="0"/>
                    <a:pt x="0" y="72"/>
                    <a:pt x="0" y="167"/>
                  </a:cubicBezTo>
                  <a:lnTo>
                    <a:pt x="0" y="1048"/>
                  </a:lnTo>
                  <a:cubicBezTo>
                    <a:pt x="0" y="1131"/>
                    <a:pt x="72" y="1203"/>
                    <a:pt x="167" y="1203"/>
                  </a:cubicBezTo>
                  <a:cubicBezTo>
                    <a:pt x="250" y="1203"/>
                    <a:pt x="322" y="1131"/>
                    <a:pt x="322" y="1048"/>
                  </a:cubicBezTo>
                  <a:lnTo>
                    <a:pt x="322" y="155"/>
                  </a:lnTo>
                  <a:cubicBezTo>
                    <a:pt x="322" y="60"/>
                    <a:pt x="262" y="0"/>
                    <a:pt x="167"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31"/>
            <p:cNvSpPr/>
            <p:nvPr/>
          </p:nvSpPr>
          <p:spPr>
            <a:xfrm>
              <a:off x="3290377" y="1970604"/>
              <a:ext cx="221378" cy="185346"/>
            </a:xfrm>
            <a:custGeom>
              <a:rect b="b" l="l" r="r" t="t"/>
              <a:pathLst>
                <a:path extrusionOk="0" h="5823" w="6955">
                  <a:moveTo>
                    <a:pt x="2406" y="4168"/>
                  </a:moveTo>
                  <a:lnTo>
                    <a:pt x="2311" y="4537"/>
                  </a:lnTo>
                  <a:lnTo>
                    <a:pt x="2085" y="4537"/>
                  </a:lnTo>
                  <a:cubicBezTo>
                    <a:pt x="1894" y="4537"/>
                    <a:pt x="1727" y="4382"/>
                    <a:pt x="1727" y="4180"/>
                  </a:cubicBezTo>
                  <a:lnTo>
                    <a:pt x="1727" y="4168"/>
                  </a:lnTo>
                  <a:close/>
                  <a:moveTo>
                    <a:pt x="5573" y="358"/>
                  </a:moveTo>
                  <a:cubicBezTo>
                    <a:pt x="5764" y="358"/>
                    <a:pt x="5930" y="525"/>
                    <a:pt x="5930" y="715"/>
                  </a:cubicBezTo>
                  <a:lnTo>
                    <a:pt x="5930" y="3501"/>
                  </a:lnTo>
                  <a:cubicBezTo>
                    <a:pt x="5930" y="3692"/>
                    <a:pt x="5764" y="3858"/>
                    <a:pt x="5573" y="3858"/>
                  </a:cubicBezTo>
                  <a:lnTo>
                    <a:pt x="4168" y="3858"/>
                  </a:lnTo>
                  <a:cubicBezTo>
                    <a:pt x="4144" y="3858"/>
                    <a:pt x="4097" y="3870"/>
                    <a:pt x="4085" y="3882"/>
                  </a:cubicBezTo>
                  <a:lnTo>
                    <a:pt x="2537" y="5001"/>
                  </a:lnTo>
                  <a:lnTo>
                    <a:pt x="2537" y="5001"/>
                  </a:lnTo>
                  <a:lnTo>
                    <a:pt x="2775" y="4049"/>
                  </a:lnTo>
                  <a:cubicBezTo>
                    <a:pt x="2787" y="4001"/>
                    <a:pt x="2775" y="3942"/>
                    <a:pt x="2739" y="3918"/>
                  </a:cubicBezTo>
                  <a:cubicBezTo>
                    <a:pt x="2716" y="3870"/>
                    <a:pt x="2668" y="3858"/>
                    <a:pt x="2608" y="3858"/>
                  </a:cubicBezTo>
                  <a:lnTo>
                    <a:pt x="692" y="3858"/>
                  </a:lnTo>
                  <a:cubicBezTo>
                    <a:pt x="501" y="3858"/>
                    <a:pt x="334" y="3692"/>
                    <a:pt x="334" y="3501"/>
                  </a:cubicBezTo>
                  <a:lnTo>
                    <a:pt x="334" y="715"/>
                  </a:lnTo>
                  <a:cubicBezTo>
                    <a:pt x="334" y="525"/>
                    <a:pt x="501" y="358"/>
                    <a:pt x="692" y="358"/>
                  </a:cubicBezTo>
                  <a:close/>
                  <a:moveTo>
                    <a:pt x="6287" y="1025"/>
                  </a:moveTo>
                  <a:cubicBezTo>
                    <a:pt x="6478" y="1025"/>
                    <a:pt x="6645" y="1191"/>
                    <a:pt x="6645" y="1382"/>
                  </a:cubicBezTo>
                  <a:lnTo>
                    <a:pt x="6645" y="4180"/>
                  </a:lnTo>
                  <a:lnTo>
                    <a:pt x="6633" y="4180"/>
                  </a:lnTo>
                  <a:cubicBezTo>
                    <a:pt x="6633" y="4382"/>
                    <a:pt x="6466" y="4537"/>
                    <a:pt x="6276" y="4537"/>
                  </a:cubicBezTo>
                  <a:lnTo>
                    <a:pt x="4871" y="4537"/>
                  </a:lnTo>
                  <a:cubicBezTo>
                    <a:pt x="4823" y="4537"/>
                    <a:pt x="4787" y="4561"/>
                    <a:pt x="4752" y="4597"/>
                  </a:cubicBezTo>
                  <a:cubicBezTo>
                    <a:pt x="4728" y="4632"/>
                    <a:pt x="4704" y="4692"/>
                    <a:pt x="4728" y="4727"/>
                  </a:cubicBezTo>
                  <a:lnTo>
                    <a:pt x="4847" y="5406"/>
                  </a:lnTo>
                  <a:lnTo>
                    <a:pt x="4847" y="5406"/>
                  </a:lnTo>
                  <a:lnTo>
                    <a:pt x="3656" y="4597"/>
                  </a:lnTo>
                  <a:lnTo>
                    <a:pt x="4251" y="4168"/>
                  </a:lnTo>
                  <a:lnTo>
                    <a:pt x="5585" y="4168"/>
                  </a:lnTo>
                  <a:cubicBezTo>
                    <a:pt x="5954" y="4168"/>
                    <a:pt x="6276" y="3858"/>
                    <a:pt x="6276" y="3489"/>
                  </a:cubicBezTo>
                  <a:lnTo>
                    <a:pt x="6276" y="1025"/>
                  </a:lnTo>
                  <a:close/>
                  <a:moveTo>
                    <a:pt x="692" y="1"/>
                  </a:moveTo>
                  <a:cubicBezTo>
                    <a:pt x="322" y="1"/>
                    <a:pt x="1" y="310"/>
                    <a:pt x="1" y="691"/>
                  </a:cubicBezTo>
                  <a:lnTo>
                    <a:pt x="1" y="3465"/>
                  </a:lnTo>
                  <a:cubicBezTo>
                    <a:pt x="1" y="3846"/>
                    <a:pt x="322" y="4156"/>
                    <a:pt x="692" y="4156"/>
                  </a:cubicBezTo>
                  <a:lnTo>
                    <a:pt x="1406" y="4156"/>
                  </a:lnTo>
                  <a:lnTo>
                    <a:pt x="1406" y="4168"/>
                  </a:lnTo>
                  <a:cubicBezTo>
                    <a:pt x="1406" y="4537"/>
                    <a:pt x="1715" y="4858"/>
                    <a:pt x="2085" y="4858"/>
                  </a:cubicBezTo>
                  <a:lnTo>
                    <a:pt x="2227" y="4858"/>
                  </a:lnTo>
                  <a:lnTo>
                    <a:pt x="2168" y="5120"/>
                  </a:lnTo>
                  <a:cubicBezTo>
                    <a:pt x="2132" y="5228"/>
                    <a:pt x="2180" y="5335"/>
                    <a:pt x="2263" y="5394"/>
                  </a:cubicBezTo>
                  <a:cubicBezTo>
                    <a:pt x="2311" y="5418"/>
                    <a:pt x="2358" y="5430"/>
                    <a:pt x="2406" y="5430"/>
                  </a:cubicBezTo>
                  <a:cubicBezTo>
                    <a:pt x="2442" y="5430"/>
                    <a:pt x="2501" y="5418"/>
                    <a:pt x="2549" y="5394"/>
                  </a:cubicBezTo>
                  <a:lnTo>
                    <a:pt x="3263" y="4870"/>
                  </a:lnTo>
                  <a:lnTo>
                    <a:pt x="3430" y="4870"/>
                  </a:lnTo>
                  <a:lnTo>
                    <a:pt x="4787" y="5775"/>
                  </a:lnTo>
                  <a:cubicBezTo>
                    <a:pt x="4823" y="5811"/>
                    <a:pt x="4871" y="5823"/>
                    <a:pt x="4918" y="5823"/>
                  </a:cubicBezTo>
                  <a:cubicBezTo>
                    <a:pt x="4954" y="5823"/>
                    <a:pt x="5002" y="5811"/>
                    <a:pt x="5049" y="5775"/>
                  </a:cubicBezTo>
                  <a:cubicBezTo>
                    <a:pt x="5144" y="5716"/>
                    <a:pt x="5180" y="5632"/>
                    <a:pt x="5156" y="5525"/>
                  </a:cubicBezTo>
                  <a:lnTo>
                    <a:pt x="5049" y="4870"/>
                  </a:lnTo>
                  <a:lnTo>
                    <a:pt x="6252" y="4870"/>
                  </a:lnTo>
                  <a:cubicBezTo>
                    <a:pt x="6633" y="4870"/>
                    <a:pt x="6942" y="4561"/>
                    <a:pt x="6942" y="4180"/>
                  </a:cubicBezTo>
                  <a:lnTo>
                    <a:pt x="6942" y="1406"/>
                  </a:lnTo>
                  <a:cubicBezTo>
                    <a:pt x="6954" y="1013"/>
                    <a:pt x="6645" y="703"/>
                    <a:pt x="6276" y="703"/>
                  </a:cubicBezTo>
                  <a:cubicBezTo>
                    <a:pt x="6252" y="310"/>
                    <a:pt x="5954" y="1"/>
                    <a:pt x="5573"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31"/>
            <p:cNvSpPr/>
            <p:nvPr/>
          </p:nvSpPr>
          <p:spPr>
            <a:xfrm>
              <a:off x="3329432" y="2004344"/>
              <a:ext cx="26928" cy="10249"/>
            </a:xfrm>
            <a:custGeom>
              <a:rect b="b" l="l" r="r" t="t"/>
              <a:pathLst>
                <a:path extrusionOk="0" h="322" w="846">
                  <a:moveTo>
                    <a:pt x="167" y="0"/>
                  </a:moveTo>
                  <a:cubicBezTo>
                    <a:pt x="72" y="0"/>
                    <a:pt x="0" y="72"/>
                    <a:pt x="0" y="167"/>
                  </a:cubicBezTo>
                  <a:cubicBezTo>
                    <a:pt x="0" y="250"/>
                    <a:pt x="72" y="322"/>
                    <a:pt x="167" y="322"/>
                  </a:cubicBezTo>
                  <a:lnTo>
                    <a:pt x="679" y="322"/>
                  </a:lnTo>
                  <a:cubicBezTo>
                    <a:pt x="774" y="322"/>
                    <a:pt x="846" y="250"/>
                    <a:pt x="846" y="167"/>
                  </a:cubicBezTo>
                  <a:cubicBezTo>
                    <a:pt x="846" y="72"/>
                    <a:pt x="774" y="0"/>
                    <a:pt x="679"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31"/>
            <p:cNvSpPr/>
            <p:nvPr/>
          </p:nvSpPr>
          <p:spPr>
            <a:xfrm>
              <a:off x="3368074" y="2004344"/>
              <a:ext cx="82663" cy="10249"/>
            </a:xfrm>
            <a:custGeom>
              <a:rect b="b" l="l" r="r" t="t"/>
              <a:pathLst>
                <a:path extrusionOk="0" h="322" w="2597">
                  <a:moveTo>
                    <a:pt x="167" y="0"/>
                  </a:moveTo>
                  <a:cubicBezTo>
                    <a:pt x="84" y="0"/>
                    <a:pt x="1" y="72"/>
                    <a:pt x="1" y="167"/>
                  </a:cubicBezTo>
                  <a:cubicBezTo>
                    <a:pt x="1" y="250"/>
                    <a:pt x="84" y="322"/>
                    <a:pt x="167" y="322"/>
                  </a:cubicBezTo>
                  <a:lnTo>
                    <a:pt x="2430" y="322"/>
                  </a:lnTo>
                  <a:cubicBezTo>
                    <a:pt x="2525" y="322"/>
                    <a:pt x="2596" y="250"/>
                    <a:pt x="2596" y="167"/>
                  </a:cubicBezTo>
                  <a:cubicBezTo>
                    <a:pt x="2596" y="72"/>
                    <a:pt x="2525" y="0"/>
                    <a:pt x="2430"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31"/>
            <p:cNvSpPr/>
            <p:nvPr/>
          </p:nvSpPr>
          <p:spPr>
            <a:xfrm>
              <a:off x="3329432" y="2031622"/>
              <a:ext cx="121304" cy="10631"/>
            </a:xfrm>
            <a:custGeom>
              <a:rect b="b" l="l" r="r" t="t"/>
              <a:pathLst>
                <a:path extrusionOk="0" h="334" w="3811">
                  <a:moveTo>
                    <a:pt x="167" y="1"/>
                  </a:moveTo>
                  <a:cubicBezTo>
                    <a:pt x="72" y="1"/>
                    <a:pt x="0" y="84"/>
                    <a:pt x="0" y="167"/>
                  </a:cubicBezTo>
                  <a:cubicBezTo>
                    <a:pt x="0" y="263"/>
                    <a:pt x="72" y="334"/>
                    <a:pt x="167" y="334"/>
                  </a:cubicBezTo>
                  <a:lnTo>
                    <a:pt x="3644" y="334"/>
                  </a:lnTo>
                  <a:cubicBezTo>
                    <a:pt x="3739" y="334"/>
                    <a:pt x="3810" y="263"/>
                    <a:pt x="3810" y="167"/>
                  </a:cubicBezTo>
                  <a:cubicBezTo>
                    <a:pt x="3810" y="84"/>
                    <a:pt x="3739" y="1"/>
                    <a:pt x="3644"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31"/>
            <p:cNvSpPr/>
            <p:nvPr/>
          </p:nvSpPr>
          <p:spPr>
            <a:xfrm>
              <a:off x="3329432" y="2059664"/>
              <a:ext cx="82249" cy="10663"/>
            </a:xfrm>
            <a:custGeom>
              <a:rect b="b" l="l" r="r" t="t"/>
              <a:pathLst>
                <a:path extrusionOk="0" h="335" w="2584">
                  <a:moveTo>
                    <a:pt x="155" y="1"/>
                  </a:moveTo>
                  <a:cubicBezTo>
                    <a:pt x="72" y="1"/>
                    <a:pt x="0" y="72"/>
                    <a:pt x="0" y="167"/>
                  </a:cubicBezTo>
                  <a:cubicBezTo>
                    <a:pt x="0" y="251"/>
                    <a:pt x="72" y="334"/>
                    <a:pt x="155" y="334"/>
                  </a:cubicBezTo>
                  <a:lnTo>
                    <a:pt x="2429" y="334"/>
                  </a:lnTo>
                  <a:cubicBezTo>
                    <a:pt x="2513" y="334"/>
                    <a:pt x="2584" y="251"/>
                    <a:pt x="2584" y="167"/>
                  </a:cubicBezTo>
                  <a:cubicBezTo>
                    <a:pt x="2584" y="72"/>
                    <a:pt x="2513" y="1"/>
                    <a:pt x="2429"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31"/>
            <p:cNvSpPr/>
            <p:nvPr/>
          </p:nvSpPr>
          <p:spPr>
            <a:xfrm>
              <a:off x="3423777" y="2059664"/>
              <a:ext cx="26960" cy="10663"/>
            </a:xfrm>
            <a:custGeom>
              <a:rect b="b" l="l" r="r" t="t"/>
              <a:pathLst>
                <a:path extrusionOk="0" h="335" w="847">
                  <a:moveTo>
                    <a:pt x="156" y="1"/>
                  </a:moveTo>
                  <a:cubicBezTo>
                    <a:pt x="72" y="1"/>
                    <a:pt x="1" y="72"/>
                    <a:pt x="1" y="167"/>
                  </a:cubicBezTo>
                  <a:cubicBezTo>
                    <a:pt x="1" y="251"/>
                    <a:pt x="72" y="334"/>
                    <a:pt x="156" y="334"/>
                  </a:cubicBezTo>
                  <a:lnTo>
                    <a:pt x="680" y="334"/>
                  </a:lnTo>
                  <a:cubicBezTo>
                    <a:pt x="775" y="334"/>
                    <a:pt x="846" y="251"/>
                    <a:pt x="846" y="167"/>
                  </a:cubicBezTo>
                  <a:cubicBezTo>
                    <a:pt x="846" y="72"/>
                    <a:pt x="775" y="1"/>
                    <a:pt x="680"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6" name="Google Shape;586;p31"/>
          <p:cNvSpPr/>
          <p:nvPr/>
        </p:nvSpPr>
        <p:spPr>
          <a:xfrm>
            <a:off x="3517686" y="1339777"/>
            <a:ext cx="372188" cy="309260"/>
          </a:xfrm>
          <a:custGeom>
            <a:rect b="b" l="l" r="r" t="t"/>
            <a:pathLst>
              <a:path extrusionOk="0" h="9716" w="11693">
                <a:moveTo>
                  <a:pt x="2906" y="346"/>
                </a:moveTo>
                <a:cubicBezTo>
                  <a:pt x="3120" y="346"/>
                  <a:pt x="3287" y="524"/>
                  <a:pt x="3287" y="727"/>
                </a:cubicBezTo>
                <a:lnTo>
                  <a:pt x="3287" y="1096"/>
                </a:lnTo>
                <a:cubicBezTo>
                  <a:pt x="3299" y="1429"/>
                  <a:pt x="3049" y="1679"/>
                  <a:pt x="2727" y="1679"/>
                </a:cubicBezTo>
                <a:cubicBezTo>
                  <a:pt x="2406" y="1679"/>
                  <a:pt x="2144" y="1429"/>
                  <a:pt x="2144" y="1096"/>
                </a:cubicBezTo>
                <a:lnTo>
                  <a:pt x="2144" y="727"/>
                </a:lnTo>
                <a:cubicBezTo>
                  <a:pt x="2144" y="500"/>
                  <a:pt x="2322" y="346"/>
                  <a:pt x="2525" y="346"/>
                </a:cubicBezTo>
                <a:close/>
                <a:moveTo>
                  <a:pt x="5894" y="346"/>
                </a:moveTo>
                <a:cubicBezTo>
                  <a:pt x="6120" y="346"/>
                  <a:pt x="6275" y="524"/>
                  <a:pt x="6275" y="727"/>
                </a:cubicBezTo>
                <a:lnTo>
                  <a:pt x="6275" y="1096"/>
                </a:lnTo>
                <a:cubicBezTo>
                  <a:pt x="6299" y="1429"/>
                  <a:pt x="6037" y="1679"/>
                  <a:pt x="5716" y="1679"/>
                </a:cubicBezTo>
                <a:cubicBezTo>
                  <a:pt x="5406" y="1679"/>
                  <a:pt x="5132" y="1429"/>
                  <a:pt x="5132" y="1096"/>
                </a:cubicBezTo>
                <a:lnTo>
                  <a:pt x="5132" y="727"/>
                </a:lnTo>
                <a:cubicBezTo>
                  <a:pt x="5132" y="500"/>
                  <a:pt x="5311" y="346"/>
                  <a:pt x="5525" y="346"/>
                </a:cubicBezTo>
                <a:close/>
                <a:moveTo>
                  <a:pt x="8895" y="346"/>
                </a:moveTo>
                <a:cubicBezTo>
                  <a:pt x="9121" y="346"/>
                  <a:pt x="9287" y="524"/>
                  <a:pt x="9287" y="727"/>
                </a:cubicBezTo>
                <a:lnTo>
                  <a:pt x="9287" y="1096"/>
                </a:lnTo>
                <a:cubicBezTo>
                  <a:pt x="9299" y="1429"/>
                  <a:pt x="9026" y="1679"/>
                  <a:pt x="8716" y="1679"/>
                </a:cubicBezTo>
                <a:cubicBezTo>
                  <a:pt x="8406" y="1679"/>
                  <a:pt x="8144" y="1429"/>
                  <a:pt x="8144" y="1096"/>
                </a:cubicBezTo>
                <a:lnTo>
                  <a:pt x="8144" y="727"/>
                </a:lnTo>
                <a:cubicBezTo>
                  <a:pt x="8144" y="500"/>
                  <a:pt x="8323" y="346"/>
                  <a:pt x="8525" y="346"/>
                </a:cubicBezTo>
                <a:close/>
                <a:moveTo>
                  <a:pt x="2930" y="2036"/>
                </a:moveTo>
                <a:lnTo>
                  <a:pt x="2930" y="2120"/>
                </a:lnTo>
                <a:cubicBezTo>
                  <a:pt x="2930" y="2179"/>
                  <a:pt x="2941" y="2263"/>
                  <a:pt x="2977" y="2310"/>
                </a:cubicBezTo>
                <a:lnTo>
                  <a:pt x="2739" y="2548"/>
                </a:lnTo>
                <a:lnTo>
                  <a:pt x="2703" y="2548"/>
                </a:lnTo>
                <a:lnTo>
                  <a:pt x="2465" y="2310"/>
                </a:lnTo>
                <a:cubicBezTo>
                  <a:pt x="2501" y="2251"/>
                  <a:pt x="2513" y="2191"/>
                  <a:pt x="2513" y="2120"/>
                </a:cubicBezTo>
                <a:lnTo>
                  <a:pt x="2513" y="2036"/>
                </a:lnTo>
                <a:close/>
                <a:moveTo>
                  <a:pt x="5918" y="2036"/>
                </a:moveTo>
                <a:lnTo>
                  <a:pt x="5918" y="2120"/>
                </a:lnTo>
                <a:cubicBezTo>
                  <a:pt x="5918" y="2179"/>
                  <a:pt x="5942" y="2263"/>
                  <a:pt x="5966" y="2310"/>
                </a:cubicBezTo>
                <a:lnTo>
                  <a:pt x="5728" y="2548"/>
                </a:lnTo>
                <a:lnTo>
                  <a:pt x="5704" y="2548"/>
                </a:lnTo>
                <a:lnTo>
                  <a:pt x="5466" y="2310"/>
                </a:lnTo>
                <a:cubicBezTo>
                  <a:pt x="5489" y="2251"/>
                  <a:pt x="5501" y="2191"/>
                  <a:pt x="5501" y="2120"/>
                </a:cubicBezTo>
                <a:lnTo>
                  <a:pt x="5501" y="2036"/>
                </a:lnTo>
                <a:close/>
                <a:moveTo>
                  <a:pt x="8930" y="2036"/>
                </a:moveTo>
                <a:lnTo>
                  <a:pt x="8930" y="2120"/>
                </a:lnTo>
                <a:cubicBezTo>
                  <a:pt x="8930" y="2179"/>
                  <a:pt x="8942" y="2263"/>
                  <a:pt x="8966" y="2310"/>
                </a:cubicBezTo>
                <a:lnTo>
                  <a:pt x="8728" y="2548"/>
                </a:lnTo>
                <a:lnTo>
                  <a:pt x="8704" y="2548"/>
                </a:lnTo>
                <a:lnTo>
                  <a:pt x="8466" y="2310"/>
                </a:lnTo>
                <a:cubicBezTo>
                  <a:pt x="8490" y="2251"/>
                  <a:pt x="8514" y="2191"/>
                  <a:pt x="8514" y="2120"/>
                </a:cubicBezTo>
                <a:lnTo>
                  <a:pt x="8514" y="2036"/>
                </a:lnTo>
                <a:close/>
                <a:moveTo>
                  <a:pt x="1394" y="3525"/>
                </a:moveTo>
                <a:cubicBezTo>
                  <a:pt x="1620" y="3525"/>
                  <a:pt x="1798" y="3703"/>
                  <a:pt x="1798" y="3918"/>
                </a:cubicBezTo>
                <a:lnTo>
                  <a:pt x="1798" y="4287"/>
                </a:lnTo>
                <a:cubicBezTo>
                  <a:pt x="1798" y="4596"/>
                  <a:pt x="1548" y="4870"/>
                  <a:pt x="1215" y="4870"/>
                </a:cubicBezTo>
                <a:cubicBezTo>
                  <a:pt x="905" y="4870"/>
                  <a:pt x="644" y="4608"/>
                  <a:pt x="644" y="4287"/>
                </a:cubicBezTo>
                <a:lnTo>
                  <a:pt x="644" y="3918"/>
                </a:lnTo>
                <a:cubicBezTo>
                  <a:pt x="644" y="3691"/>
                  <a:pt x="822" y="3525"/>
                  <a:pt x="1025" y="3525"/>
                </a:cubicBezTo>
                <a:close/>
                <a:moveTo>
                  <a:pt x="4406" y="3525"/>
                </a:moveTo>
                <a:cubicBezTo>
                  <a:pt x="4632" y="3525"/>
                  <a:pt x="4811" y="3703"/>
                  <a:pt x="4811" y="3918"/>
                </a:cubicBezTo>
                <a:lnTo>
                  <a:pt x="4811" y="4287"/>
                </a:lnTo>
                <a:cubicBezTo>
                  <a:pt x="4811" y="4596"/>
                  <a:pt x="4549" y="4870"/>
                  <a:pt x="4227" y="4870"/>
                </a:cubicBezTo>
                <a:cubicBezTo>
                  <a:pt x="3918" y="4870"/>
                  <a:pt x="3644" y="4608"/>
                  <a:pt x="3644" y="4287"/>
                </a:cubicBezTo>
                <a:lnTo>
                  <a:pt x="3644" y="3918"/>
                </a:lnTo>
                <a:cubicBezTo>
                  <a:pt x="3644" y="3691"/>
                  <a:pt x="3823" y="3525"/>
                  <a:pt x="4037" y="3525"/>
                </a:cubicBezTo>
                <a:close/>
                <a:moveTo>
                  <a:pt x="7394" y="3525"/>
                </a:moveTo>
                <a:cubicBezTo>
                  <a:pt x="7621" y="3525"/>
                  <a:pt x="7799" y="3703"/>
                  <a:pt x="7799" y="3918"/>
                </a:cubicBezTo>
                <a:lnTo>
                  <a:pt x="7799" y="4287"/>
                </a:lnTo>
                <a:cubicBezTo>
                  <a:pt x="7799" y="4596"/>
                  <a:pt x="7537" y="4870"/>
                  <a:pt x="7216" y="4870"/>
                </a:cubicBezTo>
                <a:cubicBezTo>
                  <a:pt x="6906" y="4870"/>
                  <a:pt x="6632" y="4608"/>
                  <a:pt x="6632" y="4287"/>
                </a:cubicBezTo>
                <a:lnTo>
                  <a:pt x="6632" y="3918"/>
                </a:lnTo>
                <a:cubicBezTo>
                  <a:pt x="6632" y="3691"/>
                  <a:pt x="6811" y="3525"/>
                  <a:pt x="7025" y="3525"/>
                </a:cubicBezTo>
                <a:close/>
                <a:moveTo>
                  <a:pt x="10407" y="3525"/>
                </a:moveTo>
                <a:cubicBezTo>
                  <a:pt x="10621" y="3525"/>
                  <a:pt x="10788" y="3703"/>
                  <a:pt x="10788" y="3918"/>
                </a:cubicBezTo>
                <a:lnTo>
                  <a:pt x="10788" y="4287"/>
                </a:lnTo>
                <a:cubicBezTo>
                  <a:pt x="10800" y="4608"/>
                  <a:pt x="10538" y="4870"/>
                  <a:pt x="10216" y="4870"/>
                </a:cubicBezTo>
                <a:cubicBezTo>
                  <a:pt x="9907" y="4870"/>
                  <a:pt x="9645" y="4608"/>
                  <a:pt x="9645" y="4287"/>
                </a:cubicBezTo>
                <a:lnTo>
                  <a:pt x="9645" y="3918"/>
                </a:lnTo>
                <a:cubicBezTo>
                  <a:pt x="9645" y="3691"/>
                  <a:pt x="9823" y="3525"/>
                  <a:pt x="10026" y="3525"/>
                </a:cubicBezTo>
                <a:close/>
                <a:moveTo>
                  <a:pt x="1429" y="5215"/>
                </a:moveTo>
                <a:lnTo>
                  <a:pt x="1429" y="5311"/>
                </a:lnTo>
                <a:cubicBezTo>
                  <a:pt x="1429" y="5370"/>
                  <a:pt x="1441" y="5442"/>
                  <a:pt x="1477" y="5489"/>
                </a:cubicBezTo>
                <a:lnTo>
                  <a:pt x="1239" y="5727"/>
                </a:lnTo>
                <a:lnTo>
                  <a:pt x="1203" y="5727"/>
                </a:lnTo>
                <a:lnTo>
                  <a:pt x="965" y="5489"/>
                </a:lnTo>
                <a:cubicBezTo>
                  <a:pt x="989" y="5430"/>
                  <a:pt x="1013" y="5370"/>
                  <a:pt x="1013" y="5311"/>
                </a:cubicBezTo>
                <a:lnTo>
                  <a:pt x="1013" y="5215"/>
                </a:lnTo>
                <a:close/>
                <a:moveTo>
                  <a:pt x="4430" y="5215"/>
                </a:moveTo>
                <a:lnTo>
                  <a:pt x="4430" y="5311"/>
                </a:lnTo>
                <a:cubicBezTo>
                  <a:pt x="4430" y="5370"/>
                  <a:pt x="4454" y="5442"/>
                  <a:pt x="4477" y="5489"/>
                </a:cubicBezTo>
                <a:lnTo>
                  <a:pt x="4239" y="5727"/>
                </a:lnTo>
                <a:lnTo>
                  <a:pt x="4215" y="5727"/>
                </a:lnTo>
                <a:lnTo>
                  <a:pt x="3977" y="5489"/>
                </a:lnTo>
                <a:cubicBezTo>
                  <a:pt x="4001" y="5430"/>
                  <a:pt x="4013" y="5370"/>
                  <a:pt x="4013" y="5311"/>
                </a:cubicBezTo>
                <a:lnTo>
                  <a:pt x="4013" y="5215"/>
                </a:lnTo>
                <a:close/>
                <a:moveTo>
                  <a:pt x="7418" y="5215"/>
                </a:moveTo>
                <a:lnTo>
                  <a:pt x="7418" y="5311"/>
                </a:lnTo>
                <a:cubicBezTo>
                  <a:pt x="7418" y="5370"/>
                  <a:pt x="7442" y="5442"/>
                  <a:pt x="7466" y="5489"/>
                </a:cubicBezTo>
                <a:lnTo>
                  <a:pt x="7228" y="5727"/>
                </a:lnTo>
                <a:lnTo>
                  <a:pt x="7204" y="5727"/>
                </a:lnTo>
                <a:lnTo>
                  <a:pt x="6966" y="5489"/>
                </a:lnTo>
                <a:cubicBezTo>
                  <a:pt x="6990" y="5430"/>
                  <a:pt x="7001" y="5370"/>
                  <a:pt x="7001" y="5311"/>
                </a:cubicBezTo>
                <a:lnTo>
                  <a:pt x="7001" y="5215"/>
                </a:lnTo>
                <a:close/>
                <a:moveTo>
                  <a:pt x="10419" y="5215"/>
                </a:moveTo>
                <a:lnTo>
                  <a:pt x="10419" y="5311"/>
                </a:lnTo>
                <a:cubicBezTo>
                  <a:pt x="10419" y="5370"/>
                  <a:pt x="10430" y="5442"/>
                  <a:pt x="10454" y="5489"/>
                </a:cubicBezTo>
                <a:lnTo>
                  <a:pt x="10216" y="5727"/>
                </a:lnTo>
                <a:lnTo>
                  <a:pt x="10192" y="5727"/>
                </a:lnTo>
                <a:lnTo>
                  <a:pt x="9954" y="5489"/>
                </a:lnTo>
                <a:cubicBezTo>
                  <a:pt x="9978" y="5430"/>
                  <a:pt x="10002" y="5370"/>
                  <a:pt x="10002" y="5311"/>
                </a:cubicBezTo>
                <a:lnTo>
                  <a:pt x="10002" y="5215"/>
                </a:lnTo>
                <a:close/>
                <a:moveTo>
                  <a:pt x="2584" y="0"/>
                </a:moveTo>
                <a:cubicBezTo>
                  <a:pt x="2191" y="0"/>
                  <a:pt x="1858" y="322"/>
                  <a:pt x="1858" y="727"/>
                </a:cubicBezTo>
                <a:lnTo>
                  <a:pt x="1858" y="1096"/>
                </a:lnTo>
                <a:cubicBezTo>
                  <a:pt x="1858" y="1393"/>
                  <a:pt x="2013" y="1667"/>
                  <a:pt x="2227" y="1846"/>
                </a:cubicBezTo>
                <a:lnTo>
                  <a:pt x="2227" y="2108"/>
                </a:lnTo>
                <a:cubicBezTo>
                  <a:pt x="2227" y="2108"/>
                  <a:pt x="2227" y="2132"/>
                  <a:pt x="2215" y="2132"/>
                </a:cubicBezTo>
                <a:lnTo>
                  <a:pt x="1787" y="2346"/>
                </a:lnTo>
                <a:cubicBezTo>
                  <a:pt x="1608" y="2441"/>
                  <a:pt x="1489" y="2632"/>
                  <a:pt x="1489" y="2846"/>
                </a:cubicBezTo>
                <a:lnTo>
                  <a:pt x="1489" y="3179"/>
                </a:lnTo>
                <a:lnTo>
                  <a:pt x="1096" y="3179"/>
                </a:lnTo>
                <a:cubicBezTo>
                  <a:pt x="703" y="3179"/>
                  <a:pt x="370" y="3513"/>
                  <a:pt x="370" y="3918"/>
                </a:cubicBezTo>
                <a:lnTo>
                  <a:pt x="370" y="4287"/>
                </a:lnTo>
                <a:cubicBezTo>
                  <a:pt x="370" y="4584"/>
                  <a:pt x="524" y="4846"/>
                  <a:pt x="739" y="5025"/>
                </a:cubicBezTo>
                <a:lnTo>
                  <a:pt x="739" y="5299"/>
                </a:lnTo>
                <a:cubicBezTo>
                  <a:pt x="739" y="5299"/>
                  <a:pt x="739" y="5311"/>
                  <a:pt x="727" y="5311"/>
                </a:cubicBezTo>
                <a:lnTo>
                  <a:pt x="298" y="5537"/>
                </a:lnTo>
                <a:cubicBezTo>
                  <a:pt x="120" y="5620"/>
                  <a:pt x="1" y="5823"/>
                  <a:pt x="1" y="6025"/>
                </a:cubicBezTo>
                <a:lnTo>
                  <a:pt x="1" y="7870"/>
                </a:lnTo>
                <a:cubicBezTo>
                  <a:pt x="1" y="8025"/>
                  <a:pt x="48" y="8156"/>
                  <a:pt x="120" y="8275"/>
                </a:cubicBezTo>
                <a:lnTo>
                  <a:pt x="298" y="8561"/>
                </a:lnTo>
                <a:cubicBezTo>
                  <a:pt x="346" y="8621"/>
                  <a:pt x="358" y="8692"/>
                  <a:pt x="358" y="8775"/>
                </a:cubicBezTo>
                <a:lnTo>
                  <a:pt x="358" y="9549"/>
                </a:lnTo>
                <a:cubicBezTo>
                  <a:pt x="358" y="9644"/>
                  <a:pt x="429" y="9716"/>
                  <a:pt x="524" y="9716"/>
                </a:cubicBezTo>
                <a:cubicBezTo>
                  <a:pt x="608" y="9716"/>
                  <a:pt x="679" y="9644"/>
                  <a:pt x="679" y="9549"/>
                </a:cubicBezTo>
                <a:lnTo>
                  <a:pt x="679" y="8775"/>
                </a:lnTo>
                <a:cubicBezTo>
                  <a:pt x="679" y="8632"/>
                  <a:pt x="644" y="8501"/>
                  <a:pt x="560" y="8371"/>
                </a:cubicBezTo>
                <a:lnTo>
                  <a:pt x="382" y="8097"/>
                </a:lnTo>
                <a:cubicBezTo>
                  <a:pt x="346" y="8037"/>
                  <a:pt x="322" y="7966"/>
                  <a:pt x="322" y="7870"/>
                </a:cubicBezTo>
                <a:lnTo>
                  <a:pt x="322" y="6025"/>
                </a:lnTo>
                <a:cubicBezTo>
                  <a:pt x="322" y="5954"/>
                  <a:pt x="370" y="5882"/>
                  <a:pt x="441" y="5846"/>
                </a:cubicBezTo>
                <a:lnTo>
                  <a:pt x="763" y="5692"/>
                </a:lnTo>
                <a:lnTo>
                  <a:pt x="1036" y="5977"/>
                </a:lnTo>
                <a:cubicBezTo>
                  <a:pt x="1120" y="6049"/>
                  <a:pt x="1203" y="6085"/>
                  <a:pt x="1298" y="6085"/>
                </a:cubicBezTo>
                <a:cubicBezTo>
                  <a:pt x="1382" y="6085"/>
                  <a:pt x="1477" y="6049"/>
                  <a:pt x="1548" y="5977"/>
                </a:cubicBezTo>
                <a:lnTo>
                  <a:pt x="1834" y="5692"/>
                </a:lnTo>
                <a:lnTo>
                  <a:pt x="2144" y="5846"/>
                </a:lnTo>
                <a:cubicBezTo>
                  <a:pt x="2215" y="5882"/>
                  <a:pt x="2263" y="5954"/>
                  <a:pt x="2263" y="6025"/>
                </a:cubicBezTo>
                <a:lnTo>
                  <a:pt x="2263" y="7870"/>
                </a:lnTo>
                <a:cubicBezTo>
                  <a:pt x="2263" y="7942"/>
                  <a:pt x="2227" y="8025"/>
                  <a:pt x="2203" y="8097"/>
                </a:cubicBezTo>
                <a:lnTo>
                  <a:pt x="2025" y="8371"/>
                </a:lnTo>
                <a:cubicBezTo>
                  <a:pt x="1953" y="8490"/>
                  <a:pt x="1906" y="8644"/>
                  <a:pt x="1906" y="8775"/>
                </a:cubicBezTo>
                <a:lnTo>
                  <a:pt x="1906" y="9549"/>
                </a:lnTo>
                <a:cubicBezTo>
                  <a:pt x="1906" y="9644"/>
                  <a:pt x="1977" y="9716"/>
                  <a:pt x="2072" y="9716"/>
                </a:cubicBezTo>
                <a:cubicBezTo>
                  <a:pt x="2156" y="9716"/>
                  <a:pt x="2227" y="9644"/>
                  <a:pt x="2227" y="9549"/>
                </a:cubicBezTo>
                <a:lnTo>
                  <a:pt x="2227" y="8775"/>
                </a:lnTo>
                <a:cubicBezTo>
                  <a:pt x="2227" y="8704"/>
                  <a:pt x="2263" y="8632"/>
                  <a:pt x="2287" y="8561"/>
                </a:cubicBezTo>
                <a:lnTo>
                  <a:pt x="2465" y="8275"/>
                </a:lnTo>
                <a:cubicBezTo>
                  <a:pt x="2549" y="8156"/>
                  <a:pt x="2584" y="8001"/>
                  <a:pt x="2584" y="7870"/>
                </a:cubicBezTo>
                <a:lnTo>
                  <a:pt x="2584" y="6025"/>
                </a:lnTo>
                <a:cubicBezTo>
                  <a:pt x="2584" y="5823"/>
                  <a:pt x="2465" y="5644"/>
                  <a:pt x="2287" y="5537"/>
                </a:cubicBezTo>
                <a:lnTo>
                  <a:pt x="1858" y="5311"/>
                </a:lnTo>
                <a:lnTo>
                  <a:pt x="1846" y="5299"/>
                </a:lnTo>
                <a:lnTo>
                  <a:pt x="1846" y="5025"/>
                </a:lnTo>
                <a:cubicBezTo>
                  <a:pt x="2072" y="4870"/>
                  <a:pt x="2215" y="4596"/>
                  <a:pt x="2215" y="4287"/>
                </a:cubicBezTo>
                <a:lnTo>
                  <a:pt x="2215" y="3918"/>
                </a:lnTo>
                <a:cubicBezTo>
                  <a:pt x="2215" y="3644"/>
                  <a:pt x="2072" y="3406"/>
                  <a:pt x="1846" y="3275"/>
                </a:cubicBezTo>
                <a:lnTo>
                  <a:pt x="1846" y="2822"/>
                </a:lnTo>
                <a:cubicBezTo>
                  <a:pt x="1846" y="2751"/>
                  <a:pt x="1894" y="2679"/>
                  <a:pt x="1965" y="2644"/>
                </a:cubicBezTo>
                <a:lnTo>
                  <a:pt x="2275" y="2501"/>
                </a:lnTo>
                <a:lnTo>
                  <a:pt x="2560" y="2786"/>
                </a:lnTo>
                <a:cubicBezTo>
                  <a:pt x="2632" y="2858"/>
                  <a:pt x="2727" y="2882"/>
                  <a:pt x="2810" y="2882"/>
                </a:cubicBezTo>
                <a:cubicBezTo>
                  <a:pt x="2906" y="2882"/>
                  <a:pt x="2989" y="2858"/>
                  <a:pt x="3061" y="2786"/>
                </a:cubicBezTo>
                <a:lnTo>
                  <a:pt x="3346" y="2501"/>
                </a:lnTo>
                <a:lnTo>
                  <a:pt x="3656" y="2644"/>
                </a:lnTo>
                <a:cubicBezTo>
                  <a:pt x="3739" y="2679"/>
                  <a:pt x="3775" y="2751"/>
                  <a:pt x="3775" y="2822"/>
                </a:cubicBezTo>
                <a:lnTo>
                  <a:pt x="3775" y="3275"/>
                </a:lnTo>
                <a:cubicBezTo>
                  <a:pt x="3561" y="3394"/>
                  <a:pt x="3406" y="3632"/>
                  <a:pt x="3406" y="3918"/>
                </a:cubicBezTo>
                <a:lnTo>
                  <a:pt x="3406" y="4287"/>
                </a:lnTo>
                <a:cubicBezTo>
                  <a:pt x="3406" y="4584"/>
                  <a:pt x="3561" y="4846"/>
                  <a:pt x="3775" y="5025"/>
                </a:cubicBezTo>
                <a:lnTo>
                  <a:pt x="3775" y="5299"/>
                </a:lnTo>
                <a:cubicBezTo>
                  <a:pt x="3775" y="5299"/>
                  <a:pt x="3775" y="5311"/>
                  <a:pt x="3763" y="5311"/>
                </a:cubicBezTo>
                <a:lnTo>
                  <a:pt x="3334" y="5537"/>
                </a:lnTo>
                <a:cubicBezTo>
                  <a:pt x="3156" y="5620"/>
                  <a:pt x="3037" y="5823"/>
                  <a:pt x="3037" y="6025"/>
                </a:cubicBezTo>
                <a:lnTo>
                  <a:pt x="3037" y="7870"/>
                </a:lnTo>
                <a:cubicBezTo>
                  <a:pt x="3037" y="8025"/>
                  <a:pt x="3084" y="8156"/>
                  <a:pt x="3156" y="8275"/>
                </a:cubicBezTo>
                <a:lnTo>
                  <a:pt x="3334" y="8561"/>
                </a:lnTo>
                <a:cubicBezTo>
                  <a:pt x="3382" y="8621"/>
                  <a:pt x="3394" y="8692"/>
                  <a:pt x="3394" y="8775"/>
                </a:cubicBezTo>
                <a:lnTo>
                  <a:pt x="3394" y="9549"/>
                </a:lnTo>
                <a:cubicBezTo>
                  <a:pt x="3394" y="9644"/>
                  <a:pt x="3465" y="9716"/>
                  <a:pt x="3561" y="9716"/>
                </a:cubicBezTo>
                <a:cubicBezTo>
                  <a:pt x="3644" y="9716"/>
                  <a:pt x="3715" y="9644"/>
                  <a:pt x="3715" y="9549"/>
                </a:cubicBezTo>
                <a:lnTo>
                  <a:pt x="3715" y="8775"/>
                </a:lnTo>
                <a:cubicBezTo>
                  <a:pt x="3715" y="8632"/>
                  <a:pt x="3680" y="8501"/>
                  <a:pt x="3596" y="8371"/>
                </a:cubicBezTo>
                <a:lnTo>
                  <a:pt x="3418" y="8097"/>
                </a:lnTo>
                <a:cubicBezTo>
                  <a:pt x="3382" y="8037"/>
                  <a:pt x="3358" y="7966"/>
                  <a:pt x="3358" y="7870"/>
                </a:cubicBezTo>
                <a:lnTo>
                  <a:pt x="3358" y="6025"/>
                </a:lnTo>
                <a:cubicBezTo>
                  <a:pt x="3358" y="5954"/>
                  <a:pt x="3406" y="5882"/>
                  <a:pt x="3477" y="5846"/>
                </a:cubicBezTo>
                <a:lnTo>
                  <a:pt x="3799" y="5692"/>
                </a:lnTo>
                <a:lnTo>
                  <a:pt x="4073" y="5977"/>
                </a:lnTo>
                <a:cubicBezTo>
                  <a:pt x="4156" y="6049"/>
                  <a:pt x="4239" y="6085"/>
                  <a:pt x="4334" y="6085"/>
                </a:cubicBezTo>
                <a:cubicBezTo>
                  <a:pt x="4418" y="6085"/>
                  <a:pt x="4513" y="6049"/>
                  <a:pt x="4585" y="5977"/>
                </a:cubicBezTo>
                <a:lnTo>
                  <a:pt x="4870" y="5692"/>
                </a:lnTo>
                <a:lnTo>
                  <a:pt x="5180" y="5846"/>
                </a:lnTo>
                <a:cubicBezTo>
                  <a:pt x="5251" y="5882"/>
                  <a:pt x="5299" y="5954"/>
                  <a:pt x="5299" y="6025"/>
                </a:cubicBezTo>
                <a:lnTo>
                  <a:pt x="5299" y="7870"/>
                </a:lnTo>
                <a:cubicBezTo>
                  <a:pt x="5299" y="7942"/>
                  <a:pt x="5263" y="8025"/>
                  <a:pt x="5239" y="8097"/>
                </a:cubicBezTo>
                <a:lnTo>
                  <a:pt x="5061" y="8371"/>
                </a:lnTo>
                <a:cubicBezTo>
                  <a:pt x="4989" y="8490"/>
                  <a:pt x="4942" y="8644"/>
                  <a:pt x="4942" y="8775"/>
                </a:cubicBezTo>
                <a:lnTo>
                  <a:pt x="4942" y="9549"/>
                </a:lnTo>
                <a:cubicBezTo>
                  <a:pt x="4942" y="9644"/>
                  <a:pt x="5013" y="9716"/>
                  <a:pt x="5108" y="9716"/>
                </a:cubicBezTo>
                <a:cubicBezTo>
                  <a:pt x="5192" y="9716"/>
                  <a:pt x="5263" y="9644"/>
                  <a:pt x="5263" y="9549"/>
                </a:cubicBezTo>
                <a:lnTo>
                  <a:pt x="5263" y="8775"/>
                </a:lnTo>
                <a:cubicBezTo>
                  <a:pt x="5263" y="8704"/>
                  <a:pt x="5299" y="8632"/>
                  <a:pt x="5323" y="8561"/>
                </a:cubicBezTo>
                <a:lnTo>
                  <a:pt x="5501" y="8275"/>
                </a:lnTo>
                <a:cubicBezTo>
                  <a:pt x="5585" y="8156"/>
                  <a:pt x="5620" y="8001"/>
                  <a:pt x="5620" y="7870"/>
                </a:cubicBezTo>
                <a:lnTo>
                  <a:pt x="5620" y="6025"/>
                </a:lnTo>
                <a:cubicBezTo>
                  <a:pt x="5620" y="5823"/>
                  <a:pt x="5501" y="5644"/>
                  <a:pt x="5323" y="5537"/>
                </a:cubicBezTo>
                <a:lnTo>
                  <a:pt x="4894" y="5311"/>
                </a:lnTo>
                <a:lnTo>
                  <a:pt x="4882" y="5299"/>
                </a:lnTo>
                <a:lnTo>
                  <a:pt x="4882" y="5025"/>
                </a:lnTo>
                <a:cubicBezTo>
                  <a:pt x="5108" y="4870"/>
                  <a:pt x="5251" y="4596"/>
                  <a:pt x="5251" y="4287"/>
                </a:cubicBezTo>
                <a:lnTo>
                  <a:pt x="5251" y="3918"/>
                </a:lnTo>
                <a:cubicBezTo>
                  <a:pt x="5251" y="3644"/>
                  <a:pt x="5108" y="3406"/>
                  <a:pt x="4882" y="3275"/>
                </a:cubicBezTo>
                <a:lnTo>
                  <a:pt x="4882" y="2822"/>
                </a:lnTo>
                <a:cubicBezTo>
                  <a:pt x="4882" y="2751"/>
                  <a:pt x="4930" y="2679"/>
                  <a:pt x="5001" y="2644"/>
                </a:cubicBezTo>
                <a:lnTo>
                  <a:pt x="5311" y="2501"/>
                </a:lnTo>
                <a:lnTo>
                  <a:pt x="5597" y="2786"/>
                </a:lnTo>
                <a:cubicBezTo>
                  <a:pt x="5668" y="2858"/>
                  <a:pt x="5763" y="2882"/>
                  <a:pt x="5847" y="2882"/>
                </a:cubicBezTo>
                <a:cubicBezTo>
                  <a:pt x="5942" y="2882"/>
                  <a:pt x="6025" y="2858"/>
                  <a:pt x="6097" y="2786"/>
                </a:cubicBezTo>
                <a:lnTo>
                  <a:pt x="6382" y="2501"/>
                </a:lnTo>
                <a:lnTo>
                  <a:pt x="6692" y="2644"/>
                </a:lnTo>
                <a:cubicBezTo>
                  <a:pt x="6775" y="2679"/>
                  <a:pt x="6811" y="2751"/>
                  <a:pt x="6811" y="2822"/>
                </a:cubicBezTo>
                <a:lnTo>
                  <a:pt x="6811" y="3275"/>
                </a:lnTo>
                <a:cubicBezTo>
                  <a:pt x="6597" y="3394"/>
                  <a:pt x="6442" y="3632"/>
                  <a:pt x="6442" y="3918"/>
                </a:cubicBezTo>
                <a:lnTo>
                  <a:pt x="6442" y="4287"/>
                </a:lnTo>
                <a:cubicBezTo>
                  <a:pt x="6442" y="4584"/>
                  <a:pt x="6597" y="4846"/>
                  <a:pt x="6811" y="5025"/>
                </a:cubicBezTo>
                <a:lnTo>
                  <a:pt x="6811" y="5299"/>
                </a:lnTo>
                <a:cubicBezTo>
                  <a:pt x="6811" y="5299"/>
                  <a:pt x="6811" y="5311"/>
                  <a:pt x="6799" y="5311"/>
                </a:cubicBezTo>
                <a:lnTo>
                  <a:pt x="6370" y="5537"/>
                </a:lnTo>
                <a:cubicBezTo>
                  <a:pt x="6192" y="5620"/>
                  <a:pt x="6073" y="5823"/>
                  <a:pt x="6073" y="6025"/>
                </a:cubicBezTo>
                <a:lnTo>
                  <a:pt x="6073" y="7870"/>
                </a:lnTo>
                <a:cubicBezTo>
                  <a:pt x="6073" y="8025"/>
                  <a:pt x="6120" y="8156"/>
                  <a:pt x="6192" y="8275"/>
                </a:cubicBezTo>
                <a:lnTo>
                  <a:pt x="6370" y="8561"/>
                </a:lnTo>
                <a:cubicBezTo>
                  <a:pt x="6418" y="8621"/>
                  <a:pt x="6430" y="8692"/>
                  <a:pt x="6430" y="8775"/>
                </a:cubicBezTo>
                <a:lnTo>
                  <a:pt x="6430" y="9549"/>
                </a:lnTo>
                <a:cubicBezTo>
                  <a:pt x="6430" y="9644"/>
                  <a:pt x="6501" y="9716"/>
                  <a:pt x="6597" y="9716"/>
                </a:cubicBezTo>
                <a:cubicBezTo>
                  <a:pt x="6680" y="9716"/>
                  <a:pt x="6751" y="9644"/>
                  <a:pt x="6751" y="9549"/>
                </a:cubicBezTo>
                <a:lnTo>
                  <a:pt x="6751" y="8775"/>
                </a:lnTo>
                <a:cubicBezTo>
                  <a:pt x="6751" y="8632"/>
                  <a:pt x="6716" y="8501"/>
                  <a:pt x="6632" y="8371"/>
                </a:cubicBezTo>
                <a:lnTo>
                  <a:pt x="6454" y="8097"/>
                </a:lnTo>
                <a:cubicBezTo>
                  <a:pt x="6418" y="8037"/>
                  <a:pt x="6394" y="7966"/>
                  <a:pt x="6394" y="7870"/>
                </a:cubicBezTo>
                <a:lnTo>
                  <a:pt x="6394" y="6025"/>
                </a:lnTo>
                <a:cubicBezTo>
                  <a:pt x="6394" y="5954"/>
                  <a:pt x="6442" y="5882"/>
                  <a:pt x="6513" y="5846"/>
                </a:cubicBezTo>
                <a:lnTo>
                  <a:pt x="6835" y="5692"/>
                </a:lnTo>
                <a:lnTo>
                  <a:pt x="7109" y="5977"/>
                </a:lnTo>
                <a:cubicBezTo>
                  <a:pt x="7192" y="6049"/>
                  <a:pt x="7275" y="6085"/>
                  <a:pt x="7371" y="6085"/>
                </a:cubicBezTo>
                <a:cubicBezTo>
                  <a:pt x="7454" y="6085"/>
                  <a:pt x="7549" y="6049"/>
                  <a:pt x="7621" y="5977"/>
                </a:cubicBezTo>
                <a:lnTo>
                  <a:pt x="7906" y="5692"/>
                </a:lnTo>
                <a:lnTo>
                  <a:pt x="8216" y="5846"/>
                </a:lnTo>
                <a:cubicBezTo>
                  <a:pt x="8287" y="5882"/>
                  <a:pt x="8335" y="5954"/>
                  <a:pt x="8335" y="6025"/>
                </a:cubicBezTo>
                <a:lnTo>
                  <a:pt x="8335" y="7870"/>
                </a:lnTo>
                <a:cubicBezTo>
                  <a:pt x="8335" y="7942"/>
                  <a:pt x="8299" y="8025"/>
                  <a:pt x="8275" y="8097"/>
                </a:cubicBezTo>
                <a:lnTo>
                  <a:pt x="8097" y="8371"/>
                </a:lnTo>
                <a:cubicBezTo>
                  <a:pt x="8025" y="8490"/>
                  <a:pt x="7978" y="8644"/>
                  <a:pt x="7978" y="8775"/>
                </a:cubicBezTo>
                <a:lnTo>
                  <a:pt x="7978" y="9549"/>
                </a:lnTo>
                <a:cubicBezTo>
                  <a:pt x="7978" y="9644"/>
                  <a:pt x="8049" y="9716"/>
                  <a:pt x="8144" y="9716"/>
                </a:cubicBezTo>
                <a:cubicBezTo>
                  <a:pt x="8228" y="9716"/>
                  <a:pt x="8299" y="9644"/>
                  <a:pt x="8299" y="9549"/>
                </a:cubicBezTo>
                <a:lnTo>
                  <a:pt x="8299" y="8775"/>
                </a:lnTo>
                <a:cubicBezTo>
                  <a:pt x="8299" y="8704"/>
                  <a:pt x="8335" y="8632"/>
                  <a:pt x="8359" y="8561"/>
                </a:cubicBezTo>
                <a:lnTo>
                  <a:pt x="8537" y="8275"/>
                </a:lnTo>
                <a:cubicBezTo>
                  <a:pt x="8621" y="8156"/>
                  <a:pt x="8656" y="8001"/>
                  <a:pt x="8656" y="7870"/>
                </a:cubicBezTo>
                <a:lnTo>
                  <a:pt x="8656" y="6025"/>
                </a:lnTo>
                <a:cubicBezTo>
                  <a:pt x="8656" y="5823"/>
                  <a:pt x="8537" y="5644"/>
                  <a:pt x="8359" y="5537"/>
                </a:cubicBezTo>
                <a:lnTo>
                  <a:pt x="7930" y="5311"/>
                </a:lnTo>
                <a:lnTo>
                  <a:pt x="7918" y="5299"/>
                </a:lnTo>
                <a:lnTo>
                  <a:pt x="7918" y="5025"/>
                </a:lnTo>
                <a:cubicBezTo>
                  <a:pt x="8144" y="4870"/>
                  <a:pt x="8287" y="4596"/>
                  <a:pt x="8287" y="4287"/>
                </a:cubicBezTo>
                <a:lnTo>
                  <a:pt x="8287" y="3918"/>
                </a:lnTo>
                <a:cubicBezTo>
                  <a:pt x="8287" y="3644"/>
                  <a:pt x="8144" y="3406"/>
                  <a:pt x="7918" y="3275"/>
                </a:cubicBezTo>
                <a:lnTo>
                  <a:pt x="7918" y="2822"/>
                </a:lnTo>
                <a:cubicBezTo>
                  <a:pt x="7918" y="2751"/>
                  <a:pt x="7966" y="2679"/>
                  <a:pt x="8037" y="2644"/>
                </a:cubicBezTo>
                <a:lnTo>
                  <a:pt x="8347" y="2501"/>
                </a:lnTo>
                <a:lnTo>
                  <a:pt x="8633" y="2786"/>
                </a:lnTo>
                <a:cubicBezTo>
                  <a:pt x="8704" y="2858"/>
                  <a:pt x="8799" y="2882"/>
                  <a:pt x="8883" y="2882"/>
                </a:cubicBezTo>
                <a:cubicBezTo>
                  <a:pt x="8978" y="2882"/>
                  <a:pt x="9061" y="2858"/>
                  <a:pt x="9133" y="2786"/>
                </a:cubicBezTo>
                <a:lnTo>
                  <a:pt x="9418" y="2501"/>
                </a:lnTo>
                <a:lnTo>
                  <a:pt x="9728" y="2644"/>
                </a:lnTo>
                <a:cubicBezTo>
                  <a:pt x="9811" y="2679"/>
                  <a:pt x="9847" y="2751"/>
                  <a:pt x="9847" y="2822"/>
                </a:cubicBezTo>
                <a:lnTo>
                  <a:pt x="9847" y="3275"/>
                </a:lnTo>
                <a:cubicBezTo>
                  <a:pt x="9633" y="3394"/>
                  <a:pt x="9478" y="3632"/>
                  <a:pt x="9478" y="3918"/>
                </a:cubicBezTo>
                <a:lnTo>
                  <a:pt x="9478" y="4287"/>
                </a:lnTo>
                <a:cubicBezTo>
                  <a:pt x="9478" y="4584"/>
                  <a:pt x="9633" y="4846"/>
                  <a:pt x="9847" y="5025"/>
                </a:cubicBezTo>
                <a:lnTo>
                  <a:pt x="9847" y="5299"/>
                </a:lnTo>
                <a:cubicBezTo>
                  <a:pt x="9847" y="5299"/>
                  <a:pt x="9847" y="5311"/>
                  <a:pt x="9835" y="5311"/>
                </a:cubicBezTo>
                <a:lnTo>
                  <a:pt x="9407" y="5537"/>
                </a:lnTo>
                <a:cubicBezTo>
                  <a:pt x="9228" y="5620"/>
                  <a:pt x="9109" y="5823"/>
                  <a:pt x="9109" y="6025"/>
                </a:cubicBezTo>
                <a:lnTo>
                  <a:pt x="9109" y="7870"/>
                </a:lnTo>
                <a:cubicBezTo>
                  <a:pt x="9109" y="8025"/>
                  <a:pt x="9157" y="8156"/>
                  <a:pt x="9228" y="8275"/>
                </a:cubicBezTo>
                <a:lnTo>
                  <a:pt x="9407" y="8561"/>
                </a:lnTo>
                <a:cubicBezTo>
                  <a:pt x="9454" y="8621"/>
                  <a:pt x="9466" y="8692"/>
                  <a:pt x="9466" y="8775"/>
                </a:cubicBezTo>
                <a:lnTo>
                  <a:pt x="9466" y="9549"/>
                </a:lnTo>
                <a:cubicBezTo>
                  <a:pt x="9466" y="9644"/>
                  <a:pt x="9538" y="9716"/>
                  <a:pt x="9633" y="9716"/>
                </a:cubicBezTo>
                <a:cubicBezTo>
                  <a:pt x="9716" y="9716"/>
                  <a:pt x="9788" y="9644"/>
                  <a:pt x="9788" y="9549"/>
                </a:cubicBezTo>
                <a:lnTo>
                  <a:pt x="9788" y="8775"/>
                </a:lnTo>
                <a:cubicBezTo>
                  <a:pt x="9788" y="8632"/>
                  <a:pt x="9752" y="8501"/>
                  <a:pt x="9668" y="8371"/>
                </a:cubicBezTo>
                <a:lnTo>
                  <a:pt x="9490" y="8097"/>
                </a:lnTo>
                <a:cubicBezTo>
                  <a:pt x="9454" y="8037"/>
                  <a:pt x="9430" y="7966"/>
                  <a:pt x="9430" y="7870"/>
                </a:cubicBezTo>
                <a:lnTo>
                  <a:pt x="9430" y="6025"/>
                </a:lnTo>
                <a:cubicBezTo>
                  <a:pt x="9430" y="5954"/>
                  <a:pt x="9478" y="5882"/>
                  <a:pt x="9549" y="5846"/>
                </a:cubicBezTo>
                <a:lnTo>
                  <a:pt x="9871" y="5692"/>
                </a:lnTo>
                <a:lnTo>
                  <a:pt x="10145" y="5977"/>
                </a:lnTo>
                <a:cubicBezTo>
                  <a:pt x="10228" y="6049"/>
                  <a:pt x="10311" y="6085"/>
                  <a:pt x="10407" y="6085"/>
                </a:cubicBezTo>
                <a:cubicBezTo>
                  <a:pt x="10490" y="6085"/>
                  <a:pt x="10585" y="6049"/>
                  <a:pt x="10657" y="5977"/>
                </a:cubicBezTo>
                <a:lnTo>
                  <a:pt x="10942" y="5692"/>
                </a:lnTo>
                <a:lnTo>
                  <a:pt x="11252" y="5846"/>
                </a:lnTo>
                <a:cubicBezTo>
                  <a:pt x="11323" y="5882"/>
                  <a:pt x="11371" y="5954"/>
                  <a:pt x="11371" y="6025"/>
                </a:cubicBezTo>
                <a:lnTo>
                  <a:pt x="11371" y="7870"/>
                </a:lnTo>
                <a:cubicBezTo>
                  <a:pt x="11371" y="7942"/>
                  <a:pt x="11335" y="8025"/>
                  <a:pt x="11312" y="8097"/>
                </a:cubicBezTo>
                <a:lnTo>
                  <a:pt x="11133" y="8371"/>
                </a:lnTo>
                <a:cubicBezTo>
                  <a:pt x="11062" y="8490"/>
                  <a:pt x="11014" y="8644"/>
                  <a:pt x="11014" y="8775"/>
                </a:cubicBezTo>
                <a:lnTo>
                  <a:pt x="11014" y="9549"/>
                </a:lnTo>
                <a:cubicBezTo>
                  <a:pt x="11014" y="9644"/>
                  <a:pt x="11085" y="9716"/>
                  <a:pt x="11181" y="9716"/>
                </a:cubicBezTo>
                <a:cubicBezTo>
                  <a:pt x="11264" y="9716"/>
                  <a:pt x="11335" y="9644"/>
                  <a:pt x="11335" y="9549"/>
                </a:cubicBezTo>
                <a:lnTo>
                  <a:pt x="11335" y="8775"/>
                </a:lnTo>
                <a:cubicBezTo>
                  <a:pt x="11335" y="8704"/>
                  <a:pt x="11371" y="8632"/>
                  <a:pt x="11395" y="8561"/>
                </a:cubicBezTo>
                <a:lnTo>
                  <a:pt x="11573" y="8275"/>
                </a:lnTo>
                <a:cubicBezTo>
                  <a:pt x="11657" y="8156"/>
                  <a:pt x="11693" y="8001"/>
                  <a:pt x="11693" y="7870"/>
                </a:cubicBezTo>
                <a:lnTo>
                  <a:pt x="11693" y="6025"/>
                </a:lnTo>
                <a:cubicBezTo>
                  <a:pt x="11514" y="5823"/>
                  <a:pt x="11395" y="5620"/>
                  <a:pt x="11204" y="5537"/>
                </a:cubicBezTo>
                <a:lnTo>
                  <a:pt x="10776" y="5311"/>
                </a:lnTo>
                <a:lnTo>
                  <a:pt x="10764" y="5299"/>
                </a:lnTo>
                <a:lnTo>
                  <a:pt x="10764" y="5025"/>
                </a:lnTo>
                <a:cubicBezTo>
                  <a:pt x="10978" y="4870"/>
                  <a:pt x="11133" y="4596"/>
                  <a:pt x="11133" y="4287"/>
                </a:cubicBezTo>
                <a:lnTo>
                  <a:pt x="11133" y="3918"/>
                </a:lnTo>
                <a:cubicBezTo>
                  <a:pt x="11133" y="3513"/>
                  <a:pt x="10800" y="3179"/>
                  <a:pt x="10407" y="3179"/>
                </a:cubicBezTo>
                <a:lnTo>
                  <a:pt x="10014" y="3179"/>
                </a:lnTo>
                <a:lnTo>
                  <a:pt x="10014" y="2846"/>
                </a:lnTo>
                <a:cubicBezTo>
                  <a:pt x="10014" y="2632"/>
                  <a:pt x="9895" y="2453"/>
                  <a:pt x="9716" y="2346"/>
                </a:cubicBezTo>
                <a:lnTo>
                  <a:pt x="9287" y="2132"/>
                </a:lnTo>
                <a:lnTo>
                  <a:pt x="9276" y="2108"/>
                </a:lnTo>
                <a:lnTo>
                  <a:pt x="9276" y="1846"/>
                </a:lnTo>
                <a:cubicBezTo>
                  <a:pt x="9490" y="1679"/>
                  <a:pt x="9645" y="1417"/>
                  <a:pt x="9645" y="1096"/>
                </a:cubicBezTo>
                <a:lnTo>
                  <a:pt x="9645" y="727"/>
                </a:lnTo>
                <a:cubicBezTo>
                  <a:pt x="9645" y="322"/>
                  <a:pt x="9311" y="0"/>
                  <a:pt x="8918" y="0"/>
                </a:cubicBezTo>
                <a:lnTo>
                  <a:pt x="8537" y="0"/>
                </a:lnTo>
                <a:cubicBezTo>
                  <a:pt x="8133" y="0"/>
                  <a:pt x="7811" y="322"/>
                  <a:pt x="7811" y="727"/>
                </a:cubicBezTo>
                <a:lnTo>
                  <a:pt x="7811" y="1096"/>
                </a:lnTo>
                <a:cubicBezTo>
                  <a:pt x="7811" y="1393"/>
                  <a:pt x="7966" y="1667"/>
                  <a:pt x="8180" y="1846"/>
                </a:cubicBezTo>
                <a:lnTo>
                  <a:pt x="8180" y="2108"/>
                </a:lnTo>
                <a:cubicBezTo>
                  <a:pt x="8180" y="2108"/>
                  <a:pt x="8180" y="2132"/>
                  <a:pt x="8168" y="2132"/>
                </a:cubicBezTo>
                <a:lnTo>
                  <a:pt x="7740" y="2346"/>
                </a:lnTo>
                <a:cubicBezTo>
                  <a:pt x="7561" y="2441"/>
                  <a:pt x="7442" y="2632"/>
                  <a:pt x="7442" y="2846"/>
                </a:cubicBezTo>
                <a:lnTo>
                  <a:pt x="7442" y="3179"/>
                </a:lnTo>
                <a:lnTo>
                  <a:pt x="7037" y="3179"/>
                </a:lnTo>
                <a:lnTo>
                  <a:pt x="7037" y="2846"/>
                </a:lnTo>
                <a:cubicBezTo>
                  <a:pt x="7037" y="2632"/>
                  <a:pt x="6918" y="2453"/>
                  <a:pt x="6740" y="2346"/>
                </a:cubicBezTo>
                <a:lnTo>
                  <a:pt x="6311" y="2132"/>
                </a:lnTo>
                <a:lnTo>
                  <a:pt x="6299" y="2108"/>
                </a:lnTo>
                <a:lnTo>
                  <a:pt x="6299" y="1846"/>
                </a:lnTo>
                <a:cubicBezTo>
                  <a:pt x="6513" y="1679"/>
                  <a:pt x="6668" y="1417"/>
                  <a:pt x="6668" y="1096"/>
                </a:cubicBezTo>
                <a:lnTo>
                  <a:pt x="6668" y="727"/>
                </a:lnTo>
                <a:cubicBezTo>
                  <a:pt x="6668" y="322"/>
                  <a:pt x="6335" y="0"/>
                  <a:pt x="5942" y="0"/>
                </a:cubicBezTo>
                <a:lnTo>
                  <a:pt x="5561" y="0"/>
                </a:lnTo>
                <a:cubicBezTo>
                  <a:pt x="5168" y="0"/>
                  <a:pt x="4835" y="322"/>
                  <a:pt x="4835" y="727"/>
                </a:cubicBezTo>
                <a:lnTo>
                  <a:pt x="4835" y="1096"/>
                </a:lnTo>
                <a:cubicBezTo>
                  <a:pt x="4835" y="1393"/>
                  <a:pt x="4989" y="1667"/>
                  <a:pt x="5204" y="1846"/>
                </a:cubicBezTo>
                <a:lnTo>
                  <a:pt x="5204" y="2108"/>
                </a:lnTo>
                <a:cubicBezTo>
                  <a:pt x="5204" y="2108"/>
                  <a:pt x="5204" y="2132"/>
                  <a:pt x="5192" y="2132"/>
                </a:cubicBezTo>
                <a:lnTo>
                  <a:pt x="4763" y="2346"/>
                </a:lnTo>
                <a:cubicBezTo>
                  <a:pt x="4585" y="2441"/>
                  <a:pt x="4465" y="2632"/>
                  <a:pt x="4465" y="2846"/>
                </a:cubicBezTo>
                <a:lnTo>
                  <a:pt x="4465" y="3179"/>
                </a:lnTo>
                <a:lnTo>
                  <a:pt x="4061" y="3179"/>
                </a:lnTo>
                <a:lnTo>
                  <a:pt x="4061" y="2846"/>
                </a:lnTo>
                <a:cubicBezTo>
                  <a:pt x="4061" y="2632"/>
                  <a:pt x="3942" y="2453"/>
                  <a:pt x="3763" y="2346"/>
                </a:cubicBezTo>
                <a:lnTo>
                  <a:pt x="3334" y="2132"/>
                </a:lnTo>
                <a:lnTo>
                  <a:pt x="3322" y="2108"/>
                </a:lnTo>
                <a:lnTo>
                  <a:pt x="3322" y="1846"/>
                </a:lnTo>
                <a:cubicBezTo>
                  <a:pt x="3537" y="1679"/>
                  <a:pt x="3692" y="1417"/>
                  <a:pt x="3692" y="1096"/>
                </a:cubicBezTo>
                <a:lnTo>
                  <a:pt x="3692" y="727"/>
                </a:lnTo>
                <a:cubicBezTo>
                  <a:pt x="3692" y="322"/>
                  <a:pt x="3358" y="0"/>
                  <a:pt x="2965"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32"/>
          <p:cNvSpPr txBox="1"/>
          <p:nvPr>
            <p:ph type="title"/>
          </p:nvPr>
        </p:nvSpPr>
        <p:spPr>
          <a:xfrm>
            <a:off x="720000" y="871713"/>
            <a:ext cx="3931800" cy="1087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Language sustains relation</a:t>
            </a:r>
            <a:endParaRPr/>
          </a:p>
        </p:txBody>
      </p:sp>
      <p:sp>
        <p:nvSpPr>
          <p:cNvPr id="592" name="Google Shape;592;p32"/>
          <p:cNvSpPr txBox="1"/>
          <p:nvPr>
            <p:ph idx="1" type="body"/>
          </p:nvPr>
        </p:nvSpPr>
        <p:spPr>
          <a:xfrm>
            <a:off x="720000" y="1846881"/>
            <a:ext cx="3931800" cy="2286000"/>
          </a:xfrm>
          <a:prstGeom prst="rect">
            <a:avLst/>
          </a:prstGeom>
          <a:effectLst>
            <a:outerShdw blurRad="57150" rotWithShape="0" algn="bl" dir="5400000" dist="19050">
              <a:schemeClr val="accent1">
                <a:alpha val="30000"/>
              </a:schemeClr>
            </a:outerShdw>
          </a:effectLst>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304800" lvl="0" marL="457200" rtl="0" algn="l">
              <a:spcBef>
                <a:spcPts val="1000"/>
              </a:spcBef>
              <a:spcAft>
                <a:spcPts val="0"/>
              </a:spcAft>
              <a:buClr>
                <a:schemeClr val="accent1"/>
              </a:buClr>
              <a:buSzPts val="1200"/>
              <a:buChar char="●"/>
            </a:pPr>
            <a:r>
              <a:rPr lang="en">
                <a:solidFill>
                  <a:schemeClr val="dk1"/>
                </a:solidFill>
              </a:rPr>
              <a:t>Language as ecological memory (Hampton 2022)</a:t>
            </a:r>
            <a:endParaRPr>
              <a:solidFill>
                <a:schemeClr val="dk1"/>
              </a:solidFill>
            </a:endParaRPr>
          </a:p>
          <a:p>
            <a:pPr indent="-304800" lvl="0" marL="457200" rtl="0" algn="l">
              <a:spcBef>
                <a:spcPts val="0"/>
              </a:spcBef>
              <a:spcAft>
                <a:spcPts val="0"/>
              </a:spcAft>
              <a:buClr>
                <a:schemeClr val="accent1"/>
              </a:buClr>
              <a:buSzPts val="1200"/>
              <a:buChar char="●"/>
            </a:pPr>
            <a:r>
              <a:rPr lang="en">
                <a:solidFill>
                  <a:schemeClr val="dk1"/>
                </a:solidFill>
              </a:rPr>
              <a:t>Identity embedded in place (e.g., Clayton 2021; Milstein and Castro-Sotomayor 2020)</a:t>
            </a:r>
            <a:endParaRPr>
              <a:solidFill>
                <a:schemeClr val="dk1"/>
              </a:solidFill>
            </a:endParaRPr>
          </a:p>
          <a:p>
            <a:pPr indent="-304800" lvl="0" marL="457200" rtl="0" algn="l">
              <a:spcBef>
                <a:spcPts val="0"/>
              </a:spcBef>
              <a:spcAft>
                <a:spcPts val="0"/>
              </a:spcAft>
              <a:buClr>
                <a:schemeClr val="accent1"/>
              </a:buClr>
              <a:buSzPts val="1200"/>
              <a:buChar char="●"/>
            </a:pPr>
            <a:r>
              <a:rPr lang="en">
                <a:solidFill>
                  <a:schemeClr val="dk1"/>
                </a:solidFill>
              </a:rPr>
              <a:t>Discourses embody care, value, attention, labour (e.g., Halliday 1999; Steffensen 2015)</a:t>
            </a:r>
            <a:endParaRPr>
              <a:solidFill>
                <a:schemeClr val="dk1"/>
              </a:solidFill>
            </a:endParaRPr>
          </a:p>
          <a:p>
            <a:pPr indent="-304800" lvl="0" marL="457200" rtl="0" algn="l">
              <a:spcBef>
                <a:spcPts val="0"/>
              </a:spcBef>
              <a:spcAft>
                <a:spcPts val="0"/>
              </a:spcAft>
              <a:buClr>
                <a:schemeClr val="accent1"/>
              </a:buClr>
              <a:buSzPts val="1200"/>
              <a:buChar char="●"/>
            </a:pPr>
            <a:r>
              <a:rPr lang="en">
                <a:solidFill>
                  <a:schemeClr val="dk1"/>
                </a:solidFill>
              </a:rPr>
              <a:t>More-than-humanist critique of anthropocentric hierarchies (e.g., Steele et al. 2019; Brierley 2019)</a:t>
            </a:r>
            <a:endParaRPr>
              <a:solidFill>
                <a:schemeClr val="dk1"/>
              </a:solidFill>
            </a:endParaRPr>
          </a:p>
          <a:p>
            <a:pPr indent="0" lvl="0" marL="457200" rtl="0" algn="l">
              <a:spcBef>
                <a:spcPts val="1000"/>
              </a:spcBef>
              <a:spcAft>
                <a:spcPts val="0"/>
              </a:spcAft>
              <a:buNone/>
            </a:pPr>
            <a:r>
              <a:t/>
            </a:r>
            <a:endParaRPr>
              <a:solidFill>
                <a:schemeClr val="dk1"/>
              </a:solidFill>
            </a:endParaRPr>
          </a:p>
          <a:p>
            <a:pPr indent="0" lvl="0" marL="0" rtl="0" algn="l">
              <a:spcBef>
                <a:spcPts val="1000"/>
              </a:spcBef>
              <a:spcAft>
                <a:spcPts val="1000"/>
              </a:spcAft>
              <a:buNone/>
            </a:pPr>
            <a:r>
              <a:rPr lang="en">
                <a:solidFill>
                  <a:schemeClr val="dk1"/>
                </a:solidFill>
              </a:rPr>
              <a:t>Ecologies enmesh linguistic systems into living well in a place.</a:t>
            </a:r>
            <a:endParaRPr>
              <a:solidFill>
                <a:schemeClr val="dk1"/>
              </a:solidFill>
            </a:endParaRPr>
          </a:p>
        </p:txBody>
      </p:sp>
      <p:pic>
        <p:nvPicPr>
          <p:cNvPr id="593" name="Google Shape;593;p32" title="pexels-yoann-lechaux-181009882-12329690.jpg"/>
          <p:cNvPicPr preferRelativeResize="0"/>
          <p:nvPr>
            <p:ph idx="2" type="pic"/>
          </p:nvPr>
        </p:nvPicPr>
        <p:blipFill rotWithShape="1">
          <a:blip r:embed="rId3">
            <a:alphaModFix/>
          </a:blip>
          <a:srcRect b="23047" l="0" r="0" t="10459"/>
          <a:stretch/>
        </p:blipFill>
        <p:spPr>
          <a:xfrm>
            <a:off x="4938900" y="811350"/>
            <a:ext cx="3529200" cy="3520800"/>
          </a:xfrm>
          <a:prstGeom prst="roundRect">
            <a:avLst>
              <a:gd fmla="val 19307" name="adj"/>
            </a:avLst>
          </a:prstGeom>
        </p:spPr>
      </p:pic>
      <p:grpSp>
        <p:nvGrpSpPr>
          <p:cNvPr id="594" name="Google Shape;594;p32"/>
          <p:cNvGrpSpPr/>
          <p:nvPr/>
        </p:nvGrpSpPr>
        <p:grpSpPr>
          <a:xfrm flipH="1">
            <a:off x="5337372" y="-37"/>
            <a:ext cx="3806795" cy="2437944"/>
            <a:chOff x="4565160" y="1185840"/>
            <a:chExt cx="1503236" cy="962701"/>
          </a:xfrm>
        </p:grpSpPr>
        <p:sp>
          <p:nvSpPr>
            <p:cNvPr id="595" name="Google Shape;595;p32"/>
            <p:cNvSpPr/>
            <p:nvPr/>
          </p:nvSpPr>
          <p:spPr>
            <a:xfrm>
              <a:off x="4565160" y="1185840"/>
              <a:ext cx="1441104" cy="885478"/>
            </a:xfrm>
            <a:custGeom>
              <a:rect b="b" l="l" r="r" t="t"/>
              <a:pathLst>
                <a:path extrusionOk="0" h="892169" w="1441104">
                  <a:moveTo>
                    <a:pt x="1441104" y="0"/>
                  </a:moveTo>
                  <a:cubicBezTo>
                    <a:pt x="1439590" y="2353"/>
                    <a:pt x="1438123" y="4724"/>
                    <a:pt x="1436703" y="7125"/>
                  </a:cubicBezTo>
                  <a:cubicBezTo>
                    <a:pt x="1433684" y="12192"/>
                    <a:pt x="1430836" y="17374"/>
                    <a:pt x="1428112" y="22641"/>
                  </a:cubicBezTo>
                  <a:cubicBezTo>
                    <a:pt x="1424759" y="29080"/>
                    <a:pt x="1421616" y="35643"/>
                    <a:pt x="1418606" y="42310"/>
                  </a:cubicBezTo>
                  <a:cubicBezTo>
                    <a:pt x="1414567" y="51206"/>
                    <a:pt x="1410776" y="60255"/>
                    <a:pt x="1407081" y="69361"/>
                  </a:cubicBezTo>
                  <a:cubicBezTo>
                    <a:pt x="1397603" y="92659"/>
                    <a:pt x="1388745" y="116300"/>
                    <a:pt x="1378134" y="138608"/>
                  </a:cubicBezTo>
                  <a:cubicBezTo>
                    <a:pt x="1362932" y="170136"/>
                    <a:pt x="1345235" y="203387"/>
                    <a:pt x="1321289" y="229124"/>
                  </a:cubicBezTo>
                  <a:cubicBezTo>
                    <a:pt x="1305744" y="245831"/>
                    <a:pt x="1287580" y="259356"/>
                    <a:pt x="1265749" y="267186"/>
                  </a:cubicBezTo>
                  <a:cubicBezTo>
                    <a:pt x="1258653" y="270062"/>
                    <a:pt x="1251337" y="272215"/>
                    <a:pt x="1243879" y="273863"/>
                  </a:cubicBezTo>
                  <a:cubicBezTo>
                    <a:pt x="1195978" y="284493"/>
                    <a:pt x="1142143" y="274768"/>
                    <a:pt x="1101652" y="307457"/>
                  </a:cubicBezTo>
                  <a:cubicBezTo>
                    <a:pt x="1094889" y="313677"/>
                    <a:pt x="1088660" y="320478"/>
                    <a:pt x="1082564" y="327431"/>
                  </a:cubicBezTo>
                  <a:cubicBezTo>
                    <a:pt x="1069296" y="342567"/>
                    <a:pt x="1056637" y="358369"/>
                    <a:pt x="1040254" y="370056"/>
                  </a:cubicBezTo>
                  <a:cubicBezTo>
                    <a:pt x="1003773" y="397726"/>
                    <a:pt x="960425" y="414004"/>
                    <a:pt x="916362" y="422386"/>
                  </a:cubicBezTo>
                  <a:cubicBezTo>
                    <a:pt x="884253" y="428244"/>
                    <a:pt x="851459" y="426072"/>
                    <a:pt x="819055" y="425444"/>
                  </a:cubicBezTo>
                  <a:cubicBezTo>
                    <a:pt x="732111" y="420805"/>
                    <a:pt x="638051" y="444465"/>
                    <a:pt x="557546" y="399983"/>
                  </a:cubicBezTo>
                  <a:cubicBezTo>
                    <a:pt x="493633" y="366551"/>
                    <a:pt x="509883" y="297475"/>
                    <a:pt x="476783" y="244259"/>
                  </a:cubicBezTo>
                  <a:cubicBezTo>
                    <a:pt x="457952" y="215522"/>
                    <a:pt x="422072" y="184661"/>
                    <a:pt x="386944" y="195710"/>
                  </a:cubicBezTo>
                  <a:cubicBezTo>
                    <a:pt x="365751" y="207607"/>
                    <a:pt x="355768" y="235039"/>
                    <a:pt x="344776" y="258089"/>
                  </a:cubicBezTo>
                  <a:cubicBezTo>
                    <a:pt x="342738" y="262347"/>
                    <a:pt x="340671" y="266452"/>
                    <a:pt x="338499" y="270281"/>
                  </a:cubicBezTo>
                  <a:cubicBezTo>
                    <a:pt x="325260" y="297142"/>
                    <a:pt x="311849" y="323926"/>
                    <a:pt x="297228" y="349977"/>
                  </a:cubicBezTo>
                  <a:cubicBezTo>
                    <a:pt x="295199" y="353578"/>
                    <a:pt x="293160" y="357168"/>
                    <a:pt x="291084" y="360740"/>
                  </a:cubicBezTo>
                  <a:cubicBezTo>
                    <a:pt x="263233" y="409175"/>
                    <a:pt x="228752" y="453904"/>
                    <a:pt x="208026" y="506492"/>
                  </a:cubicBezTo>
                  <a:cubicBezTo>
                    <a:pt x="203378" y="517055"/>
                    <a:pt x="201473" y="527904"/>
                    <a:pt x="201558" y="538763"/>
                  </a:cubicBezTo>
                  <a:cubicBezTo>
                    <a:pt x="201673" y="553431"/>
                    <a:pt x="205454" y="568081"/>
                    <a:pt x="211112" y="581978"/>
                  </a:cubicBezTo>
                  <a:cubicBezTo>
                    <a:pt x="214970" y="591483"/>
                    <a:pt x="219723" y="600637"/>
                    <a:pt x="224761" y="609200"/>
                  </a:cubicBezTo>
                  <a:cubicBezTo>
                    <a:pt x="253822" y="657139"/>
                    <a:pt x="289112" y="707441"/>
                    <a:pt x="289789" y="766505"/>
                  </a:cubicBezTo>
                  <a:cubicBezTo>
                    <a:pt x="289884" y="792013"/>
                    <a:pt x="280330" y="816359"/>
                    <a:pt x="268653" y="838314"/>
                  </a:cubicBezTo>
                  <a:cubicBezTo>
                    <a:pt x="249126" y="877672"/>
                    <a:pt x="204387" y="892169"/>
                    <a:pt x="164640" y="882948"/>
                  </a:cubicBezTo>
                  <a:cubicBezTo>
                    <a:pt x="149181" y="879967"/>
                    <a:pt x="135417" y="873547"/>
                    <a:pt x="123111" y="864784"/>
                  </a:cubicBezTo>
                  <a:cubicBezTo>
                    <a:pt x="116100" y="859803"/>
                    <a:pt x="109566" y="854059"/>
                    <a:pt x="103461" y="847763"/>
                  </a:cubicBezTo>
                  <a:cubicBezTo>
                    <a:pt x="97384" y="841515"/>
                    <a:pt x="91735" y="834714"/>
                    <a:pt x="86458" y="827580"/>
                  </a:cubicBezTo>
                  <a:cubicBezTo>
                    <a:pt x="76238" y="813759"/>
                    <a:pt x="67427" y="798652"/>
                    <a:pt x="59703" y="783717"/>
                  </a:cubicBezTo>
                  <a:cubicBezTo>
                    <a:pt x="50949" y="768106"/>
                    <a:pt x="38767" y="754599"/>
                    <a:pt x="23441" y="745998"/>
                  </a:cubicBezTo>
                  <a:cubicBezTo>
                    <a:pt x="15954" y="741588"/>
                    <a:pt x="8068" y="738264"/>
                    <a:pt x="0" y="735444"/>
                  </a:cubicBezTo>
                  <a:lnTo>
                    <a:pt x="0" y="716871"/>
                  </a:lnTo>
                  <a:cubicBezTo>
                    <a:pt x="21336" y="723948"/>
                    <a:pt x="41701" y="733663"/>
                    <a:pt x="57302" y="750941"/>
                  </a:cubicBezTo>
                  <a:cubicBezTo>
                    <a:pt x="69247" y="763762"/>
                    <a:pt x="77019" y="779859"/>
                    <a:pt x="85620" y="795137"/>
                  </a:cubicBezTo>
                  <a:cubicBezTo>
                    <a:pt x="89487" y="801986"/>
                    <a:pt x="93745" y="808682"/>
                    <a:pt x="98374" y="815073"/>
                  </a:cubicBezTo>
                  <a:cubicBezTo>
                    <a:pt x="103261" y="821808"/>
                    <a:pt x="108566" y="828208"/>
                    <a:pt x="114281" y="834057"/>
                  </a:cubicBezTo>
                  <a:cubicBezTo>
                    <a:pt x="119682" y="839591"/>
                    <a:pt x="125435" y="844648"/>
                    <a:pt x="131559" y="849059"/>
                  </a:cubicBezTo>
                  <a:cubicBezTo>
                    <a:pt x="148361" y="861193"/>
                    <a:pt x="167869" y="868518"/>
                    <a:pt x="189881" y="867708"/>
                  </a:cubicBezTo>
                  <a:cubicBezTo>
                    <a:pt x="235782" y="868918"/>
                    <a:pt x="259375" y="830818"/>
                    <a:pt x="270129" y="788908"/>
                  </a:cubicBezTo>
                  <a:cubicBezTo>
                    <a:pt x="276844" y="761800"/>
                    <a:pt x="270310" y="733301"/>
                    <a:pt x="259947" y="708146"/>
                  </a:cubicBezTo>
                  <a:cubicBezTo>
                    <a:pt x="252012" y="688915"/>
                    <a:pt x="241783" y="670855"/>
                    <a:pt x="231715" y="652786"/>
                  </a:cubicBezTo>
                  <a:cubicBezTo>
                    <a:pt x="220199" y="634413"/>
                    <a:pt x="208007" y="616153"/>
                    <a:pt x="198844" y="596370"/>
                  </a:cubicBezTo>
                  <a:cubicBezTo>
                    <a:pt x="194929" y="587940"/>
                    <a:pt x="191576" y="579234"/>
                    <a:pt x="189043" y="570138"/>
                  </a:cubicBezTo>
                  <a:cubicBezTo>
                    <a:pt x="186833" y="563270"/>
                    <a:pt x="185499" y="556384"/>
                    <a:pt x="184928" y="549516"/>
                  </a:cubicBezTo>
                  <a:cubicBezTo>
                    <a:pt x="181489" y="508864"/>
                    <a:pt x="204292" y="468668"/>
                    <a:pt x="226743" y="432540"/>
                  </a:cubicBezTo>
                  <a:cubicBezTo>
                    <a:pt x="234334" y="420329"/>
                    <a:pt x="241878" y="408584"/>
                    <a:pt x="248364" y="397450"/>
                  </a:cubicBezTo>
                  <a:cubicBezTo>
                    <a:pt x="257423" y="383438"/>
                    <a:pt x="266148" y="369208"/>
                    <a:pt x="274549" y="354787"/>
                  </a:cubicBezTo>
                  <a:cubicBezTo>
                    <a:pt x="281550" y="342757"/>
                    <a:pt x="288341" y="330594"/>
                    <a:pt x="294932" y="318306"/>
                  </a:cubicBezTo>
                  <a:cubicBezTo>
                    <a:pt x="303743" y="301876"/>
                    <a:pt x="312201" y="285245"/>
                    <a:pt x="320345" y="268443"/>
                  </a:cubicBezTo>
                  <a:cubicBezTo>
                    <a:pt x="330594" y="250450"/>
                    <a:pt x="338404" y="228048"/>
                    <a:pt x="349863" y="209521"/>
                  </a:cubicBezTo>
                  <a:cubicBezTo>
                    <a:pt x="358597" y="195405"/>
                    <a:pt x="369446" y="183537"/>
                    <a:pt x="385124" y="177613"/>
                  </a:cubicBezTo>
                  <a:cubicBezTo>
                    <a:pt x="429073" y="166926"/>
                    <a:pt x="471135" y="201892"/>
                    <a:pt x="493566" y="238782"/>
                  </a:cubicBezTo>
                  <a:cubicBezTo>
                    <a:pt x="522913" y="285636"/>
                    <a:pt x="510397" y="355864"/>
                    <a:pt x="564947" y="384058"/>
                  </a:cubicBezTo>
                  <a:cubicBezTo>
                    <a:pt x="644423" y="427187"/>
                    <a:pt x="737140" y="402336"/>
                    <a:pt x="822750" y="407775"/>
                  </a:cubicBezTo>
                  <a:cubicBezTo>
                    <a:pt x="894179" y="412918"/>
                    <a:pt x="966835" y="401974"/>
                    <a:pt x="1026776" y="358302"/>
                  </a:cubicBezTo>
                  <a:cubicBezTo>
                    <a:pt x="1039396" y="349625"/>
                    <a:pt x="1049912" y="338547"/>
                    <a:pt x="1060037" y="327050"/>
                  </a:cubicBezTo>
                  <a:cubicBezTo>
                    <a:pt x="1068343" y="317621"/>
                    <a:pt x="1076392" y="307905"/>
                    <a:pt x="1085145" y="298980"/>
                  </a:cubicBezTo>
                  <a:cubicBezTo>
                    <a:pt x="1154706" y="233582"/>
                    <a:pt x="1253557" y="295485"/>
                    <a:pt x="1319355" y="204730"/>
                  </a:cubicBezTo>
                  <a:cubicBezTo>
                    <a:pt x="1349788" y="166307"/>
                    <a:pt x="1367514" y="120444"/>
                    <a:pt x="1386202" y="75105"/>
                  </a:cubicBezTo>
                  <a:cubicBezTo>
                    <a:pt x="1390745" y="64084"/>
                    <a:pt x="1395346" y="53092"/>
                    <a:pt x="1400204" y="42243"/>
                  </a:cubicBezTo>
                  <a:cubicBezTo>
                    <a:pt x="1403052" y="35871"/>
                    <a:pt x="1405995" y="29547"/>
                    <a:pt x="1409062" y="23298"/>
                  </a:cubicBezTo>
                  <a:cubicBezTo>
                    <a:pt x="1411634" y="18050"/>
                    <a:pt x="1414301" y="12849"/>
                    <a:pt x="1417082" y="7715"/>
                  </a:cubicBezTo>
                  <a:cubicBezTo>
                    <a:pt x="1418492" y="5124"/>
                    <a:pt x="1419920" y="2553"/>
                    <a:pt x="1421378" y="0"/>
                  </a:cubicBezTo>
                  <a:lnTo>
                    <a:pt x="1441066"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32"/>
            <p:cNvSpPr/>
            <p:nvPr/>
          </p:nvSpPr>
          <p:spPr>
            <a:xfrm>
              <a:off x="4565160" y="1185840"/>
              <a:ext cx="1401985" cy="787289"/>
            </a:xfrm>
            <a:custGeom>
              <a:rect b="b" l="l" r="r" t="t"/>
              <a:pathLst>
                <a:path extrusionOk="0" h="787289" w="1401985">
                  <a:moveTo>
                    <a:pt x="1401966" y="0"/>
                  </a:moveTo>
                  <a:cubicBezTo>
                    <a:pt x="1400642" y="3029"/>
                    <a:pt x="1399337" y="6048"/>
                    <a:pt x="1398041" y="9077"/>
                  </a:cubicBezTo>
                  <a:cubicBezTo>
                    <a:pt x="1395832" y="14211"/>
                    <a:pt x="1393641" y="19355"/>
                    <a:pt x="1391479" y="24508"/>
                  </a:cubicBezTo>
                  <a:cubicBezTo>
                    <a:pt x="1388840" y="30766"/>
                    <a:pt x="1386221" y="37033"/>
                    <a:pt x="1383630" y="43310"/>
                  </a:cubicBezTo>
                  <a:cubicBezTo>
                    <a:pt x="1378182" y="56474"/>
                    <a:pt x="1372829" y="69685"/>
                    <a:pt x="1367542" y="82915"/>
                  </a:cubicBezTo>
                  <a:cubicBezTo>
                    <a:pt x="1366428" y="85696"/>
                    <a:pt x="1365314" y="88478"/>
                    <a:pt x="1364199" y="91269"/>
                  </a:cubicBezTo>
                  <a:cubicBezTo>
                    <a:pt x="1355579" y="112519"/>
                    <a:pt x="1347873" y="134207"/>
                    <a:pt x="1337920" y="154838"/>
                  </a:cubicBezTo>
                  <a:cubicBezTo>
                    <a:pt x="1320775" y="191195"/>
                    <a:pt x="1296705" y="228638"/>
                    <a:pt x="1258710" y="242802"/>
                  </a:cubicBezTo>
                  <a:cubicBezTo>
                    <a:pt x="1245803" y="247907"/>
                    <a:pt x="1232002" y="249688"/>
                    <a:pt x="1218362" y="251174"/>
                  </a:cubicBezTo>
                  <a:cubicBezTo>
                    <a:pt x="1198321" y="253174"/>
                    <a:pt x="1178138" y="252841"/>
                    <a:pt x="1158040" y="251993"/>
                  </a:cubicBezTo>
                  <a:cubicBezTo>
                    <a:pt x="1140428" y="251127"/>
                    <a:pt x="1123350" y="250012"/>
                    <a:pt x="1106824" y="250765"/>
                  </a:cubicBezTo>
                  <a:cubicBezTo>
                    <a:pt x="1079611" y="251993"/>
                    <a:pt x="1053951" y="258280"/>
                    <a:pt x="1030024" y="279035"/>
                  </a:cubicBezTo>
                  <a:cubicBezTo>
                    <a:pt x="1023957" y="284207"/>
                    <a:pt x="1018175" y="289703"/>
                    <a:pt x="1012527" y="295361"/>
                  </a:cubicBezTo>
                  <a:cubicBezTo>
                    <a:pt x="1003906" y="303990"/>
                    <a:pt x="995582" y="312972"/>
                    <a:pt x="987000" y="321650"/>
                  </a:cubicBezTo>
                  <a:cubicBezTo>
                    <a:pt x="984837" y="323841"/>
                    <a:pt x="982647" y="326022"/>
                    <a:pt x="980446" y="328193"/>
                  </a:cubicBezTo>
                  <a:cubicBezTo>
                    <a:pt x="957529" y="350606"/>
                    <a:pt x="931859" y="371123"/>
                    <a:pt x="901065" y="379324"/>
                  </a:cubicBezTo>
                  <a:cubicBezTo>
                    <a:pt x="849592" y="392201"/>
                    <a:pt x="796261" y="392544"/>
                    <a:pt x="743655" y="394878"/>
                  </a:cubicBezTo>
                  <a:cubicBezTo>
                    <a:pt x="701573" y="396450"/>
                    <a:pt x="657349" y="399736"/>
                    <a:pt x="617772" y="381819"/>
                  </a:cubicBezTo>
                  <a:cubicBezTo>
                    <a:pt x="596732" y="372304"/>
                    <a:pt x="579720" y="354587"/>
                    <a:pt x="569290" y="333337"/>
                  </a:cubicBezTo>
                  <a:cubicBezTo>
                    <a:pt x="562413" y="319421"/>
                    <a:pt x="558079" y="304343"/>
                    <a:pt x="552650" y="289789"/>
                  </a:cubicBezTo>
                  <a:cubicBezTo>
                    <a:pt x="543487" y="264509"/>
                    <a:pt x="531466" y="240516"/>
                    <a:pt x="518322" y="217294"/>
                  </a:cubicBezTo>
                  <a:cubicBezTo>
                    <a:pt x="494862" y="175689"/>
                    <a:pt x="459572" y="140303"/>
                    <a:pt x="416262" y="122901"/>
                  </a:cubicBezTo>
                  <a:cubicBezTo>
                    <a:pt x="397955" y="115700"/>
                    <a:pt x="378543" y="109919"/>
                    <a:pt x="358816" y="111195"/>
                  </a:cubicBezTo>
                  <a:cubicBezTo>
                    <a:pt x="358721" y="111195"/>
                    <a:pt x="358607" y="111214"/>
                    <a:pt x="358511" y="111223"/>
                  </a:cubicBezTo>
                  <a:cubicBezTo>
                    <a:pt x="343100" y="112728"/>
                    <a:pt x="327746" y="119348"/>
                    <a:pt x="316830" y="131007"/>
                  </a:cubicBezTo>
                  <a:cubicBezTo>
                    <a:pt x="309591" y="138970"/>
                    <a:pt x="305391" y="149333"/>
                    <a:pt x="302876" y="159877"/>
                  </a:cubicBezTo>
                  <a:cubicBezTo>
                    <a:pt x="299714" y="172698"/>
                    <a:pt x="298133" y="185833"/>
                    <a:pt x="296285" y="198901"/>
                  </a:cubicBezTo>
                  <a:cubicBezTo>
                    <a:pt x="294780" y="209169"/>
                    <a:pt x="293103" y="219399"/>
                    <a:pt x="291417" y="229638"/>
                  </a:cubicBezTo>
                  <a:cubicBezTo>
                    <a:pt x="290732" y="233944"/>
                    <a:pt x="290055" y="238258"/>
                    <a:pt x="289370" y="242564"/>
                  </a:cubicBezTo>
                  <a:cubicBezTo>
                    <a:pt x="287464" y="254460"/>
                    <a:pt x="285455" y="266348"/>
                    <a:pt x="282635" y="278054"/>
                  </a:cubicBezTo>
                  <a:cubicBezTo>
                    <a:pt x="280492" y="286922"/>
                    <a:pt x="278101" y="295742"/>
                    <a:pt x="275482" y="304476"/>
                  </a:cubicBezTo>
                  <a:cubicBezTo>
                    <a:pt x="270186" y="322136"/>
                    <a:pt x="263938" y="339490"/>
                    <a:pt x="256775" y="356406"/>
                  </a:cubicBezTo>
                  <a:cubicBezTo>
                    <a:pt x="250041" y="371608"/>
                    <a:pt x="243602" y="386963"/>
                    <a:pt x="236153" y="401812"/>
                  </a:cubicBezTo>
                  <a:cubicBezTo>
                    <a:pt x="229505" y="415204"/>
                    <a:pt x="221580" y="427796"/>
                    <a:pt x="213474" y="440246"/>
                  </a:cubicBezTo>
                  <a:cubicBezTo>
                    <a:pt x="210102" y="445418"/>
                    <a:pt x="206702" y="450580"/>
                    <a:pt x="203349" y="455762"/>
                  </a:cubicBezTo>
                  <a:cubicBezTo>
                    <a:pt x="185928" y="483937"/>
                    <a:pt x="167364" y="511816"/>
                    <a:pt x="155038" y="542887"/>
                  </a:cubicBezTo>
                  <a:cubicBezTo>
                    <a:pt x="149476" y="556879"/>
                    <a:pt x="148533" y="572700"/>
                    <a:pt x="152457" y="587292"/>
                  </a:cubicBezTo>
                  <a:cubicBezTo>
                    <a:pt x="153676" y="591407"/>
                    <a:pt x="155067" y="595446"/>
                    <a:pt x="156591" y="599427"/>
                  </a:cubicBezTo>
                  <a:cubicBezTo>
                    <a:pt x="161801" y="613058"/>
                    <a:pt x="168488" y="626050"/>
                    <a:pt x="174393" y="639347"/>
                  </a:cubicBezTo>
                  <a:cubicBezTo>
                    <a:pt x="174584" y="639766"/>
                    <a:pt x="174774" y="640185"/>
                    <a:pt x="174955" y="640604"/>
                  </a:cubicBezTo>
                  <a:cubicBezTo>
                    <a:pt x="179975" y="651967"/>
                    <a:pt x="184642" y="663502"/>
                    <a:pt x="188805" y="675237"/>
                  </a:cubicBezTo>
                  <a:cubicBezTo>
                    <a:pt x="194101" y="690229"/>
                    <a:pt x="198739" y="705983"/>
                    <a:pt x="197949" y="722138"/>
                  </a:cubicBezTo>
                  <a:cubicBezTo>
                    <a:pt x="197482" y="735273"/>
                    <a:pt x="194500" y="748455"/>
                    <a:pt x="188262" y="759933"/>
                  </a:cubicBezTo>
                  <a:cubicBezTo>
                    <a:pt x="179556" y="775430"/>
                    <a:pt x="163011" y="787289"/>
                    <a:pt x="145552" y="786794"/>
                  </a:cubicBezTo>
                  <a:cubicBezTo>
                    <a:pt x="144475" y="786765"/>
                    <a:pt x="143389" y="786689"/>
                    <a:pt x="142313" y="786565"/>
                  </a:cubicBezTo>
                  <a:cubicBezTo>
                    <a:pt x="138960" y="786194"/>
                    <a:pt x="135722" y="785470"/>
                    <a:pt x="132579" y="784470"/>
                  </a:cubicBezTo>
                  <a:cubicBezTo>
                    <a:pt x="128321" y="783107"/>
                    <a:pt x="124244" y="781212"/>
                    <a:pt x="120320" y="778955"/>
                  </a:cubicBezTo>
                  <a:cubicBezTo>
                    <a:pt x="109795" y="772906"/>
                    <a:pt x="100365" y="764257"/>
                    <a:pt x="91364" y="756256"/>
                  </a:cubicBezTo>
                  <a:cubicBezTo>
                    <a:pt x="86477" y="751742"/>
                    <a:pt x="81591" y="747217"/>
                    <a:pt x="76324" y="743188"/>
                  </a:cubicBezTo>
                  <a:cubicBezTo>
                    <a:pt x="66637" y="735873"/>
                    <a:pt x="56207" y="729739"/>
                    <a:pt x="46092" y="723100"/>
                  </a:cubicBezTo>
                  <a:cubicBezTo>
                    <a:pt x="42415" y="720709"/>
                    <a:pt x="38681" y="718385"/>
                    <a:pt x="34900" y="716175"/>
                  </a:cubicBezTo>
                  <a:cubicBezTo>
                    <a:pt x="24174" y="710194"/>
                    <a:pt x="12449" y="706412"/>
                    <a:pt x="724" y="703221"/>
                  </a:cubicBezTo>
                  <a:cubicBezTo>
                    <a:pt x="486" y="703155"/>
                    <a:pt x="248" y="703097"/>
                    <a:pt x="0" y="703040"/>
                  </a:cubicBezTo>
                  <a:lnTo>
                    <a:pt x="0" y="693172"/>
                  </a:lnTo>
                  <a:cubicBezTo>
                    <a:pt x="4962" y="694439"/>
                    <a:pt x="9896" y="695839"/>
                    <a:pt x="14783" y="697402"/>
                  </a:cubicBezTo>
                  <a:cubicBezTo>
                    <a:pt x="23346" y="700335"/>
                    <a:pt x="31909" y="703517"/>
                    <a:pt x="39814" y="708098"/>
                  </a:cubicBezTo>
                  <a:cubicBezTo>
                    <a:pt x="50959" y="714766"/>
                    <a:pt x="61922" y="721776"/>
                    <a:pt x="72857" y="728824"/>
                  </a:cubicBezTo>
                  <a:cubicBezTo>
                    <a:pt x="88230" y="738749"/>
                    <a:pt x="100346" y="753047"/>
                    <a:pt x="114929" y="764067"/>
                  </a:cubicBezTo>
                  <a:cubicBezTo>
                    <a:pt x="117596" y="766124"/>
                    <a:pt x="120415" y="768106"/>
                    <a:pt x="123349" y="769887"/>
                  </a:cubicBezTo>
                  <a:cubicBezTo>
                    <a:pt x="126663" y="771897"/>
                    <a:pt x="130121" y="773649"/>
                    <a:pt x="133702" y="774945"/>
                  </a:cubicBezTo>
                  <a:cubicBezTo>
                    <a:pt x="137731" y="776421"/>
                    <a:pt x="141894" y="777326"/>
                    <a:pt x="146161" y="777421"/>
                  </a:cubicBezTo>
                  <a:cubicBezTo>
                    <a:pt x="147980" y="777459"/>
                    <a:pt x="149828" y="777345"/>
                    <a:pt x="151686" y="777069"/>
                  </a:cubicBezTo>
                  <a:cubicBezTo>
                    <a:pt x="164154" y="774811"/>
                    <a:pt x="174946" y="765762"/>
                    <a:pt x="181118" y="754361"/>
                  </a:cubicBezTo>
                  <a:cubicBezTo>
                    <a:pt x="186966" y="743236"/>
                    <a:pt x="188805" y="730387"/>
                    <a:pt x="188728" y="717823"/>
                  </a:cubicBezTo>
                  <a:cubicBezTo>
                    <a:pt x="188443" y="702859"/>
                    <a:pt x="183499" y="688515"/>
                    <a:pt x="178584" y="674618"/>
                  </a:cubicBezTo>
                  <a:cubicBezTo>
                    <a:pt x="175851" y="666864"/>
                    <a:pt x="172812" y="659225"/>
                    <a:pt x="169602" y="651662"/>
                  </a:cubicBezTo>
                  <a:cubicBezTo>
                    <a:pt x="164725" y="640156"/>
                    <a:pt x="159458" y="628812"/>
                    <a:pt x="154238" y="617468"/>
                  </a:cubicBezTo>
                  <a:cubicBezTo>
                    <a:pt x="153705" y="616258"/>
                    <a:pt x="153162" y="615048"/>
                    <a:pt x="152629" y="613829"/>
                  </a:cubicBezTo>
                  <a:cubicBezTo>
                    <a:pt x="149019" y="605590"/>
                    <a:pt x="145637" y="597189"/>
                    <a:pt x="143475" y="588388"/>
                  </a:cubicBezTo>
                  <a:cubicBezTo>
                    <a:pt x="136598" y="558898"/>
                    <a:pt x="146123" y="538401"/>
                    <a:pt x="159487" y="513293"/>
                  </a:cubicBezTo>
                  <a:cubicBezTo>
                    <a:pt x="171993" y="489833"/>
                    <a:pt x="186080" y="467411"/>
                    <a:pt x="200654" y="445332"/>
                  </a:cubicBezTo>
                  <a:cubicBezTo>
                    <a:pt x="204645" y="439274"/>
                    <a:pt x="208693" y="433235"/>
                    <a:pt x="212741" y="427206"/>
                  </a:cubicBezTo>
                  <a:cubicBezTo>
                    <a:pt x="223990" y="409432"/>
                    <a:pt x="233067" y="390306"/>
                    <a:pt x="241906" y="371142"/>
                  </a:cubicBezTo>
                  <a:cubicBezTo>
                    <a:pt x="256042" y="340652"/>
                    <a:pt x="267729" y="308791"/>
                    <a:pt x="274768" y="275711"/>
                  </a:cubicBezTo>
                  <a:cubicBezTo>
                    <a:pt x="276149" y="269253"/>
                    <a:pt x="277349" y="262757"/>
                    <a:pt x="278349" y="256203"/>
                  </a:cubicBezTo>
                  <a:cubicBezTo>
                    <a:pt x="281130" y="240059"/>
                    <a:pt x="283521" y="223818"/>
                    <a:pt x="285769" y="207569"/>
                  </a:cubicBezTo>
                  <a:cubicBezTo>
                    <a:pt x="286769" y="200177"/>
                    <a:pt x="287674" y="192719"/>
                    <a:pt x="288722" y="185290"/>
                  </a:cubicBezTo>
                  <a:cubicBezTo>
                    <a:pt x="290779" y="170707"/>
                    <a:pt x="293437" y="156210"/>
                    <a:pt x="298590" y="142456"/>
                  </a:cubicBezTo>
                  <a:cubicBezTo>
                    <a:pt x="308077" y="117043"/>
                    <a:pt x="334442" y="103070"/>
                    <a:pt x="359378" y="101365"/>
                  </a:cubicBezTo>
                  <a:cubicBezTo>
                    <a:pt x="359731" y="101336"/>
                    <a:pt x="360093" y="101327"/>
                    <a:pt x="360445" y="101308"/>
                  </a:cubicBezTo>
                  <a:cubicBezTo>
                    <a:pt x="377962" y="100413"/>
                    <a:pt x="395288" y="104651"/>
                    <a:pt x="411813" y="110423"/>
                  </a:cubicBezTo>
                  <a:cubicBezTo>
                    <a:pt x="447132" y="122596"/>
                    <a:pt x="477936" y="146495"/>
                    <a:pt x="502091" y="175832"/>
                  </a:cubicBezTo>
                  <a:cubicBezTo>
                    <a:pt x="512588" y="188776"/>
                    <a:pt x="521056" y="203330"/>
                    <a:pt x="529171" y="217980"/>
                  </a:cubicBezTo>
                  <a:cubicBezTo>
                    <a:pt x="544011" y="244107"/>
                    <a:pt x="556498" y="271663"/>
                    <a:pt x="566156" y="300333"/>
                  </a:cubicBezTo>
                  <a:cubicBezTo>
                    <a:pt x="573014" y="320859"/>
                    <a:pt x="581215" y="341786"/>
                    <a:pt x="596694" y="356902"/>
                  </a:cubicBezTo>
                  <a:cubicBezTo>
                    <a:pt x="634079" y="393973"/>
                    <a:pt x="695906" y="388487"/>
                    <a:pt x="743750" y="387086"/>
                  </a:cubicBezTo>
                  <a:cubicBezTo>
                    <a:pt x="777421" y="385439"/>
                    <a:pt x="811101" y="383772"/>
                    <a:pt x="844648" y="380248"/>
                  </a:cubicBezTo>
                  <a:cubicBezTo>
                    <a:pt x="864146" y="378076"/>
                    <a:pt x="883720" y="375495"/>
                    <a:pt x="902675" y="370122"/>
                  </a:cubicBezTo>
                  <a:cubicBezTo>
                    <a:pt x="928630" y="362779"/>
                    <a:pt x="950205" y="346558"/>
                    <a:pt x="969854" y="327917"/>
                  </a:cubicBezTo>
                  <a:cubicBezTo>
                    <a:pt x="979856" y="318449"/>
                    <a:pt x="989352" y="308353"/>
                    <a:pt x="998668" y="298485"/>
                  </a:cubicBezTo>
                  <a:cubicBezTo>
                    <a:pt x="999363" y="297761"/>
                    <a:pt x="1000049" y="297037"/>
                    <a:pt x="1000754" y="296323"/>
                  </a:cubicBezTo>
                  <a:cubicBezTo>
                    <a:pt x="1013927" y="282626"/>
                    <a:pt x="1027738" y="269272"/>
                    <a:pt x="1044074" y="259852"/>
                  </a:cubicBezTo>
                  <a:cubicBezTo>
                    <a:pt x="1066743" y="246574"/>
                    <a:pt x="1092946" y="242735"/>
                    <a:pt x="1118664" y="242821"/>
                  </a:cubicBezTo>
                  <a:cubicBezTo>
                    <a:pt x="1121769" y="242821"/>
                    <a:pt x="1124865" y="242897"/>
                    <a:pt x="1127951" y="243011"/>
                  </a:cubicBezTo>
                  <a:cubicBezTo>
                    <a:pt x="1161898" y="244183"/>
                    <a:pt x="1196302" y="247059"/>
                    <a:pt x="1230030" y="242049"/>
                  </a:cubicBezTo>
                  <a:cubicBezTo>
                    <a:pt x="1241346" y="240497"/>
                    <a:pt x="1252547" y="237754"/>
                    <a:pt x="1263006" y="232886"/>
                  </a:cubicBezTo>
                  <a:cubicBezTo>
                    <a:pt x="1287704" y="221704"/>
                    <a:pt x="1305858" y="199377"/>
                    <a:pt x="1319917" y="175974"/>
                  </a:cubicBezTo>
                  <a:cubicBezTo>
                    <a:pt x="1334243" y="151676"/>
                    <a:pt x="1344930" y="125911"/>
                    <a:pt x="1355236" y="99603"/>
                  </a:cubicBezTo>
                  <a:cubicBezTo>
                    <a:pt x="1357036" y="95098"/>
                    <a:pt x="1358827" y="90583"/>
                    <a:pt x="1360618" y="86068"/>
                  </a:cubicBezTo>
                  <a:cubicBezTo>
                    <a:pt x="1366171" y="72028"/>
                    <a:pt x="1371705" y="57960"/>
                    <a:pt x="1377420" y="43977"/>
                  </a:cubicBezTo>
                  <a:cubicBezTo>
                    <a:pt x="1379992" y="37671"/>
                    <a:pt x="1382592" y="31366"/>
                    <a:pt x="1385268" y="25098"/>
                  </a:cubicBezTo>
                  <a:cubicBezTo>
                    <a:pt x="1387450" y="19945"/>
                    <a:pt x="1389679" y="14821"/>
                    <a:pt x="1391945" y="9715"/>
                  </a:cubicBezTo>
                  <a:cubicBezTo>
                    <a:pt x="1393384" y="6477"/>
                    <a:pt x="1394851" y="3239"/>
                    <a:pt x="1396327" y="19"/>
                  </a:cubicBezTo>
                  <a:lnTo>
                    <a:pt x="1401985" y="19"/>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32"/>
            <p:cNvSpPr/>
            <p:nvPr/>
          </p:nvSpPr>
          <p:spPr>
            <a:xfrm>
              <a:off x="4565160" y="1185840"/>
              <a:ext cx="1352159" cy="710346"/>
            </a:xfrm>
            <a:custGeom>
              <a:rect b="b" l="l" r="r" t="t"/>
              <a:pathLst>
                <a:path extrusionOk="0" h="710346" w="1352159">
                  <a:moveTo>
                    <a:pt x="1352007" y="15288"/>
                  </a:moveTo>
                  <a:cubicBezTo>
                    <a:pt x="1351855" y="20069"/>
                    <a:pt x="1351541" y="24832"/>
                    <a:pt x="1351074" y="29575"/>
                  </a:cubicBezTo>
                  <a:cubicBezTo>
                    <a:pt x="1350464" y="36004"/>
                    <a:pt x="1349597" y="42405"/>
                    <a:pt x="1348511" y="48778"/>
                  </a:cubicBezTo>
                  <a:cubicBezTo>
                    <a:pt x="1345702" y="65408"/>
                    <a:pt x="1341444" y="81801"/>
                    <a:pt x="1336481" y="97898"/>
                  </a:cubicBezTo>
                  <a:cubicBezTo>
                    <a:pt x="1334976" y="102813"/>
                    <a:pt x="1333395" y="107690"/>
                    <a:pt x="1331776" y="112538"/>
                  </a:cubicBezTo>
                  <a:cubicBezTo>
                    <a:pt x="1325794" y="130445"/>
                    <a:pt x="1320384" y="148609"/>
                    <a:pt x="1312831" y="165887"/>
                  </a:cubicBezTo>
                  <a:cubicBezTo>
                    <a:pt x="1306020" y="181051"/>
                    <a:pt x="1297915" y="196082"/>
                    <a:pt x="1286542" y="208036"/>
                  </a:cubicBezTo>
                  <a:cubicBezTo>
                    <a:pt x="1271816" y="218656"/>
                    <a:pt x="1254662" y="225790"/>
                    <a:pt x="1236793" y="227495"/>
                  </a:cubicBezTo>
                  <a:cubicBezTo>
                    <a:pt x="1208932" y="230457"/>
                    <a:pt x="1181843" y="221809"/>
                    <a:pt x="1154335" y="218580"/>
                  </a:cubicBezTo>
                  <a:cubicBezTo>
                    <a:pt x="1151373" y="218237"/>
                    <a:pt x="1148410" y="217942"/>
                    <a:pt x="1145439" y="217742"/>
                  </a:cubicBezTo>
                  <a:cubicBezTo>
                    <a:pt x="1101433" y="214284"/>
                    <a:pt x="1055561" y="222209"/>
                    <a:pt x="1017946" y="247412"/>
                  </a:cubicBezTo>
                  <a:cubicBezTo>
                    <a:pt x="1000249" y="259594"/>
                    <a:pt x="985028" y="275034"/>
                    <a:pt x="968959" y="289379"/>
                  </a:cubicBezTo>
                  <a:cubicBezTo>
                    <a:pt x="962816" y="294865"/>
                    <a:pt x="956548" y="300190"/>
                    <a:pt x="949966" y="305114"/>
                  </a:cubicBezTo>
                  <a:cubicBezTo>
                    <a:pt x="942794" y="310582"/>
                    <a:pt x="935364" y="315639"/>
                    <a:pt x="927745" y="320345"/>
                  </a:cubicBezTo>
                  <a:cubicBezTo>
                    <a:pt x="898227" y="338585"/>
                    <a:pt x="865765" y="351549"/>
                    <a:pt x="833142" y="362264"/>
                  </a:cubicBezTo>
                  <a:cubicBezTo>
                    <a:pt x="809654" y="369437"/>
                    <a:pt x="785593" y="374704"/>
                    <a:pt x="761343" y="378143"/>
                  </a:cubicBezTo>
                  <a:cubicBezTo>
                    <a:pt x="725376" y="383067"/>
                    <a:pt x="684476" y="383581"/>
                    <a:pt x="653872" y="360264"/>
                  </a:cubicBezTo>
                  <a:cubicBezTo>
                    <a:pt x="639518" y="349291"/>
                    <a:pt x="628517" y="334289"/>
                    <a:pt x="618811" y="318868"/>
                  </a:cubicBezTo>
                  <a:cubicBezTo>
                    <a:pt x="601075" y="290703"/>
                    <a:pt x="586016" y="259480"/>
                    <a:pt x="572624" y="229124"/>
                  </a:cubicBezTo>
                  <a:cubicBezTo>
                    <a:pt x="557193" y="193862"/>
                    <a:pt x="539458" y="163392"/>
                    <a:pt x="511169" y="137951"/>
                  </a:cubicBezTo>
                  <a:cubicBezTo>
                    <a:pt x="471002" y="102032"/>
                    <a:pt x="434216" y="81648"/>
                    <a:pt x="380886" y="76962"/>
                  </a:cubicBezTo>
                  <a:cubicBezTo>
                    <a:pt x="376409" y="76581"/>
                    <a:pt x="371808" y="76305"/>
                    <a:pt x="367093" y="76143"/>
                  </a:cubicBezTo>
                  <a:cubicBezTo>
                    <a:pt x="350625" y="75571"/>
                    <a:pt x="332842" y="76381"/>
                    <a:pt x="315039" y="78905"/>
                  </a:cubicBezTo>
                  <a:cubicBezTo>
                    <a:pt x="299133" y="81143"/>
                    <a:pt x="283216" y="84744"/>
                    <a:pt x="268186" y="89916"/>
                  </a:cubicBezTo>
                  <a:cubicBezTo>
                    <a:pt x="247440" y="97069"/>
                    <a:pt x="228419" y="107232"/>
                    <a:pt x="213550" y="120987"/>
                  </a:cubicBezTo>
                  <a:cubicBezTo>
                    <a:pt x="187462" y="144066"/>
                    <a:pt x="179337" y="170221"/>
                    <a:pt x="190500" y="204530"/>
                  </a:cubicBezTo>
                  <a:cubicBezTo>
                    <a:pt x="200863" y="235648"/>
                    <a:pt x="210931" y="267186"/>
                    <a:pt x="213227" y="300295"/>
                  </a:cubicBezTo>
                  <a:cubicBezTo>
                    <a:pt x="217389" y="343919"/>
                    <a:pt x="210769" y="400926"/>
                    <a:pt x="190500" y="439665"/>
                  </a:cubicBezTo>
                  <a:cubicBezTo>
                    <a:pt x="188595" y="443227"/>
                    <a:pt x="186623" y="446742"/>
                    <a:pt x="184566" y="450199"/>
                  </a:cubicBezTo>
                  <a:cubicBezTo>
                    <a:pt x="173841" y="468278"/>
                    <a:pt x="161020" y="484918"/>
                    <a:pt x="146542" y="499872"/>
                  </a:cubicBezTo>
                  <a:cubicBezTo>
                    <a:pt x="142027" y="504577"/>
                    <a:pt x="137503" y="509435"/>
                    <a:pt x="133198" y="514512"/>
                  </a:cubicBezTo>
                  <a:cubicBezTo>
                    <a:pt x="120796" y="529123"/>
                    <a:pt x="110176" y="545506"/>
                    <a:pt x="106737" y="564985"/>
                  </a:cubicBezTo>
                  <a:cubicBezTo>
                    <a:pt x="100870" y="590750"/>
                    <a:pt x="118681" y="612800"/>
                    <a:pt x="127606" y="635270"/>
                  </a:cubicBezTo>
                  <a:cubicBezTo>
                    <a:pt x="128987" y="638794"/>
                    <a:pt x="130426" y="642919"/>
                    <a:pt x="131693" y="647367"/>
                  </a:cubicBezTo>
                  <a:cubicBezTo>
                    <a:pt x="135941" y="662207"/>
                    <a:pt x="138370" y="680666"/>
                    <a:pt x="131150" y="692477"/>
                  </a:cubicBezTo>
                  <a:cubicBezTo>
                    <a:pt x="130350" y="693801"/>
                    <a:pt x="129426" y="695030"/>
                    <a:pt x="128359" y="696173"/>
                  </a:cubicBezTo>
                  <a:cubicBezTo>
                    <a:pt x="121929" y="703221"/>
                    <a:pt x="113271" y="708365"/>
                    <a:pt x="104013" y="709765"/>
                  </a:cubicBezTo>
                  <a:cubicBezTo>
                    <a:pt x="100660" y="710174"/>
                    <a:pt x="97250" y="710346"/>
                    <a:pt x="93869" y="710184"/>
                  </a:cubicBezTo>
                  <a:cubicBezTo>
                    <a:pt x="73657" y="708241"/>
                    <a:pt x="54635" y="699630"/>
                    <a:pt x="36157" y="691305"/>
                  </a:cubicBezTo>
                  <a:cubicBezTo>
                    <a:pt x="24003" y="685667"/>
                    <a:pt x="12230" y="679085"/>
                    <a:pt x="0" y="673608"/>
                  </a:cubicBezTo>
                  <a:lnTo>
                    <a:pt x="0" y="663216"/>
                  </a:lnTo>
                  <a:cubicBezTo>
                    <a:pt x="9658" y="667388"/>
                    <a:pt x="19012" y="672322"/>
                    <a:pt x="28442" y="677037"/>
                  </a:cubicBezTo>
                  <a:cubicBezTo>
                    <a:pt x="43644" y="684733"/>
                    <a:pt x="59436" y="691315"/>
                    <a:pt x="75524" y="696439"/>
                  </a:cubicBezTo>
                  <a:cubicBezTo>
                    <a:pt x="88897" y="700478"/>
                    <a:pt x="103175" y="703364"/>
                    <a:pt x="115491" y="694734"/>
                  </a:cubicBezTo>
                  <a:cubicBezTo>
                    <a:pt x="118843" y="692306"/>
                    <a:pt x="122196" y="689486"/>
                    <a:pt x="124196" y="685695"/>
                  </a:cubicBezTo>
                  <a:cubicBezTo>
                    <a:pt x="127330" y="677780"/>
                    <a:pt x="126673" y="668865"/>
                    <a:pt x="125387" y="660597"/>
                  </a:cubicBezTo>
                  <a:cubicBezTo>
                    <a:pt x="123834" y="651729"/>
                    <a:pt x="121025" y="643138"/>
                    <a:pt x="117367" y="634975"/>
                  </a:cubicBezTo>
                  <a:cubicBezTo>
                    <a:pt x="112624" y="624764"/>
                    <a:pt x="106956" y="615020"/>
                    <a:pt x="102603" y="604609"/>
                  </a:cubicBezTo>
                  <a:cubicBezTo>
                    <a:pt x="98812" y="595103"/>
                    <a:pt x="95821" y="584921"/>
                    <a:pt x="95964" y="574529"/>
                  </a:cubicBezTo>
                  <a:cubicBezTo>
                    <a:pt x="96431" y="564252"/>
                    <a:pt x="98974" y="554117"/>
                    <a:pt x="102613" y="544592"/>
                  </a:cubicBezTo>
                  <a:cubicBezTo>
                    <a:pt x="110271" y="525685"/>
                    <a:pt x="123701" y="510902"/>
                    <a:pt x="137246" y="496367"/>
                  </a:cubicBezTo>
                  <a:cubicBezTo>
                    <a:pt x="141789" y="491500"/>
                    <a:pt x="146342" y="486661"/>
                    <a:pt x="150695" y="481698"/>
                  </a:cubicBezTo>
                  <a:cubicBezTo>
                    <a:pt x="157582" y="473288"/>
                    <a:pt x="164173" y="464649"/>
                    <a:pt x="170136" y="455619"/>
                  </a:cubicBezTo>
                  <a:cubicBezTo>
                    <a:pt x="178632" y="442741"/>
                    <a:pt x="185823" y="429073"/>
                    <a:pt x="190729" y="414109"/>
                  </a:cubicBezTo>
                  <a:cubicBezTo>
                    <a:pt x="203435" y="370484"/>
                    <a:pt x="207588" y="323612"/>
                    <a:pt x="199406" y="278625"/>
                  </a:cubicBezTo>
                  <a:cubicBezTo>
                    <a:pt x="194700" y="250869"/>
                    <a:pt x="183718" y="224961"/>
                    <a:pt x="176736" y="197863"/>
                  </a:cubicBezTo>
                  <a:cubicBezTo>
                    <a:pt x="173574" y="184575"/>
                    <a:pt x="172850" y="170402"/>
                    <a:pt x="176508" y="157153"/>
                  </a:cubicBezTo>
                  <a:cubicBezTo>
                    <a:pt x="182070" y="135369"/>
                    <a:pt x="197577" y="118100"/>
                    <a:pt x="214875" y="105489"/>
                  </a:cubicBezTo>
                  <a:cubicBezTo>
                    <a:pt x="231496" y="93345"/>
                    <a:pt x="249822" y="84668"/>
                    <a:pt x="268996" y="78629"/>
                  </a:cubicBezTo>
                  <a:cubicBezTo>
                    <a:pt x="285817" y="73323"/>
                    <a:pt x="303295" y="70037"/>
                    <a:pt x="320869" y="68218"/>
                  </a:cubicBezTo>
                  <a:cubicBezTo>
                    <a:pt x="333823" y="66875"/>
                    <a:pt x="346834" y="66323"/>
                    <a:pt x="359674" y="66342"/>
                  </a:cubicBezTo>
                  <a:cubicBezTo>
                    <a:pt x="363226" y="66399"/>
                    <a:pt x="366789" y="66542"/>
                    <a:pt x="370332" y="66751"/>
                  </a:cubicBezTo>
                  <a:cubicBezTo>
                    <a:pt x="385477" y="67675"/>
                    <a:pt x="400574" y="70037"/>
                    <a:pt x="415366" y="73533"/>
                  </a:cubicBezTo>
                  <a:cubicBezTo>
                    <a:pt x="427253" y="76038"/>
                    <a:pt x="438750" y="80200"/>
                    <a:pt x="449961" y="84992"/>
                  </a:cubicBezTo>
                  <a:cubicBezTo>
                    <a:pt x="468601" y="93126"/>
                    <a:pt x="485937" y="104299"/>
                    <a:pt x="502101" y="116929"/>
                  </a:cubicBezTo>
                  <a:cubicBezTo>
                    <a:pt x="517293" y="128768"/>
                    <a:pt x="531505" y="142075"/>
                    <a:pt x="543620" y="157363"/>
                  </a:cubicBezTo>
                  <a:cubicBezTo>
                    <a:pt x="574653" y="196939"/>
                    <a:pt x="590036" y="246402"/>
                    <a:pt x="613248" y="290846"/>
                  </a:cubicBezTo>
                  <a:cubicBezTo>
                    <a:pt x="624183" y="311563"/>
                    <a:pt x="635698" y="332623"/>
                    <a:pt x="652091" y="349187"/>
                  </a:cubicBezTo>
                  <a:cubicBezTo>
                    <a:pt x="686800" y="379266"/>
                    <a:pt x="738121" y="375333"/>
                    <a:pt x="779802" y="367579"/>
                  </a:cubicBezTo>
                  <a:cubicBezTo>
                    <a:pt x="822722" y="359626"/>
                    <a:pt x="865041" y="345681"/>
                    <a:pt x="904151" y="325879"/>
                  </a:cubicBezTo>
                  <a:cubicBezTo>
                    <a:pt x="909999" y="323031"/>
                    <a:pt x="915743" y="319973"/>
                    <a:pt x="921334" y="316630"/>
                  </a:cubicBezTo>
                  <a:cubicBezTo>
                    <a:pt x="924954" y="314468"/>
                    <a:pt x="928506" y="312172"/>
                    <a:pt x="931993" y="309753"/>
                  </a:cubicBezTo>
                  <a:cubicBezTo>
                    <a:pt x="942432" y="302552"/>
                    <a:pt x="952452" y="294694"/>
                    <a:pt x="961863" y="286093"/>
                  </a:cubicBezTo>
                  <a:cubicBezTo>
                    <a:pt x="962044" y="285921"/>
                    <a:pt x="962215" y="285750"/>
                    <a:pt x="962397" y="285579"/>
                  </a:cubicBezTo>
                  <a:cubicBezTo>
                    <a:pt x="981332" y="267624"/>
                    <a:pt x="999944" y="248622"/>
                    <a:pt x="1022242" y="235401"/>
                  </a:cubicBezTo>
                  <a:cubicBezTo>
                    <a:pt x="1025566" y="233429"/>
                    <a:pt x="1028976" y="231581"/>
                    <a:pt x="1032491" y="229886"/>
                  </a:cubicBezTo>
                  <a:cubicBezTo>
                    <a:pt x="1039844" y="226152"/>
                    <a:pt x="1047417" y="222914"/>
                    <a:pt x="1055151" y="220151"/>
                  </a:cubicBezTo>
                  <a:lnTo>
                    <a:pt x="1055151" y="220151"/>
                  </a:lnTo>
                  <a:cubicBezTo>
                    <a:pt x="1064085" y="216932"/>
                    <a:pt x="1073239" y="214360"/>
                    <a:pt x="1082497" y="212427"/>
                  </a:cubicBezTo>
                  <a:cubicBezTo>
                    <a:pt x="1109053" y="207312"/>
                    <a:pt x="1136437" y="208036"/>
                    <a:pt x="1163060" y="212427"/>
                  </a:cubicBezTo>
                  <a:cubicBezTo>
                    <a:pt x="1164793" y="212712"/>
                    <a:pt x="1166536" y="213017"/>
                    <a:pt x="1168260" y="213331"/>
                  </a:cubicBezTo>
                  <a:cubicBezTo>
                    <a:pt x="1200617" y="219570"/>
                    <a:pt x="1233954" y="230086"/>
                    <a:pt x="1265273" y="214141"/>
                  </a:cubicBezTo>
                  <a:cubicBezTo>
                    <a:pt x="1271359" y="210969"/>
                    <a:pt x="1277245" y="207359"/>
                    <a:pt x="1282789" y="203235"/>
                  </a:cubicBezTo>
                  <a:cubicBezTo>
                    <a:pt x="1295019" y="189833"/>
                    <a:pt x="1302868" y="172974"/>
                    <a:pt x="1309697" y="156077"/>
                  </a:cubicBezTo>
                  <a:cubicBezTo>
                    <a:pt x="1316164" y="138084"/>
                    <a:pt x="1322804" y="120196"/>
                    <a:pt x="1328604" y="102070"/>
                  </a:cubicBezTo>
                  <a:cubicBezTo>
                    <a:pt x="1333262" y="87563"/>
                    <a:pt x="1337358" y="72885"/>
                    <a:pt x="1340415" y="57874"/>
                  </a:cubicBezTo>
                  <a:cubicBezTo>
                    <a:pt x="1340910" y="55350"/>
                    <a:pt x="1341368" y="52826"/>
                    <a:pt x="1341787" y="50311"/>
                  </a:cubicBezTo>
                  <a:cubicBezTo>
                    <a:pt x="1342882" y="43815"/>
                    <a:pt x="1343740" y="37328"/>
                    <a:pt x="1344368" y="30851"/>
                  </a:cubicBezTo>
                  <a:cubicBezTo>
                    <a:pt x="1344835" y="26060"/>
                    <a:pt x="1345187" y="21250"/>
                    <a:pt x="1345406" y="16450"/>
                  </a:cubicBezTo>
                  <a:cubicBezTo>
                    <a:pt x="1345654" y="10982"/>
                    <a:pt x="1345749" y="5515"/>
                    <a:pt x="1345692" y="0"/>
                  </a:cubicBezTo>
                  <a:lnTo>
                    <a:pt x="1351950" y="0"/>
                  </a:lnTo>
                  <a:cubicBezTo>
                    <a:pt x="1352150" y="5105"/>
                    <a:pt x="1352159" y="10201"/>
                    <a:pt x="1351979" y="1528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32"/>
            <p:cNvSpPr/>
            <p:nvPr/>
          </p:nvSpPr>
          <p:spPr>
            <a:xfrm>
              <a:off x="4565160" y="1185840"/>
              <a:ext cx="1503236" cy="962701"/>
            </a:xfrm>
            <a:custGeom>
              <a:rect b="b" l="l" r="r" t="t"/>
              <a:pathLst>
                <a:path extrusionOk="0" h="962701" w="1503236">
                  <a:moveTo>
                    <a:pt x="1503226" y="0"/>
                  </a:moveTo>
                  <a:cubicBezTo>
                    <a:pt x="1500245" y="2562"/>
                    <a:pt x="1497339" y="5153"/>
                    <a:pt x="1494482" y="7763"/>
                  </a:cubicBezTo>
                  <a:cubicBezTo>
                    <a:pt x="1488777" y="12992"/>
                    <a:pt x="1483290" y="18336"/>
                    <a:pt x="1478033" y="23889"/>
                  </a:cubicBezTo>
                  <a:cubicBezTo>
                    <a:pt x="1471393" y="30880"/>
                    <a:pt x="1465088" y="38186"/>
                    <a:pt x="1459097" y="45987"/>
                  </a:cubicBezTo>
                  <a:cubicBezTo>
                    <a:pt x="1455182" y="51064"/>
                    <a:pt x="1451410" y="56340"/>
                    <a:pt x="1447743" y="61874"/>
                  </a:cubicBezTo>
                  <a:cubicBezTo>
                    <a:pt x="1441495" y="71314"/>
                    <a:pt x="1435580" y="81496"/>
                    <a:pt x="1429950" y="92631"/>
                  </a:cubicBezTo>
                  <a:cubicBezTo>
                    <a:pt x="1422359" y="107432"/>
                    <a:pt x="1416034" y="122882"/>
                    <a:pt x="1409167" y="138055"/>
                  </a:cubicBezTo>
                  <a:cubicBezTo>
                    <a:pt x="1399947" y="159068"/>
                    <a:pt x="1389783" y="180194"/>
                    <a:pt x="1377401" y="199568"/>
                  </a:cubicBezTo>
                  <a:cubicBezTo>
                    <a:pt x="1365380" y="218370"/>
                    <a:pt x="1351264" y="235515"/>
                    <a:pt x="1333872" y="249307"/>
                  </a:cubicBezTo>
                  <a:cubicBezTo>
                    <a:pt x="1307030" y="269262"/>
                    <a:pt x="1275912" y="281111"/>
                    <a:pt x="1246403" y="295847"/>
                  </a:cubicBezTo>
                  <a:cubicBezTo>
                    <a:pt x="1216676" y="311182"/>
                    <a:pt x="1187910" y="328498"/>
                    <a:pt x="1159012" y="345453"/>
                  </a:cubicBezTo>
                  <a:cubicBezTo>
                    <a:pt x="1135847" y="359645"/>
                    <a:pt x="1113968" y="375190"/>
                    <a:pt x="1091279" y="390077"/>
                  </a:cubicBezTo>
                  <a:cubicBezTo>
                    <a:pt x="1062981" y="409327"/>
                    <a:pt x="1032072" y="424186"/>
                    <a:pt x="999820" y="434540"/>
                  </a:cubicBezTo>
                  <a:cubicBezTo>
                    <a:pt x="973236" y="443665"/>
                    <a:pt x="945261" y="447923"/>
                    <a:pt x="917295" y="446846"/>
                  </a:cubicBezTo>
                  <a:cubicBezTo>
                    <a:pt x="885901" y="445856"/>
                    <a:pt x="854659" y="442112"/>
                    <a:pt x="823370" y="439464"/>
                  </a:cubicBezTo>
                  <a:cubicBezTo>
                    <a:pt x="802462" y="437521"/>
                    <a:pt x="781431" y="436407"/>
                    <a:pt x="760476" y="438445"/>
                  </a:cubicBezTo>
                  <a:cubicBezTo>
                    <a:pt x="746170" y="439617"/>
                    <a:pt x="731920" y="441865"/>
                    <a:pt x="717909" y="445075"/>
                  </a:cubicBezTo>
                  <a:cubicBezTo>
                    <a:pt x="692248" y="451314"/>
                    <a:pt x="667303" y="460705"/>
                    <a:pt x="641252" y="465163"/>
                  </a:cubicBezTo>
                  <a:cubicBezTo>
                    <a:pt x="615677" y="469306"/>
                    <a:pt x="588197" y="469021"/>
                    <a:pt x="564814" y="456105"/>
                  </a:cubicBezTo>
                  <a:cubicBezTo>
                    <a:pt x="531924" y="438722"/>
                    <a:pt x="513188" y="403584"/>
                    <a:pt x="494290" y="372056"/>
                  </a:cubicBezTo>
                  <a:cubicBezTo>
                    <a:pt x="482584" y="352044"/>
                    <a:pt x="472192" y="331518"/>
                    <a:pt x="456209" y="314954"/>
                  </a:cubicBezTo>
                  <a:cubicBezTo>
                    <a:pt x="445960" y="305295"/>
                    <a:pt x="432978" y="296418"/>
                    <a:pt x="418729" y="296761"/>
                  </a:cubicBezTo>
                  <a:cubicBezTo>
                    <a:pt x="399250" y="297742"/>
                    <a:pt x="380429" y="308972"/>
                    <a:pt x="364760" y="320450"/>
                  </a:cubicBezTo>
                  <a:cubicBezTo>
                    <a:pt x="357407" y="325993"/>
                    <a:pt x="350444" y="331994"/>
                    <a:pt x="343805" y="338347"/>
                  </a:cubicBezTo>
                  <a:cubicBezTo>
                    <a:pt x="327593" y="353863"/>
                    <a:pt x="313268" y="371475"/>
                    <a:pt x="299790" y="389706"/>
                  </a:cubicBezTo>
                  <a:cubicBezTo>
                    <a:pt x="296742" y="393830"/>
                    <a:pt x="293732" y="397993"/>
                    <a:pt x="290751" y="402155"/>
                  </a:cubicBezTo>
                  <a:cubicBezTo>
                    <a:pt x="271520" y="428063"/>
                    <a:pt x="254203" y="454990"/>
                    <a:pt x="243307" y="485804"/>
                  </a:cubicBezTo>
                  <a:cubicBezTo>
                    <a:pt x="239163" y="497386"/>
                    <a:pt x="236277" y="509159"/>
                    <a:pt x="235477" y="521046"/>
                  </a:cubicBezTo>
                  <a:cubicBezTo>
                    <a:pt x="234753" y="531686"/>
                    <a:pt x="235706" y="542430"/>
                    <a:pt x="238916" y="553203"/>
                  </a:cubicBezTo>
                  <a:cubicBezTo>
                    <a:pt x="239154" y="554069"/>
                    <a:pt x="239401" y="554927"/>
                    <a:pt x="239668" y="555784"/>
                  </a:cubicBezTo>
                  <a:cubicBezTo>
                    <a:pt x="244840" y="572805"/>
                    <a:pt x="254137" y="587997"/>
                    <a:pt x="263261" y="602961"/>
                  </a:cubicBezTo>
                  <a:cubicBezTo>
                    <a:pt x="269510" y="613296"/>
                    <a:pt x="275692" y="623678"/>
                    <a:pt x="281340" y="634394"/>
                  </a:cubicBezTo>
                  <a:cubicBezTo>
                    <a:pt x="317144" y="703355"/>
                    <a:pt x="337595" y="790299"/>
                    <a:pt x="304981" y="864680"/>
                  </a:cubicBezTo>
                  <a:cubicBezTo>
                    <a:pt x="300257" y="875243"/>
                    <a:pt x="295284" y="885730"/>
                    <a:pt x="289150" y="895483"/>
                  </a:cubicBezTo>
                  <a:cubicBezTo>
                    <a:pt x="279235" y="910590"/>
                    <a:pt x="267357" y="924458"/>
                    <a:pt x="253346" y="935507"/>
                  </a:cubicBezTo>
                  <a:cubicBezTo>
                    <a:pt x="246431" y="940956"/>
                    <a:pt x="239335" y="946214"/>
                    <a:pt x="231638" y="950414"/>
                  </a:cubicBezTo>
                  <a:cubicBezTo>
                    <a:pt x="215760" y="958739"/>
                    <a:pt x="197891" y="962701"/>
                    <a:pt x="180165" y="962225"/>
                  </a:cubicBezTo>
                  <a:cubicBezTo>
                    <a:pt x="151076" y="960387"/>
                    <a:pt x="126235" y="943537"/>
                    <a:pt x="107328" y="921077"/>
                  </a:cubicBezTo>
                  <a:cubicBezTo>
                    <a:pt x="103670" y="916810"/>
                    <a:pt x="100251" y="912362"/>
                    <a:pt x="97012" y="907780"/>
                  </a:cubicBezTo>
                  <a:cubicBezTo>
                    <a:pt x="89725" y="897512"/>
                    <a:pt x="83334" y="886558"/>
                    <a:pt x="77229" y="875433"/>
                  </a:cubicBezTo>
                  <a:cubicBezTo>
                    <a:pt x="71952" y="865813"/>
                    <a:pt x="66885" y="856040"/>
                    <a:pt x="61636" y="846468"/>
                  </a:cubicBezTo>
                  <a:cubicBezTo>
                    <a:pt x="61608" y="846411"/>
                    <a:pt x="61570" y="846344"/>
                    <a:pt x="61541" y="846287"/>
                  </a:cubicBezTo>
                  <a:cubicBezTo>
                    <a:pt x="55540" y="835095"/>
                    <a:pt x="49282" y="824036"/>
                    <a:pt x="42996" y="813016"/>
                  </a:cubicBezTo>
                  <a:cubicBezTo>
                    <a:pt x="39291" y="806729"/>
                    <a:pt x="35700" y="800367"/>
                    <a:pt x="31747" y="794242"/>
                  </a:cubicBezTo>
                  <a:cubicBezTo>
                    <a:pt x="27946" y="789346"/>
                    <a:pt x="23860" y="784708"/>
                    <a:pt x="19498" y="780355"/>
                  </a:cubicBezTo>
                  <a:cubicBezTo>
                    <a:pt x="13402" y="774535"/>
                    <a:pt x="6925" y="768972"/>
                    <a:pt x="0" y="764143"/>
                  </a:cubicBezTo>
                  <a:lnTo>
                    <a:pt x="0" y="755533"/>
                  </a:lnTo>
                  <a:cubicBezTo>
                    <a:pt x="9392" y="761152"/>
                    <a:pt x="18031" y="768344"/>
                    <a:pt x="25708" y="776773"/>
                  </a:cubicBezTo>
                  <a:cubicBezTo>
                    <a:pt x="29737" y="781060"/>
                    <a:pt x="33633" y="785498"/>
                    <a:pt x="37224" y="790194"/>
                  </a:cubicBezTo>
                  <a:cubicBezTo>
                    <a:pt x="40643" y="795414"/>
                    <a:pt x="43901" y="800719"/>
                    <a:pt x="47177" y="806025"/>
                  </a:cubicBezTo>
                  <a:cubicBezTo>
                    <a:pt x="54483" y="817902"/>
                    <a:pt x="61236" y="830142"/>
                    <a:pt x="67866" y="842458"/>
                  </a:cubicBezTo>
                  <a:cubicBezTo>
                    <a:pt x="72819" y="851640"/>
                    <a:pt x="77714" y="860850"/>
                    <a:pt x="82734" y="869985"/>
                  </a:cubicBezTo>
                  <a:cubicBezTo>
                    <a:pt x="87525" y="878691"/>
                    <a:pt x="92431" y="887320"/>
                    <a:pt x="97631" y="895779"/>
                  </a:cubicBezTo>
                  <a:cubicBezTo>
                    <a:pt x="98736" y="897627"/>
                    <a:pt x="99889" y="899465"/>
                    <a:pt x="101070" y="901265"/>
                  </a:cubicBezTo>
                  <a:cubicBezTo>
                    <a:pt x="107213" y="910647"/>
                    <a:pt x="114262" y="919372"/>
                    <a:pt x="121996" y="927354"/>
                  </a:cubicBezTo>
                  <a:cubicBezTo>
                    <a:pt x="137836" y="942727"/>
                    <a:pt x="155667" y="953233"/>
                    <a:pt x="177432" y="955462"/>
                  </a:cubicBezTo>
                  <a:cubicBezTo>
                    <a:pt x="191157" y="956386"/>
                    <a:pt x="204930" y="953929"/>
                    <a:pt x="217884" y="949204"/>
                  </a:cubicBezTo>
                  <a:cubicBezTo>
                    <a:pt x="223904" y="947147"/>
                    <a:pt x="229629" y="944242"/>
                    <a:pt x="235020" y="940775"/>
                  </a:cubicBezTo>
                  <a:cubicBezTo>
                    <a:pt x="243802" y="935060"/>
                    <a:pt x="252308" y="928840"/>
                    <a:pt x="259947" y="921544"/>
                  </a:cubicBezTo>
                  <a:cubicBezTo>
                    <a:pt x="267414" y="914305"/>
                    <a:pt x="274044" y="906151"/>
                    <a:pt x="280140" y="897627"/>
                  </a:cubicBezTo>
                  <a:cubicBezTo>
                    <a:pt x="289760" y="883453"/>
                    <a:pt x="296970" y="867632"/>
                    <a:pt x="303047" y="851506"/>
                  </a:cubicBezTo>
                  <a:cubicBezTo>
                    <a:pt x="312268" y="827151"/>
                    <a:pt x="314725" y="800862"/>
                    <a:pt x="314049" y="774840"/>
                  </a:cubicBezTo>
                  <a:cubicBezTo>
                    <a:pt x="313687" y="744950"/>
                    <a:pt x="306286" y="715775"/>
                    <a:pt x="296580" y="687838"/>
                  </a:cubicBezTo>
                  <a:cubicBezTo>
                    <a:pt x="288922" y="665836"/>
                    <a:pt x="278854" y="643976"/>
                    <a:pt x="267205" y="624154"/>
                  </a:cubicBezTo>
                  <a:cubicBezTo>
                    <a:pt x="254841" y="602942"/>
                    <a:pt x="240449" y="582892"/>
                    <a:pt x="232610" y="560108"/>
                  </a:cubicBezTo>
                  <a:cubicBezTo>
                    <a:pt x="228886" y="549326"/>
                    <a:pt x="226638" y="537924"/>
                    <a:pt x="226781" y="525494"/>
                  </a:cubicBezTo>
                  <a:lnTo>
                    <a:pt x="226781" y="525094"/>
                  </a:lnTo>
                  <a:cubicBezTo>
                    <a:pt x="227076" y="504273"/>
                    <a:pt x="234153" y="484280"/>
                    <a:pt x="242859" y="465801"/>
                  </a:cubicBezTo>
                  <a:cubicBezTo>
                    <a:pt x="253508" y="443522"/>
                    <a:pt x="267129" y="422967"/>
                    <a:pt x="281073" y="402850"/>
                  </a:cubicBezTo>
                  <a:cubicBezTo>
                    <a:pt x="286960" y="394383"/>
                    <a:pt x="292922" y="385963"/>
                    <a:pt x="299085" y="377704"/>
                  </a:cubicBezTo>
                  <a:cubicBezTo>
                    <a:pt x="309220" y="364074"/>
                    <a:pt x="319869" y="350863"/>
                    <a:pt x="331508" y="338595"/>
                  </a:cubicBezTo>
                  <a:cubicBezTo>
                    <a:pt x="335156" y="334909"/>
                    <a:pt x="339147" y="331013"/>
                    <a:pt x="343424" y="327108"/>
                  </a:cubicBezTo>
                  <a:cubicBezTo>
                    <a:pt x="370399" y="302400"/>
                    <a:pt x="408518" y="276768"/>
                    <a:pt x="441779" y="294418"/>
                  </a:cubicBezTo>
                  <a:cubicBezTo>
                    <a:pt x="453781" y="300590"/>
                    <a:pt x="464315" y="309715"/>
                    <a:pt x="472459" y="320831"/>
                  </a:cubicBezTo>
                  <a:cubicBezTo>
                    <a:pt x="480231" y="331584"/>
                    <a:pt x="487013" y="343129"/>
                    <a:pt x="493452" y="354797"/>
                  </a:cubicBezTo>
                  <a:cubicBezTo>
                    <a:pt x="508845" y="381743"/>
                    <a:pt x="523265" y="409385"/>
                    <a:pt x="544744" y="431530"/>
                  </a:cubicBezTo>
                  <a:cubicBezTo>
                    <a:pt x="565032" y="450933"/>
                    <a:pt x="588216" y="460248"/>
                    <a:pt x="615639" y="459086"/>
                  </a:cubicBezTo>
                  <a:cubicBezTo>
                    <a:pt x="649938" y="458305"/>
                    <a:pt x="682190" y="444551"/>
                    <a:pt x="715451" y="437350"/>
                  </a:cubicBezTo>
                  <a:cubicBezTo>
                    <a:pt x="735111" y="433178"/>
                    <a:pt x="755152" y="431082"/>
                    <a:pt x="775173" y="430273"/>
                  </a:cubicBezTo>
                  <a:cubicBezTo>
                    <a:pt x="816388" y="429473"/>
                    <a:pt x="857307" y="436445"/>
                    <a:pt x="898407" y="438579"/>
                  </a:cubicBezTo>
                  <a:cubicBezTo>
                    <a:pt x="919486" y="440112"/>
                    <a:pt x="940698" y="439722"/>
                    <a:pt x="961606" y="436350"/>
                  </a:cubicBezTo>
                  <a:cubicBezTo>
                    <a:pt x="987771" y="431740"/>
                    <a:pt x="1012812" y="421843"/>
                    <a:pt x="1037139" y="410994"/>
                  </a:cubicBezTo>
                  <a:cubicBezTo>
                    <a:pt x="1050293" y="404927"/>
                    <a:pt x="1063190" y="397897"/>
                    <a:pt x="1075430" y="390068"/>
                  </a:cubicBezTo>
                  <a:cubicBezTo>
                    <a:pt x="1102414" y="372542"/>
                    <a:pt x="1128331" y="353225"/>
                    <a:pt x="1155735" y="336385"/>
                  </a:cubicBezTo>
                  <a:cubicBezTo>
                    <a:pt x="1184386" y="319011"/>
                    <a:pt x="1212971" y="301314"/>
                    <a:pt x="1243041" y="286722"/>
                  </a:cubicBezTo>
                  <a:cubicBezTo>
                    <a:pt x="1273550" y="272129"/>
                    <a:pt x="1305792" y="260175"/>
                    <a:pt x="1332624" y="238554"/>
                  </a:cubicBezTo>
                  <a:cubicBezTo>
                    <a:pt x="1343063" y="229400"/>
                    <a:pt x="1352302" y="218980"/>
                    <a:pt x="1360618" y="207750"/>
                  </a:cubicBezTo>
                  <a:cubicBezTo>
                    <a:pt x="1370847" y="193967"/>
                    <a:pt x="1379668" y="178965"/>
                    <a:pt x="1387545" y="163649"/>
                  </a:cubicBezTo>
                  <a:cubicBezTo>
                    <a:pt x="1398470" y="142427"/>
                    <a:pt x="1406671" y="119834"/>
                    <a:pt x="1416510" y="98069"/>
                  </a:cubicBezTo>
                  <a:cubicBezTo>
                    <a:pt x="1421997" y="86192"/>
                    <a:pt x="1428197" y="74686"/>
                    <a:pt x="1435055" y="63617"/>
                  </a:cubicBezTo>
                  <a:cubicBezTo>
                    <a:pt x="1439085" y="57112"/>
                    <a:pt x="1443342" y="50759"/>
                    <a:pt x="1447829" y="44577"/>
                  </a:cubicBezTo>
                  <a:cubicBezTo>
                    <a:pt x="1449191" y="42682"/>
                    <a:pt x="1450581" y="40796"/>
                    <a:pt x="1452001" y="38938"/>
                  </a:cubicBezTo>
                  <a:cubicBezTo>
                    <a:pt x="1456182" y="33452"/>
                    <a:pt x="1460611" y="28213"/>
                    <a:pt x="1465231" y="23174"/>
                  </a:cubicBezTo>
                  <a:cubicBezTo>
                    <a:pt x="1470212" y="17726"/>
                    <a:pt x="1475423" y="12516"/>
                    <a:pt x="1480804" y="7496"/>
                  </a:cubicBezTo>
                  <a:cubicBezTo>
                    <a:pt x="1483519" y="4953"/>
                    <a:pt x="1486281" y="2448"/>
                    <a:pt x="1489072" y="10"/>
                  </a:cubicBezTo>
                  <a:lnTo>
                    <a:pt x="1503236" y="1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32"/>
            <p:cNvSpPr/>
            <p:nvPr/>
          </p:nvSpPr>
          <p:spPr>
            <a:xfrm>
              <a:off x="4565160" y="1185840"/>
              <a:ext cx="1306744" cy="660598"/>
            </a:xfrm>
            <a:custGeom>
              <a:rect b="b" l="l" r="r" t="t"/>
              <a:pathLst>
                <a:path extrusionOk="0" h="662254" w="1306744">
                  <a:moveTo>
                    <a:pt x="1306744" y="41138"/>
                  </a:moveTo>
                  <a:cubicBezTo>
                    <a:pt x="1306725" y="47844"/>
                    <a:pt x="1306592" y="54550"/>
                    <a:pt x="1306287" y="61246"/>
                  </a:cubicBezTo>
                  <a:cubicBezTo>
                    <a:pt x="1305821" y="71857"/>
                    <a:pt x="1304944" y="82448"/>
                    <a:pt x="1303468" y="92993"/>
                  </a:cubicBezTo>
                  <a:cubicBezTo>
                    <a:pt x="1302306" y="101584"/>
                    <a:pt x="1301020" y="110214"/>
                    <a:pt x="1299448" y="118786"/>
                  </a:cubicBezTo>
                  <a:cubicBezTo>
                    <a:pt x="1296276" y="136227"/>
                    <a:pt x="1291904" y="153419"/>
                    <a:pt x="1284903" y="169583"/>
                  </a:cubicBezTo>
                  <a:cubicBezTo>
                    <a:pt x="1276093" y="188871"/>
                    <a:pt x="1259348" y="204435"/>
                    <a:pt x="1239469" y="209902"/>
                  </a:cubicBezTo>
                  <a:cubicBezTo>
                    <a:pt x="1227001" y="213455"/>
                    <a:pt x="1213923" y="212331"/>
                    <a:pt x="1201417" y="209560"/>
                  </a:cubicBezTo>
                  <a:cubicBezTo>
                    <a:pt x="1193292" y="207597"/>
                    <a:pt x="1185329" y="204997"/>
                    <a:pt x="1177385" y="202263"/>
                  </a:cubicBezTo>
                  <a:cubicBezTo>
                    <a:pt x="1168451" y="199206"/>
                    <a:pt x="1159554" y="195996"/>
                    <a:pt x="1150525" y="193405"/>
                  </a:cubicBezTo>
                  <a:cubicBezTo>
                    <a:pt x="1138009" y="189519"/>
                    <a:pt x="1125245" y="186414"/>
                    <a:pt x="1112358" y="184204"/>
                  </a:cubicBezTo>
                  <a:cubicBezTo>
                    <a:pt x="1105548" y="183032"/>
                    <a:pt x="1098690" y="182108"/>
                    <a:pt x="1091822" y="181461"/>
                  </a:cubicBezTo>
                  <a:cubicBezTo>
                    <a:pt x="1075106" y="179870"/>
                    <a:pt x="1058256" y="179861"/>
                    <a:pt x="1041559" y="181661"/>
                  </a:cubicBezTo>
                  <a:cubicBezTo>
                    <a:pt x="1026186" y="183537"/>
                    <a:pt x="1011060" y="188214"/>
                    <a:pt x="997591" y="196301"/>
                  </a:cubicBezTo>
                  <a:cubicBezTo>
                    <a:pt x="994696" y="198215"/>
                    <a:pt x="991905" y="200244"/>
                    <a:pt x="989190" y="202387"/>
                  </a:cubicBezTo>
                  <a:cubicBezTo>
                    <a:pt x="979427" y="210064"/>
                    <a:pt x="970683" y="219056"/>
                    <a:pt x="962216" y="228343"/>
                  </a:cubicBezTo>
                  <a:cubicBezTo>
                    <a:pt x="955853" y="235334"/>
                    <a:pt x="949633" y="242478"/>
                    <a:pt x="943251" y="249365"/>
                  </a:cubicBezTo>
                  <a:cubicBezTo>
                    <a:pt x="941270" y="251603"/>
                    <a:pt x="939279" y="253851"/>
                    <a:pt x="937289" y="256089"/>
                  </a:cubicBezTo>
                  <a:lnTo>
                    <a:pt x="937289" y="256089"/>
                  </a:lnTo>
                  <a:cubicBezTo>
                    <a:pt x="931326" y="262823"/>
                    <a:pt x="925344" y="269529"/>
                    <a:pt x="919124" y="275987"/>
                  </a:cubicBezTo>
                  <a:cubicBezTo>
                    <a:pt x="914191" y="281178"/>
                    <a:pt x="909076" y="286169"/>
                    <a:pt x="903818" y="290979"/>
                  </a:cubicBezTo>
                  <a:cubicBezTo>
                    <a:pt x="884882" y="308239"/>
                    <a:pt x="863918" y="323012"/>
                    <a:pt x="841696" y="335261"/>
                  </a:cubicBezTo>
                  <a:cubicBezTo>
                    <a:pt x="812483" y="351444"/>
                    <a:pt x="781307" y="367170"/>
                    <a:pt x="747598" y="367484"/>
                  </a:cubicBezTo>
                  <a:cubicBezTo>
                    <a:pt x="729329" y="367627"/>
                    <a:pt x="710451" y="364979"/>
                    <a:pt x="694096" y="356016"/>
                  </a:cubicBezTo>
                  <a:cubicBezTo>
                    <a:pt x="650843" y="330165"/>
                    <a:pt x="636584" y="269748"/>
                    <a:pt x="619277" y="224314"/>
                  </a:cubicBezTo>
                  <a:cubicBezTo>
                    <a:pt x="603723" y="184728"/>
                    <a:pt x="581539" y="147304"/>
                    <a:pt x="551669" y="117843"/>
                  </a:cubicBezTo>
                  <a:cubicBezTo>
                    <a:pt x="544316" y="110747"/>
                    <a:pt x="536038" y="104842"/>
                    <a:pt x="527456" y="99508"/>
                  </a:cubicBezTo>
                  <a:cubicBezTo>
                    <a:pt x="500663" y="82696"/>
                    <a:pt x="471135" y="71161"/>
                    <a:pt x="440922" y="63151"/>
                  </a:cubicBezTo>
                  <a:cubicBezTo>
                    <a:pt x="419462" y="57731"/>
                    <a:pt x="397564" y="55369"/>
                    <a:pt x="375618" y="53445"/>
                  </a:cubicBezTo>
                  <a:cubicBezTo>
                    <a:pt x="362836" y="52321"/>
                    <a:pt x="350034" y="51349"/>
                    <a:pt x="337290" y="50016"/>
                  </a:cubicBezTo>
                  <a:cubicBezTo>
                    <a:pt x="335804" y="49863"/>
                    <a:pt x="334308" y="49730"/>
                    <a:pt x="332813" y="49568"/>
                  </a:cubicBezTo>
                  <a:cubicBezTo>
                    <a:pt x="313230" y="47635"/>
                    <a:pt x="293646" y="45453"/>
                    <a:pt x="274025" y="43853"/>
                  </a:cubicBezTo>
                  <a:cubicBezTo>
                    <a:pt x="266414" y="43234"/>
                    <a:pt x="258813" y="42701"/>
                    <a:pt x="251184" y="42310"/>
                  </a:cubicBezTo>
                  <a:cubicBezTo>
                    <a:pt x="210617" y="40119"/>
                    <a:pt x="161915" y="47473"/>
                    <a:pt x="139103" y="87030"/>
                  </a:cubicBezTo>
                  <a:cubicBezTo>
                    <a:pt x="132788" y="98174"/>
                    <a:pt x="129235" y="110700"/>
                    <a:pt x="127349" y="123463"/>
                  </a:cubicBezTo>
                  <a:cubicBezTo>
                    <a:pt x="125416" y="136884"/>
                    <a:pt x="126625" y="150571"/>
                    <a:pt x="129883" y="163659"/>
                  </a:cubicBezTo>
                  <a:cubicBezTo>
                    <a:pt x="132779" y="174927"/>
                    <a:pt x="136808" y="185842"/>
                    <a:pt x="140818" y="196720"/>
                  </a:cubicBezTo>
                  <a:cubicBezTo>
                    <a:pt x="150971" y="223323"/>
                    <a:pt x="161354" y="249860"/>
                    <a:pt x="169431" y="277263"/>
                  </a:cubicBezTo>
                  <a:cubicBezTo>
                    <a:pt x="180137" y="311429"/>
                    <a:pt x="185699" y="346243"/>
                    <a:pt x="179308" y="381972"/>
                  </a:cubicBezTo>
                  <a:cubicBezTo>
                    <a:pt x="176184" y="401183"/>
                    <a:pt x="170259" y="419795"/>
                    <a:pt x="162725" y="437598"/>
                  </a:cubicBezTo>
                  <a:cubicBezTo>
                    <a:pt x="154876" y="456257"/>
                    <a:pt x="145456" y="474631"/>
                    <a:pt x="131550" y="489147"/>
                  </a:cubicBezTo>
                  <a:cubicBezTo>
                    <a:pt x="116767" y="504244"/>
                    <a:pt x="98650" y="515026"/>
                    <a:pt x="82325" y="528114"/>
                  </a:cubicBezTo>
                  <a:cubicBezTo>
                    <a:pt x="76476" y="532705"/>
                    <a:pt x="71095" y="537924"/>
                    <a:pt x="66684" y="544039"/>
                  </a:cubicBezTo>
                  <a:cubicBezTo>
                    <a:pt x="62646" y="549373"/>
                    <a:pt x="59512" y="555546"/>
                    <a:pt x="58322" y="562299"/>
                  </a:cubicBezTo>
                  <a:cubicBezTo>
                    <a:pt x="56893" y="571729"/>
                    <a:pt x="60188" y="580930"/>
                    <a:pt x="63475" y="589569"/>
                  </a:cubicBezTo>
                  <a:cubicBezTo>
                    <a:pt x="66703" y="597741"/>
                    <a:pt x="70132" y="605885"/>
                    <a:pt x="72276" y="614458"/>
                  </a:cubicBezTo>
                  <a:cubicBezTo>
                    <a:pt x="74543" y="624497"/>
                    <a:pt x="76457" y="635737"/>
                    <a:pt x="72009" y="645405"/>
                  </a:cubicBezTo>
                  <a:cubicBezTo>
                    <a:pt x="66075" y="657901"/>
                    <a:pt x="51235" y="662254"/>
                    <a:pt x="38767" y="660816"/>
                  </a:cubicBezTo>
                  <a:cubicBezTo>
                    <a:pt x="25165" y="659359"/>
                    <a:pt x="12440" y="653777"/>
                    <a:pt x="0" y="647995"/>
                  </a:cubicBezTo>
                  <a:lnTo>
                    <a:pt x="0" y="639251"/>
                  </a:lnTo>
                  <a:cubicBezTo>
                    <a:pt x="6725" y="642537"/>
                    <a:pt x="13516" y="645576"/>
                    <a:pt x="20345" y="648310"/>
                  </a:cubicBezTo>
                  <a:cubicBezTo>
                    <a:pt x="29080" y="651596"/>
                    <a:pt x="37814" y="654158"/>
                    <a:pt x="47063" y="653358"/>
                  </a:cubicBezTo>
                  <a:cubicBezTo>
                    <a:pt x="52959" y="652596"/>
                    <a:pt x="59322" y="650377"/>
                    <a:pt x="63255" y="645471"/>
                  </a:cubicBezTo>
                  <a:cubicBezTo>
                    <a:pt x="67227" y="640451"/>
                    <a:pt x="67113" y="633784"/>
                    <a:pt x="66532" y="627650"/>
                  </a:cubicBezTo>
                  <a:cubicBezTo>
                    <a:pt x="64351" y="605819"/>
                    <a:pt x="48797" y="587378"/>
                    <a:pt x="49587" y="565023"/>
                  </a:cubicBezTo>
                  <a:cubicBezTo>
                    <a:pt x="49959" y="554984"/>
                    <a:pt x="54702" y="545678"/>
                    <a:pt x="60770" y="538105"/>
                  </a:cubicBezTo>
                  <a:cubicBezTo>
                    <a:pt x="66151" y="530866"/>
                    <a:pt x="73133" y="525285"/>
                    <a:pt x="80077" y="519808"/>
                  </a:cubicBezTo>
                  <a:cubicBezTo>
                    <a:pt x="95250" y="507825"/>
                    <a:pt x="112043" y="497957"/>
                    <a:pt x="125806" y="484099"/>
                  </a:cubicBezTo>
                  <a:cubicBezTo>
                    <a:pt x="130854" y="478784"/>
                    <a:pt x="135312" y="472907"/>
                    <a:pt x="139436" y="466792"/>
                  </a:cubicBezTo>
                  <a:cubicBezTo>
                    <a:pt x="146695" y="455762"/>
                    <a:pt x="152000" y="443446"/>
                    <a:pt x="157058" y="431206"/>
                  </a:cubicBezTo>
                  <a:cubicBezTo>
                    <a:pt x="168831" y="401765"/>
                    <a:pt x="177413" y="369599"/>
                    <a:pt x="173898" y="337423"/>
                  </a:cubicBezTo>
                  <a:cubicBezTo>
                    <a:pt x="167316" y="284293"/>
                    <a:pt x="144656" y="236430"/>
                    <a:pt x="127711" y="186547"/>
                  </a:cubicBezTo>
                  <a:cubicBezTo>
                    <a:pt x="120948" y="166688"/>
                    <a:pt x="115548" y="145561"/>
                    <a:pt x="117881" y="124320"/>
                  </a:cubicBezTo>
                  <a:cubicBezTo>
                    <a:pt x="120929" y="95964"/>
                    <a:pt x="133607" y="69780"/>
                    <a:pt x="156686" y="53826"/>
                  </a:cubicBezTo>
                  <a:cubicBezTo>
                    <a:pt x="186471" y="33299"/>
                    <a:pt x="223818" y="31004"/>
                    <a:pt x="258432" y="33547"/>
                  </a:cubicBezTo>
                  <a:cubicBezTo>
                    <a:pt x="264424" y="33966"/>
                    <a:pt x="270424" y="34404"/>
                    <a:pt x="276416" y="34871"/>
                  </a:cubicBezTo>
                  <a:cubicBezTo>
                    <a:pt x="297466" y="36471"/>
                    <a:pt x="318506" y="38281"/>
                    <a:pt x="339538" y="40167"/>
                  </a:cubicBezTo>
                  <a:cubicBezTo>
                    <a:pt x="352873" y="41367"/>
                    <a:pt x="366208" y="42605"/>
                    <a:pt x="379543" y="43844"/>
                  </a:cubicBezTo>
                  <a:cubicBezTo>
                    <a:pt x="379676" y="43844"/>
                    <a:pt x="379800" y="43872"/>
                    <a:pt x="379933" y="43872"/>
                  </a:cubicBezTo>
                  <a:cubicBezTo>
                    <a:pt x="399107" y="45672"/>
                    <a:pt x="418281" y="47825"/>
                    <a:pt x="437169" y="51873"/>
                  </a:cubicBezTo>
                  <a:cubicBezTo>
                    <a:pt x="449151" y="54445"/>
                    <a:pt x="460867" y="58198"/>
                    <a:pt x="472507" y="62074"/>
                  </a:cubicBezTo>
                  <a:cubicBezTo>
                    <a:pt x="509207" y="74876"/>
                    <a:pt x="545801" y="93402"/>
                    <a:pt x="571271" y="124749"/>
                  </a:cubicBezTo>
                  <a:cubicBezTo>
                    <a:pt x="596913" y="155429"/>
                    <a:pt x="616734" y="191510"/>
                    <a:pt x="630031" y="229800"/>
                  </a:cubicBezTo>
                  <a:cubicBezTo>
                    <a:pt x="641061" y="262499"/>
                    <a:pt x="650310" y="297142"/>
                    <a:pt x="670074" y="325412"/>
                  </a:cubicBezTo>
                  <a:cubicBezTo>
                    <a:pt x="685057" y="346262"/>
                    <a:pt x="703945" y="355968"/>
                    <a:pt x="728282" y="359721"/>
                  </a:cubicBezTo>
                  <a:cubicBezTo>
                    <a:pt x="753923" y="364150"/>
                    <a:pt x="778954" y="359235"/>
                    <a:pt x="802672" y="348891"/>
                  </a:cubicBezTo>
                  <a:cubicBezTo>
                    <a:pt x="838095" y="333661"/>
                    <a:pt x="872071" y="313792"/>
                    <a:pt x="900655" y="286893"/>
                  </a:cubicBezTo>
                  <a:cubicBezTo>
                    <a:pt x="901179" y="286417"/>
                    <a:pt x="901694" y="285931"/>
                    <a:pt x="902199" y="285436"/>
                  </a:cubicBezTo>
                  <a:cubicBezTo>
                    <a:pt x="914010" y="274368"/>
                    <a:pt x="924935" y="262490"/>
                    <a:pt x="935698" y="250441"/>
                  </a:cubicBezTo>
                  <a:cubicBezTo>
                    <a:pt x="943384" y="241840"/>
                    <a:pt x="950985" y="233162"/>
                    <a:pt x="958768" y="224609"/>
                  </a:cubicBezTo>
                  <a:cubicBezTo>
                    <a:pt x="961368" y="221752"/>
                    <a:pt x="963987" y="218894"/>
                    <a:pt x="966635" y="216075"/>
                  </a:cubicBezTo>
                  <a:cubicBezTo>
                    <a:pt x="972407" y="210017"/>
                    <a:pt x="978208" y="203873"/>
                    <a:pt x="984590" y="198501"/>
                  </a:cubicBezTo>
                  <a:cubicBezTo>
                    <a:pt x="987704" y="195872"/>
                    <a:pt x="990952" y="193434"/>
                    <a:pt x="994410" y="191281"/>
                  </a:cubicBezTo>
                  <a:cubicBezTo>
                    <a:pt x="1017832" y="176632"/>
                    <a:pt x="1045807" y="173117"/>
                    <a:pt x="1072629" y="173946"/>
                  </a:cubicBezTo>
                  <a:cubicBezTo>
                    <a:pt x="1081526" y="174088"/>
                    <a:pt x="1090403" y="174755"/>
                    <a:pt x="1099214" y="175879"/>
                  </a:cubicBezTo>
                  <a:cubicBezTo>
                    <a:pt x="1106014" y="176736"/>
                    <a:pt x="1112787" y="177860"/>
                    <a:pt x="1119512" y="179213"/>
                  </a:cubicBezTo>
                  <a:cubicBezTo>
                    <a:pt x="1133275" y="181975"/>
                    <a:pt x="1146896" y="185661"/>
                    <a:pt x="1160288" y="189900"/>
                  </a:cubicBezTo>
                  <a:cubicBezTo>
                    <a:pt x="1168184" y="192300"/>
                    <a:pt x="1175985" y="195091"/>
                    <a:pt x="1183843" y="197653"/>
                  </a:cubicBezTo>
                  <a:cubicBezTo>
                    <a:pt x="1192768" y="200568"/>
                    <a:pt x="1201750" y="203197"/>
                    <a:pt x="1211027" y="204645"/>
                  </a:cubicBezTo>
                  <a:cubicBezTo>
                    <a:pt x="1217390" y="205588"/>
                    <a:pt x="1223848" y="206121"/>
                    <a:pt x="1230259" y="205397"/>
                  </a:cubicBezTo>
                  <a:cubicBezTo>
                    <a:pt x="1238441" y="204378"/>
                    <a:pt x="1246337" y="201378"/>
                    <a:pt x="1253500" y="197129"/>
                  </a:cubicBezTo>
                  <a:cubicBezTo>
                    <a:pt x="1273026" y="185604"/>
                    <a:pt x="1283341" y="164716"/>
                    <a:pt x="1289066" y="142694"/>
                  </a:cubicBezTo>
                  <a:cubicBezTo>
                    <a:pt x="1290857" y="135922"/>
                    <a:pt x="1292428" y="129102"/>
                    <a:pt x="1293819" y="122225"/>
                  </a:cubicBezTo>
                  <a:cubicBezTo>
                    <a:pt x="1297734" y="102822"/>
                    <a:pt x="1300077" y="83087"/>
                    <a:pt x="1301077" y="63275"/>
                  </a:cubicBezTo>
                  <a:cubicBezTo>
                    <a:pt x="1301325" y="58369"/>
                    <a:pt x="1301486" y="53464"/>
                    <a:pt x="1301572" y="48558"/>
                  </a:cubicBezTo>
                  <a:cubicBezTo>
                    <a:pt x="1301601" y="46701"/>
                    <a:pt x="1301601" y="44825"/>
                    <a:pt x="1301601" y="42967"/>
                  </a:cubicBezTo>
                  <a:cubicBezTo>
                    <a:pt x="1301629" y="37319"/>
                    <a:pt x="1301572" y="31671"/>
                    <a:pt x="1301486" y="26022"/>
                  </a:cubicBezTo>
                  <a:cubicBezTo>
                    <a:pt x="1301353" y="17345"/>
                    <a:pt x="1301144" y="8677"/>
                    <a:pt x="1301001" y="0"/>
                  </a:cubicBezTo>
                  <a:lnTo>
                    <a:pt x="1305821" y="0"/>
                  </a:lnTo>
                  <a:cubicBezTo>
                    <a:pt x="1306106" y="8220"/>
                    <a:pt x="1306392" y="16440"/>
                    <a:pt x="1306544" y="24660"/>
                  </a:cubicBezTo>
                  <a:cubicBezTo>
                    <a:pt x="1306659" y="30156"/>
                    <a:pt x="1306716" y="35662"/>
                    <a:pt x="1306697" y="4115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33"/>
          <p:cNvSpPr txBox="1"/>
          <p:nvPr>
            <p:ph type="title"/>
          </p:nvPr>
        </p:nvSpPr>
        <p:spPr>
          <a:xfrm>
            <a:off x="2933700" y="3426550"/>
            <a:ext cx="5495100" cy="9003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Examples</a:t>
            </a:r>
            <a:endParaRPr/>
          </a:p>
        </p:txBody>
      </p:sp>
      <p:sp>
        <p:nvSpPr>
          <p:cNvPr id="605" name="Google Shape;605;p33"/>
          <p:cNvSpPr txBox="1"/>
          <p:nvPr>
            <p:ph idx="2" type="title"/>
          </p:nvPr>
        </p:nvSpPr>
        <p:spPr>
          <a:xfrm>
            <a:off x="7311400" y="2349850"/>
            <a:ext cx="1117500" cy="10494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a:t>03</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ncology Breakthrough by Slidesgo">
  <a:themeElements>
    <a:clrScheme name="Simple Light">
      <a:dk1>
        <a:srgbClr val="2E364A"/>
      </a:dk1>
      <a:lt1>
        <a:srgbClr val="F3EFE5"/>
      </a:lt1>
      <a:dk2>
        <a:srgbClr val="E2D7B7"/>
      </a:dk2>
      <a:lt2>
        <a:srgbClr val="C2B594"/>
      </a:lt2>
      <a:accent1>
        <a:srgbClr val="AEC0A3"/>
      </a:accent1>
      <a:accent2>
        <a:srgbClr val="A4CECB"/>
      </a:accent2>
      <a:accent3>
        <a:srgbClr val="4C5D67"/>
      </a:accent3>
      <a:accent4>
        <a:srgbClr val="FFFFFF"/>
      </a:accent4>
      <a:accent5>
        <a:srgbClr val="FFFFFF"/>
      </a:accent5>
      <a:accent6>
        <a:srgbClr val="FFFFFF"/>
      </a:accent6>
      <a:hlink>
        <a:srgbClr val="4C5D6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